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Mon titre de présentation</a:t>
            </a:r>
          </a:p>
        </p:txBody>
      </p:sp>
      <p:sp>
        <p:nvSpPr>
          <p:cNvPr id="3" name="Subtitle 2"/>
          <p:cNvSpPr>
            <a:spLocks noGrp="1"/>
          </p:cNvSpPr>
          <p:nvPr>
            <p:ph type="subTitle" idx="1"/>
          </p:nvPr>
        </p:nvSpPr>
        <p:spPr/>
        <p:txBody>
          <a:bodyPr/>
          <a:lstStyle/>
          <a:p>
            <a:r>
              <a:t>Mon sous-titre de la présentation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Reprehenderit mollit et irure deserunt voluptate veniam magna occaecat.</a:t>
            </a:r>
          </a:p>
          <a:p>
            <a:r>
              <a:t>Ex do do fugiat id est ullamco consequat. Elit esse dolor aliquip adipisicing ipsum duis exercitation. Commodo sint ullamco esse ex aliquip in minim pariatur tempor sit cillum proident. Laboris ut velit ut Lorem laborum id Lorem ipsum laboris ex et cupidatat eu. Cupidatat et Lorem sit eiusmod ullamco amet Lorem incididunt non excepteur.</a:t>
            </a:r>
          </a:p>
          <a:p>
            <a:r>
              <a:t>Irure ad elit mollit culpa Lorem anim aute cupidatat. Ullamco amet esse proident ullamco voluptate qui ullamco. Enim est excepteur ipsum incididunt anim reprehenderit occaecat aute sunt enim. Mollit officia fugiat aute eu duis velit. Consectetur tempor quis tempor aliqua officia minim incididunt aliquip ex ea cillum.</a:t>
            </a:r>
          </a:p>
          <a:p>
            <a:r>
              <a:t>Fugiat sunt pariatur mollit nostrud reprehenderit amet. Consequat consequat laboris et enim pariatur. Officia et nostrud aliquip laboris laborum quis cillum magna est qui dolor. Anim culpa in magna aliquip deserunt enim quis do sunt.</a:t>
            </a:r>
          </a:p>
          <a:p>
            <a:r>
              <a:t>Nulla id consectetur sunt nostrud fugiat irure sit cillum velit minim veniam aliqua. Voluptate est proident cupidatat id ipsum elit. Elit dolor ea ex eu sunt ipsum quis. Deserunt in occaecat excepteur proident dolor consectetur.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