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F163-2A75-9202-38FA-2ED37291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4492-46A0-782A-7444-40F8BCF26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C3B9-EAF4-7A3A-5F57-46608662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C63D-D1FD-F7D1-A899-BC8CFC9F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87CFB-DBDF-0B7E-0F97-5D87DA78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59FF-4791-6EA9-A2DD-83BE6C2C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EB91-ED1B-5D99-9970-390BF56E5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516E-CCCB-87C1-0598-DD485531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E1AE-D322-5FD8-7179-B052EE13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09C5-852B-D5A4-4790-3E1F361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7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6DC6B-EB01-A378-1C63-1CF4E42BD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B6ACF-2E54-D18A-E1DC-13EFE270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1B8B-FC8B-54F9-EAD1-3B5FF3BB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7557-58A9-4558-AC87-5AAEAF4C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E9DF-77B0-BAE9-D2FE-0815C79A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458A-3497-07F0-A62E-A435AA2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5AE0-B641-1E67-F96E-3A14FAC2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EF91-B2B3-03FD-4153-15ED7FF2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9D1-0188-96D3-A27B-05D90960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A755-8121-6DF9-C77D-B848536E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675D-1423-AD5F-6A11-3504134E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ED75-C6DA-5056-6970-4FB8D051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BA45-8C1F-6445-4A5B-9940463D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A2F90-2664-E2CD-DCFE-ADEE2257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3FD7-5D96-AC7F-1343-2248B33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04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2874-F876-2156-D1AE-901259ED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3E02-315F-2466-CB30-BAE320E66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61B2A-64C2-9842-9452-870739D9C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E5D9-59B2-497D-68E1-1174839B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CED02-569E-5CD9-561E-0A2379D1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92A1-8EEF-047F-89CF-1356A8AB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5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3A1D-3991-A290-7B3D-75501B47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DB2EA-C1C7-9E02-F93B-578888B0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F51B-D598-2DC9-909D-3A5FFAD91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1E0BC-9BC6-77B5-CDAB-D7674EDEF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CD8EC-3ECF-E544-F375-E27E6DF95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B75A0-1928-4034-C8A4-7226BC21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17DD9-8D9B-5A36-A9F9-758EC212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69267-6514-4703-7500-4B904FD5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46D1-4124-BB5B-1DDA-E940C4A3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8282F-82A9-8E56-B6F8-DCC1A20A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7CDF3-3C30-1029-D6C8-F7C13C90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EE001-46CE-EDD1-7707-97DED75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B6486-ADBD-3572-9677-F4DFAA36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FDBE8-40D8-2EAE-F24E-A921C370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88821-A58E-4483-4E01-84A5A73B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7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93E7-E7DD-961D-99F5-3487E4BD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CF22-14D0-F2C1-2584-3FFBE4DD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1C474-B75D-7646-3190-5386188E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E2BAD-4A6B-5DDB-57D0-A2FC5D5F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767AE-4644-2314-2307-3C153FDD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379D-9683-A991-6400-A4BB6E5E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5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EFF7-D07B-B2E5-7C9A-D5C01EA5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C5A25-1D35-C36B-E46E-4D207C5A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A47F1-6603-E3EF-02B8-B3D6CD3A8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4BF71-9C68-E86C-B4BE-81A4D28D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9D04F-EE8B-ECFB-2FCF-366080EA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1E82A-8481-2FF0-0625-2031D075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74C7E-AA6D-12A9-D51D-EC3B3C76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84DC-B458-2AC8-A5B7-AF5171CA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2F14-82DB-9C76-997C-CF62B9D80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D867-FC7A-4217-AC67-97F0E87FF19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5156-B0EE-26DA-9515-7A362CFE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0763-C938-86BC-AE8E-513C09D8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9483-F934-4D15-9D01-46F632969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6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spark/spark-map-vs-flatmap-with-examples/#spark-flatmap-transformation" TargetMode="External"/><Relationship Id="rId2" Type="http://schemas.openxmlformats.org/officeDocument/2006/relationships/hyperlink" Target="https://sparkbyexamples.com/spark/spark-map-vs-flatmap-with-examples/#spark-map-transform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595F-8AC3-4CC3-DF4A-AA94F1331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Map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B2A8F-FA10-542C-C974-91E7F66C0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7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B8B4-B47B-F12B-F447-E8BA0DC8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and </a:t>
            </a:r>
            <a:r>
              <a:rPr lang="en-IN" dirty="0" err="1"/>
              <a:t>FlatMap</a:t>
            </a:r>
            <a:r>
              <a:rPr lang="en-IN" dirty="0"/>
              <a:t> Transformation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1C72F2-BDBE-B833-1C5B-5EA6693457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0396" y="1306578"/>
            <a:ext cx="10279781" cy="4099648"/>
          </a:xfrm>
          <a:prstGeom prst="rect">
            <a:avLst/>
          </a:prstGeom>
          <a:solidFill>
            <a:srgbClr val="E3E3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map()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– Spark map() transformation applies a function to each row in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/Dataset and returns the new transformed 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sng" strike="noStrike" cap="none" normalizeH="0" baseline="0" dirty="0" err="1">
                <a:ln>
                  <a:noFill/>
                </a:ln>
                <a:solidFill>
                  <a:srgbClr val="4183C4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flatMap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– Spark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flatMap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 transformation flattens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/Dataset after applying the function on every element and returns a new transformed Dataset.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returned Dataset will return more rows than the current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It is also referred to as a one-to-many transformation function. This is one of the major differences between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flatMap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 and map()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5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AC3-2296-6E31-7887-DE32D924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DBEC-5B96-0697-6E23-1CE5932A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val</a:t>
            </a:r>
            <a:r>
              <a:rPr lang="en-IN" dirty="0"/>
              <a:t> data = </a:t>
            </a:r>
            <a:r>
              <a:rPr lang="en-IN" dirty="0" err="1"/>
              <a:t>Seq</a:t>
            </a:r>
            <a:r>
              <a:rPr lang="en-IN" dirty="0"/>
              <a:t>("Project Gutenberg’s",</a:t>
            </a:r>
          </a:p>
          <a:p>
            <a:pPr marL="0" indent="0">
              <a:buNone/>
            </a:pPr>
            <a:r>
              <a:rPr lang="en-IN" dirty="0"/>
              <a:t>    "Alice’s Adventures in Wonderland",</a:t>
            </a:r>
          </a:p>
          <a:p>
            <a:pPr marL="0" indent="0">
              <a:buNone/>
            </a:pPr>
            <a:r>
              <a:rPr lang="en-IN" dirty="0"/>
              <a:t>    "Project Gutenberg’s",</a:t>
            </a:r>
          </a:p>
          <a:p>
            <a:pPr marL="0" indent="0">
              <a:buNone/>
            </a:pPr>
            <a:r>
              <a:rPr lang="en-IN" dirty="0"/>
              <a:t>    "Adventures in Wonderland",</a:t>
            </a:r>
          </a:p>
          <a:p>
            <a:pPr marL="0" indent="0">
              <a:buNone/>
            </a:pPr>
            <a:r>
              <a:rPr lang="en-IN" dirty="0"/>
              <a:t>    "Project Gutenberg’s")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spark.sqlContext.implicits</a:t>
            </a:r>
            <a:r>
              <a:rPr lang="en-IN" dirty="0"/>
              <a:t>._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data.toDF</a:t>
            </a:r>
            <a:r>
              <a:rPr lang="en-IN" dirty="0"/>
              <a:t>("data")</a:t>
            </a:r>
          </a:p>
          <a:p>
            <a:pPr marL="0" indent="0">
              <a:buNone/>
            </a:pPr>
            <a:r>
              <a:rPr lang="en-IN" dirty="0" err="1"/>
              <a:t>df.show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3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1D08-E6EF-0E1D-B0F8-43F31A6B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272"/>
            <a:ext cx="10515600" cy="5387691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mapDF</a:t>
            </a:r>
            <a:r>
              <a:rPr lang="en-IN" dirty="0"/>
              <a:t>=</a:t>
            </a:r>
            <a:r>
              <a:rPr lang="en-IN" dirty="0" err="1"/>
              <a:t>df.map</a:t>
            </a:r>
            <a:r>
              <a:rPr lang="en-IN" dirty="0"/>
              <a:t>(fun=&gt; {</a:t>
            </a:r>
          </a:p>
          <a:p>
            <a:r>
              <a:rPr lang="en-IN" dirty="0"/>
              <a:t>    </a:t>
            </a:r>
            <a:r>
              <a:rPr lang="en-IN" dirty="0" err="1"/>
              <a:t>fun.getString</a:t>
            </a:r>
            <a:r>
              <a:rPr lang="en-IN" dirty="0"/>
              <a:t>(0).split(" ")</a:t>
            </a:r>
          </a:p>
          <a:p>
            <a:r>
              <a:rPr lang="en-IN" dirty="0"/>
              <a:t>})</a:t>
            </a:r>
          </a:p>
          <a:p>
            <a:r>
              <a:rPr lang="en-IN" dirty="0" err="1"/>
              <a:t>mapDF.show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//Flat Map Transformation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flatMapDF</a:t>
            </a:r>
            <a:r>
              <a:rPr lang="en-IN" dirty="0"/>
              <a:t>=</a:t>
            </a:r>
            <a:r>
              <a:rPr lang="en-IN" dirty="0" err="1"/>
              <a:t>df.flatMap</a:t>
            </a:r>
            <a:r>
              <a:rPr lang="en-IN" dirty="0"/>
              <a:t>(fun=&gt;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 </a:t>
            </a:r>
            <a:r>
              <a:rPr lang="en-IN" dirty="0" err="1"/>
              <a:t>fun.getString</a:t>
            </a:r>
            <a:r>
              <a:rPr lang="en-IN" dirty="0"/>
              <a:t>(0).split(" ")</a:t>
            </a:r>
          </a:p>
          <a:p>
            <a:r>
              <a:rPr lang="en-IN" dirty="0"/>
              <a:t>  })</a:t>
            </a:r>
          </a:p>
          <a:p>
            <a:r>
              <a:rPr lang="en-IN" dirty="0" err="1"/>
              <a:t>flatMapDF.show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5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ache spark map transformation operation">
            <a:extLst>
              <a:ext uri="{FF2B5EF4-FFF2-40B4-BE49-F238E27FC236}">
                <a16:creationId xmlns:a16="http://schemas.microsoft.com/office/drawing/2014/main" id="{92CCAF7C-A7B0-CB46-E12F-139C4B805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70" y="1147483"/>
            <a:ext cx="8100060" cy="45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9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ache spark flatmap transformation operation">
            <a:extLst>
              <a:ext uri="{FF2B5EF4-FFF2-40B4-BE49-F238E27FC236}">
                <a16:creationId xmlns:a16="http://schemas.microsoft.com/office/drawing/2014/main" id="{B90DB017-70C2-D8D2-D28C-B1FAAD7B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26" y="1413172"/>
            <a:ext cx="7156784" cy="40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02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Map Transformation</vt:lpstr>
      <vt:lpstr>Map and FlatMap Transformation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Transformation</dc:title>
  <dc:creator>Nirmala Balasundaram</dc:creator>
  <cp:lastModifiedBy>Nirmala Balasundaram</cp:lastModifiedBy>
  <cp:revision>1</cp:revision>
  <dcterms:created xsi:type="dcterms:W3CDTF">2022-09-29T06:35:15Z</dcterms:created>
  <dcterms:modified xsi:type="dcterms:W3CDTF">2022-09-29T06:38:58Z</dcterms:modified>
</cp:coreProperties>
</file>