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C1BA-FD8F-2D86-CA61-82F720E7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B529D-6CAF-7285-6AB9-E8927DC43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5748-C83E-05AA-7A8A-C4DD679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4D00-7DA8-EA47-A393-B4EC5CC4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63B7-AA0D-32C9-0961-E59C70A8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1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4FBE-6C84-4124-B3E2-2671317D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19FBE-44DC-5C87-6D6F-F7D7FF8A4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379A-460D-8FCC-C8F2-DDA67F2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AA75-3650-325D-2A89-19558DC0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8EAA-E138-5C69-8B6A-CD9A5EDB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5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8D516-2BD0-3710-C29F-AE6ED66B8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57BC6-C64B-98CB-78B7-ECAE798F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694B-56DB-6CC5-D496-2515C332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766D-FD2B-C495-16BF-71527CA4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1BD2-1BF5-C865-475D-78CD19EA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3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CE15-08D3-DCAB-6487-4AB1939F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09C1-6475-D0A2-E16E-1031B7E2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F5A4-F318-1B94-8A64-2DE8B7D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B07B-5AEC-A07C-80F1-855F66E7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DB59-3D6D-CBED-49B9-CE5ABA0D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56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52F9-CE83-FCA8-2AAA-ADB9977F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D6DA-B210-8493-15BA-1AFDD6A1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77D0-3FB5-73E7-6CF3-030F4008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7D5B-762D-147B-E52A-5966311C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104D-83BC-24D3-26E3-887EA57B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0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916D-3A5C-0BAA-5A66-F395CB41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2DCF-C7A8-ECCB-5685-30E5276E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5B8E-1157-DF72-6D66-8B1701F2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AE22-1DD1-AA49-9DCB-1E8851C2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64EC-1999-5D16-4298-37212B70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5DCD-6049-4FB0-F1C7-EDA9D71C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94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B647-CEC6-BAA8-7CA7-355B2B9B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9E10-6217-C971-EC6F-90FD56E0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5C427-D4C1-2C9D-6116-A6B95E67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92CD1-4075-4684-5716-5BD9A7C90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8425E-6DDB-0422-53D6-E279BF611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3C562-E40F-B6DE-F4D8-F797738F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F5980-D5B4-E273-0DFF-D14B6081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93884-0269-C579-18C6-5E2DFB5E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2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0734-CD37-FB68-05E8-9B2D39E3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C265C-5531-AA0C-AF70-513B77F0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DC709-906A-A220-FE85-85884460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014DD-495F-7D17-C112-7DB703A0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5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0F28-0A2B-49AE-75F7-7DB20612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3195D-3543-0103-C7D6-B062FE2B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C68E3-81F4-150A-55D1-99A620F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4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BD61-742F-C56E-C4F8-67C37283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91D9-91E5-DA0C-0CEF-6619155E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6048-01AD-CD65-8DCC-CDC22FBA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86905-F49C-21C1-54A8-B31B8A90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D094-930F-7DC6-D054-5AA90ED1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254ED-15BC-8FBB-F39F-D8CBBA2A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54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7BE1-E28A-23CC-7B95-30458AA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3978C-22A8-2615-CAE9-94CE8D86E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D201E-9070-9294-C079-53B77073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A92B-A3A5-2B91-FA7B-37BEDF8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A93E0-B5F9-911C-D5AA-2960BAD7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793AA-F750-18A7-7408-0E717E97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4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E663B-A738-AE32-2E66-26E28368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23E0-7A85-BDDE-350B-44A372BF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B89D5-9318-3F2A-0547-7FFFA14B6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4BF1-1227-43F2-89D2-574B75E9D491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3D28-66B7-FD0E-A481-F1CCEBD5B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999B-BB20-CC26-0309-7C5E91862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1F6D-D9D2-40C1-8926-3B5BEF94F5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7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2CA-00BE-F811-45FA-8BE6B1BC2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7C560-8A46-EE43-D442-47A7DE55C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E88CD-892E-CCC3-6411-E53BD410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6" y="672008"/>
            <a:ext cx="9479098" cy="56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63DA0-3E18-8779-BB9B-BE1A29654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17" y="1047627"/>
            <a:ext cx="9327885" cy="3793879"/>
          </a:xfrm>
        </p:spPr>
      </p:pic>
    </p:spTree>
    <p:extLst>
      <p:ext uri="{BB962C8B-B14F-4D97-AF65-F5344CB8AC3E}">
        <p14:creationId xmlns:p14="http://schemas.microsoft.com/office/powerpoint/2010/main" val="273470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811A-0C14-2D98-4831-4B06FFE1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89B9EC-29DC-A62B-AE65-9F28D3E1A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940665"/>
              </p:ext>
            </p:extLst>
          </p:nvPr>
        </p:nvGraphicFramePr>
        <p:xfrm>
          <a:off x="2002055" y="2614454"/>
          <a:ext cx="7940842" cy="1676400"/>
        </p:xfrm>
        <a:graphic>
          <a:graphicData uri="http://schemas.openxmlformats.org/drawingml/2006/table">
            <a:tbl>
              <a:tblPr/>
              <a:tblGrid>
                <a:gridCol w="3970421">
                  <a:extLst>
                    <a:ext uri="{9D8B030D-6E8A-4147-A177-3AD203B41FA5}">
                      <a16:colId xmlns:a16="http://schemas.microsoft.com/office/drawing/2014/main" val="2616192365"/>
                    </a:ext>
                  </a:extLst>
                </a:gridCol>
                <a:gridCol w="3970421">
                  <a:extLst>
                    <a:ext uri="{9D8B030D-6E8A-4147-A177-3AD203B41FA5}">
                      <a16:colId xmlns:a16="http://schemas.microsoft.com/office/drawing/2014/main" val="4067066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Row-Oriented Database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Column-Oriented Database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 is suitable for Online Transaction Process (OLTP).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 is suitable for Online Analytical Processing (OLAP).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2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Such databases are designed for small number of rows and columns.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Column-oriented databases are designed for huge tables.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0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9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E3D-A43E-0DA0-7663-4EF9720C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71" y="36512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8A624A-C3D3-A072-1F6B-BE7A41F97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94721"/>
              </p:ext>
            </p:extLst>
          </p:nvPr>
        </p:nvGraphicFramePr>
        <p:xfrm>
          <a:off x="1923447" y="1825625"/>
          <a:ext cx="9116730" cy="3930243"/>
        </p:xfrm>
        <a:graphic>
          <a:graphicData uri="http://schemas.openxmlformats.org/drawingml/2006/table">
            <a:tbl>
              <a:tblPr/>
              <a:tblGrid>
                <a:gridCol w="4558365">
                  <a:extLst>
                    <a:ext uri="{9D8B030D-6E8A-4147-A177-3AD203B41FA5}">
                      <a16:colId xmlns:a16="http://schemas.microsoft.com/office/drawing/2014/main" val="1657960882"/>
                    </a:ext>
                  </a:extLst>
                </a:gridCol>
                <a:gridCol w="4558365">
                  <a:extLst>
                    <a:ext uri="{9D8B030D-6E8A-4147-A177-3AD203B41FA5}">
                      <a16:colId xmlns:a16="http://schemas.microsoft.com/office/drawing/2014/main" val="4021329821"/>
                    </a:ext>
                  </a:extLst>
                </a:gridCol>
              </a:tblGrid>
              <a:tr h="28097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HBase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RDBMS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30901"/>
                  </a:ext>
                </a:extLst>
              </a:tr>
              <a:tr h="64622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HBase is schema-less, it doesn't have the concept of fixed columns schema; defines only column families.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 RDBMS is governed by its schema, which describes the whole structure of tables.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33273"/>
                  </a:ext>
                </a:extLst>
              </a:tr>
              <a:tr h="89608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is built for wide tables. HBase is horizontally scalable.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is thin and built for small tables. Hard to scale.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796480"/>
                  </a:ext>
                </a:extLst>
              </a:tr>
              <a:tr h="48601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No transactions are there in HBase.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RDBMS is transactional.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358323"/>
                  </a:ext>
                </a:extLst>
              </a:tr>
              <a:tr h="486013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It has de-normalized data.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will have normalized data.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599495"/>
                  </a:ext>
                </a:extLst>
              </a:tr>
              <a:tr h="69105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is good for semi-structured as well as structured data.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is good for structured data.</a:t>
                      </a:r>
                    </a:p>
                  </a:txBody>
                  <a:tcPr marL="37970" marR="37970" marT="37970" marB="3797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5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00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5F49-3866-2A5E-37DD-40058428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4CFDC-63F9-4D4F-1612-087E1AAA3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starbase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Connection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c=Connection(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"127.0.0.1"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ratings=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"ratings"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ratings.exists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"dropping"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ratings.drop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ratings.create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"rating"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"parsing the ml-100"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"D:/2022-2023 Python and Big Data/Big Data Analytics/ml-100k/ml-100k/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u.data"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batch=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ratings.batch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movieID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line.split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batch.update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'rating'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movieID:rating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ratingFile.close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"committing"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batch.commit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finalize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"rating for user id 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ratings.fetch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ratings.drop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9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Nirmala Balasundaram</dc:creator>
  <cp:lastModifiedBy>Nirmala Balasundaram</cp:lastModifiedBy>
  <cp:revision>1</cp:revision>
  <dcterms:created xsi:type="dcterms:W3CDTF">2022-09-16T11:19:30Z</dcterms:created>
  <dcterms:modified xsi:type="dcterms:W3CDTF">2022-09-16T11:19:47Z</dcterms:modified>
</cp:coreProperties>
</file>