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Bell MT" panose="02020503060305020303" pitchFamily="18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4" name="Google Shape;44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2/12/2022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" name="Google Shape;45;p1:notes"/>
          <p:cNvSpPr txBox="1">
            <a:spLocks noGrp="1"/>
          </p:cNvSpPr>
          <p:nvPr>
            <p:ph type="ftr" idx="11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lang="en-IN" sz="1400" b="1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sz="1400" b="1" i="0" u="none" strike="noStrike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rtmike.com/confidentiality-integrity-and-availability-the-cia-triad/#:~:text=Confidentiality%20means%20that%20data%2C%20objects,and%20the%20resources%20they%20need.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7772400" y="3771901"/>
            <a:ext cx="41148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"/>
              <a:buNone/>
            </a:pPr>
            <a:r>
              <a:rPr lang="en-IN" sz="2400" b="1" dirty="0">
                <a:solidFill>
                  <a:srgbClr val="002060"/>
                </a:solidFill>
              </a:rPr>
              <a:t>Presented by </a:t>
            </a:r>
            <a:endParaRPr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600"/>
              <a:buFont typeface="Arial"/>
              <a:buNone/>
            </a:pPr>
            <a:r>
              <a:rPr lang="en-IN" sz="2400" b="1" dirty="0">
                <a:solidFill>
                  <a:srgbClr val="002060"/>
                </a:solidFill>
              </a:rPr>
              <a:t>Dhrish</a:t>
            </a:r>
            <a:endParaRPr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endParaRPr sz="24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endParaRPr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Fundamentals of Cybersecurity</a:t>
            </a:r>
            <a:endParaRPr/>
          </a:p>
        </p:txBody>
      </p:sp>
      <p:pic>
        <p:nvPicPr>
          <p:cNvPr id="49" name="Google Shape;49;p11" descr="Cybersecurity norms: CISO at each &amp;#39;responsible entity&amp;#39; | Business News,The  Indian Expre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7 Layers of Cyber Security </a:t>
            </a:r>
            <a:endParaRPr sz="3200" b="1"/>
          </a:p>
        </p:txBody>
      </p:sp>
      <p:sp>
        <p:nvSpPr>
          <p:cNvPr id="104" name="Google Shape;104;p20"/>
          <p:cNvSpPr txBox="1"/>
          <p:nvPr/>
        </p:nvSpPr>
        <p:spPr>
          <a:xfrm>
            <a:off x="990600" y="2057400"/>
            <a:ext cx="10515600" cy="201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7: The Human Layer 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Humans are the weakest link in any cyber security posture. Human security controls include phishing simulations and access management controls that protect mission critical assets from a wide variety of human threats, including cyber criminals, malicious insiders, and negligent users.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Cyber security Fundamentals </a:t>
            </a:r>
            <a:endParaRPr sz="5400"/>
          </a:p>
        </p:txBody>
      </p:sp>
      <p:sp>
        <p:nvSpPr>
          <p:cNvPr id="55" name="Google Shape;55;p12"/>
          <p:cNvSpPr txBox="1"/>
          <p:nvPr/>
        </p:nvSpPr>
        <p:spPr>
          <a:xfrm>
            <a:off x="1295400" y="1295400"/>
            <a:ext cx="86106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organization or an individual can develop a proper response plan only when he has a good grip on cyber security fundamentals.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3048000" y="3230479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IN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Confidentiality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IN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Integrity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IN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</a:t>
            </a:r>
            <a:endParaRPr sz="3600" b="1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</p:txBody>
      </p:sp>
      <p:pic>
        <p:nvPicPr>
          <p:cNvPr id="57" name="Google Shape;57;p12" descr="The Confidentiality, Integrity, Availability (CIA) triad. | Download  Scientific Diagra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5656" y="2680395"/>
            <a:ext cx="3976687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Confidentiality</a:t>
            </a:r>
            <a:endParaRPr sz="5400" b="1"/>
          </a:p>
        </p:txBody>
      </p:sp>
      <p:sp>
        <p:nvSpPr>
          <p:cNvPr id="63" name="Google Shape;63;p13"/>
          <p:cNvSpPr txBox="1"/>
          <p:nvPr/>
        </p:nvSpPr>
        <p:spPr>
          <a:xfrm>
            <a:off x="838200" y="838200"/>
            <a:ext cx="10287000" cy="513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Confidentiality is about preventing the disclosure of data to unauthorized parties. </a:t>
            </a:r>
            <a:endParaRPr/>
          </a:p>
          <a:p>
            <a:pPr marL="4572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also means trying to keep the identity of authorized parties involved in sharing and holding data private and anonymous. </a:t>
            </a:r>
            <a:endParaRPr/>
          </a:p>
          <a:p>
            <a:pPr marL="4572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confidentiality is compromised by cracking poorly encrypted data, Man-in-the-middle (MITM) attacks, disclosing sensitive data. </a:t>
            </a:r>
            <a:endParaRPr/>
          </a:p>
          <a:p>
            <a:pPr marL="4572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measures to establish confidentiality include: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encryption </a:t>
            </a:r>
            <a:endParaRPr/>
          </a:p>
          <a:p>
            <a:pPr marL="914400" marR="0" lvl="1" indent="-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Two-factor authentication </a:t>
            </a:r>
            <a:endParaRPr/>
          </a:p>
          <a:p>
            <a:pPr marL="914400" marR="0" lvl="1" indent="-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Biometric verification </a:t>
            </a:r>
            <a:endParaRPr/>
          </a:p>
          <a:p>
            <a:pPr marL="914400" marR="0" lvl="1" indent="-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tokens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latin typeface="Times New Roman"/>
                <a:ea typeface="Times New Roman"/>
                <a:cs typeface="Times New Roman"/>
                <a:sym typeface="Times New Roman"/>
              </a:rPr>
              <a:t>Integrity 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838200" y="838200"/>
            <a:ext cx="10287000" cy="3062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Integrity refers to protecting information from being modified by unauthorized parties.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measures to guarantee integrity include: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Cryptographic checksums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file permissions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Uninterrupted power supplies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backups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Availability </a:t>
            </a:r>
            <a:endParaRPr sz="3200" b="0" i="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838200" y="838200"/>
            <a:ext cx="10287000" cy="3062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 is making sure that authorized parties are able to access the information when needed.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measures to guarantee availability include: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Backing up data to external drives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firewalls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backup power supplies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redundancy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400300" y="2705725"/>
            <a:ext cx="739140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7 Layers of Cyber Security </a:t>
            </a:r>
            <a:endParaRPr sz="4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2400300" y="2705725"/>
            <a:ext cx="739140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7 Layers of Cyber Security </a:t>
            </a:r>
            <a:endParaRPr sz="4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9542"/>
          <a:stretch/>
        </p:blipFill>
        <p:spPr>
          <a:xfrm>
            <a:off x="1104900" y="228600"/>
            <a:ext cx="9982200" cy="60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7 Layers of Cyber Security </a:t>
            </a:r>
            <a:endParaRPr sz="3200" b="1"/>
          </a:p>
        </p:txBody>
      </p:sp>
      <p:sp>
        <p:nvSpPr>
          <p:cNvPr id="92" name="Google Shape;92;p18"/>
          <p:cNvSpPr txBox="1"/>
          <p:nvPr/>
        </p:nvSpPr>
        <p:spPr>
          <a:xfrm>
            <a:off x="952500" y="1936283"/>
            <a:ext cx="10287000" cy="298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 Mission Critical Assets 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This is the data you need to protect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 Data Security 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Data security controls protect the storage and transfer of data.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3: Application Security 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Applications security controls protect access to an application, an application’s access to your mission critical assets, and the internal security of the application.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7 Layers of Cyber Security </a:t>
            </a:r>
            <a:endParaRPr sz="3200" b="1"/>
          </a:p>
        </p:txBody>
      </p:sp>
      <p:sp>
        <p:nvSpPr>
          <p:cNvPr id="98" name="Google Shape;98;p19"/>
          <p:cNvSpPr txBox="1"/>
          <p:nvPr/>
        </p:nvSpPr>
        <p:spPr>
          <a:xfrm>
            <a:off x="838200" y="1676400"/>
            <a:ext cx="10515600" cy="380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4: Endpoint Security 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Endpoint security controls protect the connection between devices and the network.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5: Network Security 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Network security controls protect an organization’s network and prevent unauthorized access of the network.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6: Perimeter Security 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Perimeter security controls include both the physical and digital security methodologies that protect the business overall.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Widescreen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Noto Sans Symbols</vt:lpstr>
      <vt:lpstr>Times New Roman</vt:lpstr>
      <vt:lpstr>Calibri</vt:lpstr>
      <vt:lpstr>Bell MT</vt:lpstr>
      <vt:lpstr>Office Theme</vt:lpstr>
      <vt:lpstr>Fundamentals of Cybersecurity</vt:lpstr>
      <vt:lpstr>Cyber security Fundamentals </vt:lpstr>
      <vt:lpstr>Confidentiality</vt:lpstr>
      <vt:lpstr>Integrity </vt:lpstr>
      <vt:lpstr>Availability </vt:lpstr>
      <vt:lpstr>PowerPoint Presentation</vt:lpstr>
      <vt:lpstr>PowerPoint Presentation</vt:lpstr>
      <vt:lpstr>The 7 Layers of Cyber Security </vt:lpstr>
      <vt:lpstr>The 7 Layers of Cyber Security </vt:lpstr>
      <vt:lpstr>The 7 Layers of Cyber Security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Cybersecurity</dc:title>
  <cp:lastModifiedBy>Dhrish Kumari</cp:lastModifiedBy>
  <cp:revision>1</cp:revision>
  <dcterms:modified xsi:type="dcterms:W3CDTF">2023-07-11T05:04:13Z</dcterms:modified>
</cp:coreProperties>
</file>