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Bell M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llM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llMT-italic.fntdata"/><Relationship Id="rId30" Type="http://schemas.openxmlformats.org/officeDocument/2006/relationships/font" Target="fonts/BellM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BellM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0" name="Google Shape;50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1/22/2022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" name="Google Shape;51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7772400" y="3771901"/>
            <a:ext cx="41148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"/>
              <a:buNone/>
            </a:pPr>
            <a:r>
              <a:t/>
            </a:r>
            <a:endParaRPr b="1" sz="24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r>
              <a:t/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Cybersecurity Mitigation Methods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ybersecurity norms: CISO at each &amp;#39;responsible entity&amp;#39; | Business News,The  Indian Express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Physical and Environmental Security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An environmental security plan should check/provide for: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Backup power (UPS)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Air conditioning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Fire suppression devices (fire extinguishers, halon, other)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Fire detection devices (sensors)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Heat detection devices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Business continuity plans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Alternate processing facilities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Disaster recovery plans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System and data backups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Backup and Recovery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Backups are critical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Backups must be performed so that system, program, or information loss or damage can be efficiently restored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Backups should be stored away from the processing facilities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Tape management techniques need review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Checking Third-party access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Check for:	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Who, when and how third-party vendors obtain, transport, and store those critical data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Ensure accountability is established for transfer, transport, and storage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Review third-party’s procedures periodically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Ensure that vendors are suitably placed to perform disaster recovery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Ensure that they sign non-disclosure agreements as they have access to critical business data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If tapes are internally managed, then ensure proper labeling procedure</a:t>
            </a:r>
            <a:endParaRPr/>
          </a:p>
          <a:p>
            <a:pPr indent="-1333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Network Assessment Checklist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Obtain an understanding of the network architecture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Review network diagrams and documentation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Interview data network administrators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Interview network device administrators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Review standards relating to networked systems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Review planned migration to new technologies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Review network software inventory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Review network hardware inventory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Identify business functions utilizing the network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Network Assessment…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Obtain an understanding of network management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Identify network management tools and other utility software used in managing network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Identify how network management tools are used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Identify the devices managed through network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Identify plans or changes to network managers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Network Assessment…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Obtain an understanding of network security administration: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Identify policies, procedures, standards, and guidelines for network security administration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Identify responsibilities for network security administration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Identify monitoring capabilities and reports used in network security administration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Network assessment…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Obtain an understanding of outage/threat response capabilities: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Identify tools and approaches to reducing risks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Identify responsibility for emergency response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Identify tools/strategies for responding to emergency conditions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Identify threat incidents and priorities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Operating System Security Assessment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Checklist includes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Security policies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System configuration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System change control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Domains and trust relationships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Networking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Remote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Physical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Log-on and log-off controls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Operating System Security Assessment…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User management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Group management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Password management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Directory and file system security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System privileges and utilities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Maintenance and operations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Logging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Backup and recovery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Security administration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Things that can make IS difficult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Lack of project sponsor and executive management support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Security implementations, projects, and architectures need to be clearly understood by management and appropriate support should be provided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Executive Management’s lack of understanding of realistic risk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Less time and effort appropriated as a result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Security audits should be used in a timely manner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Lack of resources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Check listing and assessing is a time/resource consuming process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278140" y="2362200"/>
            <a:ext cx="56357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baseline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Things that can make IS difficult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Impact of mergers and acquisitions on disparate systems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Different tools running on different platforms may need to interact together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Different security practices can cause problems, 1+1 &lt; 2 in security!!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A detailed audit takes time and often systems start failing in the new environment before the audit finishes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Independent operations throughout business units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Different units of the same company can work autonomously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Interoperability can create security problems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Things that can make IS difficult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Discord between mainframe versus distributed computing cultures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Mainframes provided central point of security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Now security is distributed all over the place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Fostering trust in the organization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To foster trust organizations tend to loosen security requirements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Things that can make IS difficult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Third-party and remote network management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Outsourcing of network operations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Following points can be used to bind the third-party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Requirement to sign and accept internal confidentiality agreements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Accepting and abiding by the contracting organization’s security policies and standards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Validation and authentication of users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Intrusion detection requirements, tools etc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…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Security baseline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 preliminary assessment of a newly implemented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Serves as a starting point to measure changes in configurations and improvements in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Periodic risk assessments will provide current state &amp; effectiveness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Security baseline is used in risk assessment procedures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65293"/>
            <a:ext cx="76200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Threats and Monitoring Plans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Security Monitoring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Computer Virus Controls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Microcomputer Security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License management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Other security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Physical and Environmental Security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Backup and Recovery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Security Monitoring Plan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Purpose is to identify suspected access violations and attempted system intrusions. A sample plan is: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Daily review of remote access log-ins to identify failed access attempts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Review of system access logs for access to systems during non-work hours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Review of traffic on external gateways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Review of access to application system utilities and privileged user activities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Review of access to sensitive files or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Virus Controls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An effective plan should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Downloading current definitions from the appropriate sources on a timely basis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Test virus software before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Distribute and upload current definitions to all platforms (servers, mail servers, firewalls, and workstations)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Validate that distribution of software and definition files is effective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Ensure compliance with all anti-virus software procedures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Assess the communication mechanism between administrators and users on potential viruses and the reporting of suspected viruses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Microcomputer Security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License management: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Monitoring licenses registered versus licenses used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Inventorying PC software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Developing and distributing approved software lists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Developing software usage policies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Microcomputer Security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Other Areas to Be Monitored: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Prevent the use of unauthorized software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Provided training to all PC users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Ensure physical and logical security of PCs used for critical business operations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Ensure PC software development adherence to approved software development and maintenance methodologies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Provide adequate documentation of PC applications to users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Ensure the integrity of all data, applications, and information processes on the PC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Provide for backup and contingency plans for PC hardware, software, and peripherals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Physical and Environmental Security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A physical security plan should check the use of: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Cipher or key pad locks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Fencing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Guards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Monitoring devices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Maintaining authorized personnel access lists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Limiting access to only essential operations personnel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Maintaining sign-in logs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Badges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