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embeddedFontLst>
    <p:embeddedFont>
      <p:font typeface="Bell M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ellMT-bold.fntdata"/><Relationship Id="rId20" Type="http://schemas.openxmlformats.org/officeDocument/2006/relationships/slide" Target="slides/slide15.xml"/><Relationship Id="rId42" Type="http://schemas.openxmlformats.org/officeDocument/2006/relationships/font" Target="fonts/BellMT-boldItalic.fntdata"/><Relationship Id="rId41" Type="http://schemas.openxmlformats.org/officeDocument/2006/relationships/font" Target="fonts/BellM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BellM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1/24/2022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" name="Google Shape;56;p1:notes"/>
          <p:cNvSpPr txBox="1"/>
          <p:nvPr>
            <p:ph idx="11" type="ftr"/>
          </p:nvPr>
        </p:nvSpPr>
        <p:spPr>
          <a:xfrm>
            <a:off x="0" y="9374188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Saira banu; School of Computing Science and Engineering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000" y="695325"/>
            <a:ext cx="60944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1:notes"/>
          <p:cNvSpPr/>
          <p:nvPr>
            <p:ph idx="2" type="sldImg"/>
          </p:nvPr>
        </p:nvSpPr>
        <p:spPr>
          <a:xfrm>
            <a:off x="381000" y="695325"/>
            <a:ext cx="60944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4" name="Google Shape;3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2:notes"/>
          <p:cNvSpPr/>
          <p:nvPr>
            <p:ph idx="2" type="sldImg"/>
          </p:nvPr>
        </p:nvSpPr>
        <p:spPr>
          <a:xfrm>
            <a:off x="381000" y="695325"/>
            <a:ext cx="60944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1" name="Google Shape;3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8:notes"/>
          <p:cNvSpPr/>
          <p:nvPr>
            <p:ph idx="2" type="sldImg"/>
          </p:nvPr>
        </p:nvSpPr>
        <p:spPr>
          <a:xfrm>
            <a:off x="381000" y="695325"/>
            <a:ext cx="60944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8" name="Google Shape;3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9:notes"/>
          <p:cNvSpPr/>
          <p:nvPr>
            <p:ph idx="2" type="sldImg"/>
          </p:nvPr>
        </p:nvSpPr>
        <p:spPr>
          <a:xfrm>
            <a:off x="381000" y="695325"/>
            <a:ext cx="60944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5" name="Google Shape;3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0:notes"/>
          <p:cNvSpPr/>
          <p:nvPr>
            <p:ph idx="2" type="sldImg"/>
          </p:nvPr>
        </p:nvSpPr>
        <p:spPr>
          <a:xfrm>
            <a:off x="381000" y="695325"/>
            <a:ext cx="60944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2" name="Google Shape;4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1:notes"/>
          <p:cNvSpPr/>
          <p:nvPr>
            <p:ph idx="2" type="sldImg"/>
          </p:nvPr>
        </p:nvSpPr>
        <p:spPr>
          <a:xfrm>
            <a:off x="381000" y="695325"/>
            <a:ext cx="60944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9" name="Google Shape;4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2:notes"/>
          <p:cNvSpPr/>
          <p:nvPr>
            <p:ph idx="2" type="sldImg"/>
          </p:nvPr>
        </p:nvSpPr>
        <p:spPr>
          <a:xfrm>
            <a:off x="381000" y="695325"/>
            <a:ext cx="60944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6" name="Google Shape;4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:notes"/>
          <p:cNvSpPr/>
          <p:nvPr>
            <p:ph idx="2" type="sldImg"/>
          </p:nvPr>
        </p:nvSpPr>
        <p:spPr>
          <a:xfrm>
            <a:off x="381000" y="695325"/>
            <a:ext cx="60944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3" name="Google Shape;4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4:notes"/>
          <p:cNvSpPr/>
          <p:nvPr>
            <p:ph idx="2" type="sldImg"/>
          </p:nvPr>
        </p:nvSpPr>
        <p:spPr>
          <a:xfrm>
            <a:off x="381000" y="695325"/>
            <a:ext cx="60944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0" name="Google Shape;4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5:notes"/>
          <p:cNvSpPr/>
          <p:nvPr>
            <p:ph idx="2" type="sldImg"/>
          </p:nvPr>
        </p:nvSpPr>
        <p:spPr>
          <a:xfrm>
            <a:off x="381000" y="695325"/>
            <a:ext cx="60944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7" name="Google Shape;4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6:notes"/>
          <p:cNvSpPr/>
          <p:nvPr>
            <p:ph idx="2" type="sldImg"/>
          </p:nvPr>
        </p:nvSpPr>
        <p:spPr>
          <a:xfrm>
            <a:off x="381000" y="695325"/>
            <a:ext cx="60944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4" name="Google Shape;4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:notes"/>
          <p:cNvSpPr/>
          <p:nvPr>
            <p:ph idx="2" type="sldImg"/>
          </p:nvPr>
        </p:nvSpPr>
        <p:spPr>
          <a:xfrm>
            <a:off x="381000" y="695325"/>
            <a:ext cx="60944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1" name="Google Shape;4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8:notes"/>
          <p:cNvSpPr/>
          <p:nvPr>
            <p:ph idx="2" type="sldImg"/>
          </p:nvPr>
        </p:nvSpPr>
        <p:spPr>
          <a:xfrm>
            <a:off x="381000" y="695325"/>
            <a:ext cx="60944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8" name="Google Shape;4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Red teaming – used for the first time by US government for testing its systems early 90’s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Black &amp; white hat terminology comes from the Hollywood movies where good guys wear white hats and bad guys wear black hats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000" y="695325"/>
            <a:ext cx="60944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520018" y="6376989"/>
            <a:ext cx="73448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0938934" y="6376989"/>
            <a:ext cx="977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09600" y="6246814"/>
            <a:ext cx="2838451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169834" y="6246814"/>
            <a:ext cx="386291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741833" y="6246814"/>
            <a:ext cx="2838451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609601" y="273051"/>
            <a:ext cx="4011084" cy="11620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766735" y="273051"/>
            <a:ext cx="6815667" cy="5853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 sz="2800">
                <a:solidFill>
                  <a:srgbClr val="00206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609601" y="1435102"/>
            <a:ext cx="4011084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 rot="5400000">
            <a:off x="3149601" y="-2522537"/>
            <a:ext cx="5959475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 rot="5400000">
            <a:off x="7285038" y="1828803"/>
            <a:ext cx="5851525" cy="274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 rot="5400000">
            <a:off x="1697038" y="-812797"/>
            <a:ext cx="5851525" cy="80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519863"/>
            <a:ext cx="12192000" cy="3079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 										                                    Slide No </a:t>
            </a: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cve.mitre.org/" TargetMode="External"/><Relationship Id="rId4" Type="http://schemas.openxmlformats.org/officeDocument/2006/relationships/hyperlink" Target="http://www.securityfocus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n.wikipedia.org/wiki/Ha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7772400" y="3771901"/>
            <a:ext cx="41148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"/>
              <a:buNone/>
            </a:pPr>
            <a:r>
              <a:t/>
            </a:r>
            <a:endParaRPr b="1" sz="24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</a:pPr>
            <a:r>
              <a:t/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-6927" y="304800"/>
            <a:ext cx="12192000" cy="19812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Introduction to Ethical Hacking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ybersecurity norms: CISO at each &amp;#39;responsible entity&amp;#39; | Business News,The  Indian Express" id="60" name="Google Shape;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15551"/>
            <a:ext cx="68580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990600" y="-25400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 We Need Ethical Hacking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22"/>
          <p:cNvGrpSpPr/>
          <p:nvPr/>
        </p:nvGrpSpPr>
        <p:grpSpPr>
          <a:xfrm>
            <a:off x="1117600" y="1663700"/>
            <a:ext cx="9330267" cy="3365500"/>
            <a:chOff x="344" y="1163"/>
            <a:chExt cx="4694" cy="2637"/>
          </a:xfrm>
        </p:grpSpPr>
        <p:sp>
          <p:nvSpPr>
            <p:cNvPr id="124" name="Google Shape;124;p22"/>
            <p:cNvSpPr/>
            <p:nvPr/>
          </p:nvSpPr>
          <p:spPr>
            <a:xfrm flipH="1">
              <a:off x="2058" y="3372"/>
              <a:ext cx="1381" cy="428"/>
            </a:xfrm>
            <a:prstGeom prst="rect">
              <a:avLst/>
            </a:prstGeom>
            <a:gradFill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0"/>
            </a:gradFill>
            <a:ln cap="flat" cmpd="sng" w="9525">
              <a:solidFill>
                <a:srgbClr val="66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Viruses, Trojan Horses,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 Worms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2"/>
            <p:cNvSpPr/>
            <p:nvPr/>
          </p:nvSpPr>
          <p:spPr>
            <a:xfrm flipH="1">
              <a:off x="2165" y="1163"/>
              <a:ext cx="1298" cy="344"/>
            </a:xfrm>
            <a:prstGeom prst="rect">
              <a:avLst/>
            </a:prstGeom>
            <a:gradFill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0"/>
            </a:gradFill>
            <a:ln cap="flat" cmpd="sng" w="9525">
              <a:solidFill>
                <a:srgbClr val="66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Social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Engineering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2"/>
            <p:cNvSpPr/>
            <p:nvPr/>
          </p:nvSpPr>
          <p:spPr>
            <a:xfrm flipH="1">
              <a:off x="3740" y="1707"/>
              <a:ext cx="1298" cy="344"/>
            </a:xfrm>
            <a:prstGeom prst="rect">
              <a:avLst/>
            </a:prstGeom>
            <a:gradFill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0"/>
            </a:gradFill>
            <a:ln cap="flat" cmpd="sng" w="9525">
              <a:solidFill>
                <a:srgbClr val="66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Automated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Attacks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 flipH="1">
              <a:off x="344" y="2982"/>
              <a:ext cx="1213" cy="458"/>
            </a:xfrm>
            <a:prstGeom prst="rect">
              <a:avLst/>
            </a:prstGeom>
            <a:gradFill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0"/>
            </a:gradFill>
            <a:ln cap="flat" cmpd="sng" w="9525">
              <a:solidFill>
                <a:srgbClr val="66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Accidental Breaches in Security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 flipH="1">
              <a:off x="3829" y="3216"/>
              <a:ext cx="1209" cy="382"/>
            </a:xfrm>
            <a:prstGeom prst="rect">
              <a:avLst/>
            </a:prstGeom>
            <a:gradFill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0"/>
            </a:gradFill>
            <a:ln cap="flat" cmpd="sng" w="9525">
              <a:solidFill>
                <a:srgbClr val="66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Denial of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Service (DoS)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 flipH="1">
              <a:off x="344" y="1797"/>
              <a:ext cx="1199" cy="381"/>
            </a:xfrm>
            <a:prstGeom prst="rect">
              <a:avLst/>
            </a:prstGeom>
            <a:gradFill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0"/>
            </a:gradFill>
            <a:ln cap="flat" cmpd="sng" w="9525">
              <a:solidFill>
                <a:srgbClr val="66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Organizational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Attacks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1101" y="1901"/>
              <a:ext cx="3516" cy="1361"/>
            </a:xfrm>
            <a:prstGeom prst="ellipse">
              <a:avLst/>
            </a:prstGeom>
            <a:gradFill>
              <a:gsLst>
                <a:gs pos="0">
                  <a:srgbClr val="FFF3F3"/>
                </a:gs>
                <a:gs pos="100000">
                  <a:srgbClr val="FFCCCC"/>
                </a:gs>
              </a:gsLst>
              <a:lin ang="5400000" scaled="0"/>
            </a:gradFill>
            <a:ln cap="flat" cmpd="sng" w="284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1" name="Google Shape;131;p22"/>
            <p:cNvCxnSpPr/>
            <p:nvPr/>
          </p:nvCxnSpPr>
          <p:spPr>
            <a:xfrm>
              <a:off x="1519" y="2421"/>
              <a:ext cx="2638" cy="0"/>
            </a:xfrm>
            <a:prstGeom prst="straightConnector1">
              <a:avLst/>
            </a:prstGeom>
            <a:noFill/>
            <a:ln cap="flat" cmpd="sng" w="28425">
              <a:solidFill>
                <a:srgbClr val="CC33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22"/>
            <p:cNvCxnSpPr/>
            <p:nvPr/>
          </p:nvCxnSpPr>
          <p:spPr>
            <a:xfrm>
              <a:off x="3060" y="2421"/>
              <a:ext cx="0" cy="305"/>
            </a:xfrm>
            <a:prstGeom prst="straightConnector1">
              <a:avLst/>
            </a:prstGeom>
            <a:noFill/>
            <a:ln cap="flat" cmpd="sng" w="28425">
              <a:solidFill>
                <a:srgbClr val="CC33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22"/>
            <p:cNvCxnSpPr/>
            <p:nvPr/>
          </p:nvCxnSpPr>
          <p:spPr>
            <a:xfrm>
              <a:off x="3942" y="2421"/>
              <a:ext cx="0" cy="305"/>
            </a:xfrm>
            <a:prstGeom prst="straightConnector1">
              <a:avLst/>
            </a:prstGeom>
            <a:noFill/>
            <a:ln cap="flat" cmpd="sng" w="28425">
              <a:solidFill>
                <a:srgbClr val="CC33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22"/>
            <p:cNvCxnSpPr/>
            <p:nvPr/>
          </p:nvCxnSpPr>
          <p:spPr>
            <a:xfrm>
              <a:off x="3529" y="2114"/>
              <a:ext cx="0" cy="306"/>
            </a:xfrm>
            <a:prstGeom prst="straightConnector1">
              <a:avLst/>
            </a:prstGeom>
            <a:noFill/>
            <a:ln cap="flat" cmpd="sng" w="28425">
              <a:solidFill>
                <a:srgbClr val="CC33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22"/>
            <p:cNvCxnSpPr/>
            <p:nvPr/>
          </p:nvCxnSpPr>
          <p:spPr>
            <a:xfrm>
              <a:off x="2716" y="1568"/>
              <a:ext cx="0" cy="458"/>
            </a:xfrm>
            <a:prstGeom prst="straightConnector1">
              <a:avLst/>
            </a:prstGeom>
            <a:noFill/>
            <a:ln cap="flat" cmpd="sng" w="28425">
              <a:solidFill>
                <a:srgbClr val="CC33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22"/>
            <p:cNvCxnSpPr/>
            <p:nvPr/>
          </p:nvCxnSpPr>
          <p:spPr>
            <a:xfrm>
              <a:off x="1731" y="2114"/>
              <a:ext cx="0" cy="306"/>
            </a:xfrm>
            <a:prstGeom prst="straightConnector1">
              <a:avLst/>
            </a:prstGeom>
            <a:noFill/>
            <a:ln cap="flat" cmpd="sng" w="28425">
              <a:solidFill>
                <a:srgbClr val="CC33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37" name="Google Shape;137;p22"/>
            <p:cNvGrpSpPr/>
            <p:nvPr/>
          </p:nvGrpSpPr>
          <p:grpSpPr>
            <a:xfrm>
              <a:off x="1562" y="1725"/>
              <a:ext cx="489" cy="503"/>
              <a:chOff x="1562" y="1725"/>
              <a:chExt cx="489" cy="503"/>
            </a:xfrm>
          </p:grpSpPr>
          <p:grpSp>
            <p:nvGrpSpPr>
              <p:cNvPr id="138" name="Google Shape;138;p22"/>
              <p:cNvGrpSpPr/>
              <p:nvPr/>
            </p:nvGrpSpPr>
            <p:grpSpPr>
              <a:xfrm>
                <a:off x="1562" y="1991"/>
                <a:ext cx="481" cy="237"/>
                <a:chOff x="1562" y="1991"/>
                <a:chExt cx="481" cy="237"/>
              </a:xfrm>
            </p:grpSpPr>
            <p:sp>
              <p:nvSpPr>
                <p:cNvPr id="139" name="Google Shape;139;p22"/>
                <p:cNvSpPr/>
                <p:nvPr/>
              </p:nvSpPr>
              <p:spPr>
                <a:xfrm>
                  <a:off x="1877" y="2052"/>
                  <a:ext cx="165" cy="175"/>
                </a:xfrm>
                <a:custGeom>
                  <a:rect b="b" l="l" r="r" t="t"/>
                  <a:pathLst>
                    <a:path extrusionOk="0" h="422" w="364">
                      <a:moveTo>
                        <a:pt x="3" y="212"/>
                      </a:moveTo>
                      <a:lnTo>
                        <a:pt x="364" y="0"/>
                      </a:lnTo>
                      <a:lnTo>
                        <a:pt x="364" y="180"/>
                      </a:lnTo>
                      <a:lnTo>
                        <a:pt x="0" y="422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0" name="Google Shape;140;p22"/>
                <p:cNvSpPr/>
                <p:nvPr/>
              </p:nvSpPr>
              <p:spPr>
                <a:xfrm>
                  <a:off x="1562" y="1991"/>
                  <a:ext cx="481" cy="151"/>
                </a:xfrm>
                <a:custGeom>
                  <a:rect b="b" l="l" r="r" t="t"/>
                  <a:pathLst>
                    <a:path extrusionOk="0" h="377" w="1091">
                      <a:moveTo>
                        <a:pt x="715" y="376"/>
                      </a:moveTo>
                      <a:lnTo>
                        <a:pt x="0" y="187"/>
                      </a:lnTo>
                      <a:lnTo>
                        <a:pt x="397" y="0"/>
                      </a:lnTo>
                      <a:lnTo>
                        <a:pt x="1090" y="152"/>
                      </a:lnTo>
                      <a:lnTo>
                        <a:pt x="715" y="376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1" name="Google Shape;141;p22"/>
                <p:cNvSpPr/>
                <p:nvPr/>
              </p:nvSpPr>
              <p:spPr>
                <a:xfrm>
                  <a:off x="1562" y="2066"/>
                  <a:ext cx="314" cy="162"/>
                </a:xfrm>
                <a:custGeom>
                  <a:rect b="b" l="l" r="r" t="t"/>
                  <a:pathLst>
                    <a:path extrusionOk="0" h="390" w="690">
                      <a:moveTo>
                        <a:pt x="0" y="5"/>
                      </a:moveTo>
                      <a:lnTo>
                        <a:pt x="0" y="192"/>
                      </a:lnTo>
                      <a:lnTo>
                        <a:pt x="690" y="390"/>
                      </a:lnTo>
                      <a:lnTo>
                        <a:pt x="690" y="185"/>
                      </a:lnTo>
                      <a:lnTo>
                        <a:pt x="4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2" name="Google Shape;142;p22"/>
                <p:cNvSpPr/>
                <p:nvPr/>
              </p:nvSpPr>
              <p:spPr>
                <a:xfrm>
                  <a:off x="1726" y="2123"/>
                  <a:ext cx="123" cy="78"/>
                </a:xfrm>
                <a:custGeom>
                  <a:rect b="b" l="l" r="r" t="t"/>
                  <a:pathLst>
                    <a:path extrusionOk="0" h="189" w="271">
                      <a:moveTo>
                        <a:pt x="0" y="0"/>
                      </a:moveTo>
                      <a:lnTo>
                        <a:pt x="271" y="73"/>
                      </a:lnTo>
                      <a:lnTo>
                        <a:pt x="271" y="189"/>
                      </a:lnTo>
                      <a:lnTo>
                        <a:pt x="0" y="1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DFDFDF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3" name="Google Shape;143;p22"/>
                <p:cNvSpPr/>
                <p:nvPr/>
              </p:nvSpPr>
              <p:spPr>
                <a:xfrm>
                  <a:off x="1729" y="2153"/>
                  <a:ext cx="118" cy="27"/>
                </a:xfrm>
                <a:custGeom>
                  <a:rect b="b" l="l" r="r" t="t"/>
                  <a:pathLst>
                    <a:path extrusionOk="0" h="69" w="261">
                      <a:moveTo>
                        <a:pt x="0" y="0"/>
                      </a:moveTo>
                      <a:lnTo>
                        <a:pt x="261" y="69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4" name="Google Shape;144;p22"/>
                <p:cNvSpPr/>
                <p:nvPr/>
              </p:nvSpPr>
              <p:spPr>
                <a:xfrm>
                  <a:off x="1726" y="2123"/>
                  <a:ext cx="123" cy="47"/>
                </a:xfrm>
                <a:custGeom>
                  <a:rect b="b" l="l" r="r" t="t"/>
                  <a:pathLst>
                    <a:path extrusionOk="0" h="116" w="270">
                      <a:moveTo>
                        <a:pt x="0" y="116"/>
                      </a:moveTo>
                      <a:lnTo>
                        <a:pt x="1" y="0"/>
                      </a:lnTo>
                      <a:lnTo>
                        <a:pt x="270" y="75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45" name="Google Shape;145;p22"/>
                <p:cNvCxnSpPr/>
                <p:nvPr/>
              </p:nvCxnSpPr>
              <p:spPr>
                <a:xfrm>
                  <a:off x="1737" y="2139"/>
                  <a:ext cx="96" cy="2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46" name="Google Shape;146;p22"/>
                <p:cNvCxnSpPr/>
                <p:nvPr/>
              </p:nvCxnSpPr>
              <p:spPr>
                <a:xfrm>
                  <a:off x="1819" y="2184"/>
                  <a:ext cx="17" cy="2"/>
                </a:xfrm>
                <a:prstGeom prst="straightConnector1">
                  <a:avLst/>
                </a:prstGeom>
                <a:noFill/>
                <a:ln cap="flat" cmpd="sng" w="19075">
                  <a:solidFill>
                    <a:srgbClr val="CCCC6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147" name="Google Shape;147;p22"/>
                <p:cNvSpPr/>
                <p:nvPr/>
              </p:nvSpPr>
              <p:spPr>
                <a:xfrm>
                  <a:off x="1767" y="2145"/>
                  <a:ext cx="28" cy="13"/>
                </a:xfrm>
                <a:custGeom>
                  <a:rect b="b" l="l" r="r" t="t"/>
                  <a:pathLst>
                    <a:path extrusionOk="0" h="35" w="64">
                      <a:moveTo>
                        <a:pt x="0" y="0"/>
                      </a:moveTo>
                      <a:lnTo>
                        <a:pt x="1" y="18"/>
                      </a:lnTo>
                      <a:lnTo>
                        <a:pt x="64" y="35"/>
                      </a:lnTo>
                      <a:lnTo>
                        <a:pt x="64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48" name="Google Shape;148;p22"/>
                <p:cNvCxnSpPr/>
                <p:nvPr/>
              </p:nvCxnSpPr>
              <p:spPr>
                <a:xfrm>
                  <a:off x="1570" y="2083"/>
                  <a:ext cx="126" cy="3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49" name="Google Shape;149;p22"/>
                <p:cNvCxnSpPr/>
                <p:nvPr/>
              </p:nvCxnSpPr>
              <p:spPr>
                <a:xfrm>
                  <a:off x="1570" y="2096"/>
                  <a:ext cx="126" cy="3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0" name="Google Shape;150;p22"/>
                <p:cNvCxnSpPr/>
                <p:nvPr/>
              </p:nvCxnSpPr>
              <p:spPr>
                <a:xfrm>
                  <a:off x="1570" y="2109"/>
                  <a:ext cx="126" cy="3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1" name="Google Shape;151;p22"/>
                <p:cNvCxnSpPr/>
                <p:nvPr/>
              </p:nvCxnSpPr>
              <p:spPr>
                <a:xfrm>
                  <a:off x="1570" y="2122"/>
                  <a:ext cx="126" cy="3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152" name="Google Shape;152;p22"/>
                <p:cNvSpPr/>
                <p:nvPr/>
              </p:nvSpPr>
              <p:spPr>
                <a:xfrm>
                  <a:off x="1728" y="2158"/>
                  <a:ext cx="124" cy="47"/>
                </a:xfrm>
                <a:custGeom>
                  <a:rect b="b" l="l" r="r" t="t"/>
                  <a:pathLst>
                    <a:path extrusionOk="0" h="117" w="275">
                      <a:moveTo>
                        <a:pt x="0" y="40"/>
                      </a:moveTo>
                      <a:lnTo>
                        <a:pt x="275" y="117"/>
                      </a:lnTo>
                      <a:lnTo>
                        <a:pt x="275" y="0"/>
                      </a:lnTo>
                    </a:path>
                  </a:pathLst>
                </a:custGeom>
                <a:noFill/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53" name="Google Shape;153;p22"/>
              <p:cNvGrpSpPr/>
              <p:nvPr/>
            </p:nvGrpSpPr>
            <p:grpSpPr>
              <a:xfrm>
                <a:off x="1601" y="1725"/>
                <a:ext cx="450" cy="388"/>
                <a:chOff x="1601" y="1725"/>
                <a:chExt cx="450" cy="388"/>
              </a:xfrm>
            </p:grpSpPr>
            <p:sp>
              <p:nvSpPr>
                <p:cNvPr id="154" name="Google Shape;154;p22"/>
                <p:cNvSpPr/>
                <p:nvPr/>
              </p:nvSpPr>
              <p:spPr>
                <a:xfrm>
                  <a:off x="1635" y="1978"/>
                  <a:ext cx="350" cy="135"/>
                </a:xfrm>
                <a:custGeom>
                  <a:rect b="b" l="l" r="r" t="t"/>
                  <a:pathLst>
                    <a:path extrusionOk="0" h="235" w="556">
                      <a:moveTo>
                        <a:pt x="0" y="128"/>
                      </a:moveTo>
                      <a:lnTo>
                        <a:pt x="238" y="0"/>
                      </a:lnTo>
                      <a:lnTo>
                        <a:pt x="556" y="91"/>
                      </a:lnTo>
                      <a:lnTo>
                        <a:pt x="556" y="108"/>
                      </a:lnTo>
                      <a:lnTo>
                        <a:pt x="334" y="235"/>
                      </a:lnTo>
                      <a:lnTo>
                        <a:pt x="0" y="148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5" name="Google Shape;155;p22"/>
                <p:cNvSpPr/>
                <p:nvPr/>
              </p:nvSpPr>
              <p:spPr>
                <a:xfrm>
                  <a:off x="1639" y="1981"/>
                  <a:ext cx="339" cy="119"/>
                </a:xfrm>
                <a:custGeom>
                  <a:rect b="b" l="l" r="r" t="t"/>
                  <a:pathLst>
                    <a:path extrusionOk="0" h="208" w="538">
                      <a:moveTo>
                        <a:pt x="0" y="124"/>
                      </a:moveTo>
                      <a:lnTo>
                        <a:pt x="327" y="208"/>
                      </a:lnTo>
                      <a:lnTo>
                        <a:pt x="538" y="86"/>
                      </a:lnTo>
                      <a:lnTo>
                        <a:pt x="233" y="0"/>
                      </a:lnTo>
                      <a:lnTo>
                        <a:pt x="0" y="12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6" name="Google Shape;156;p22"/>
                <p:cNvSpPr/>
                <p:nvPr/>
              </p:nvSpPr>
              <p:spPr>
                <a:xfrm>
                  <a:off x="1724" y="2010"/>
                  <a:ext cx="176" cy="64"/>
                </a:xfrm>
                <a:prstGeom prst="ellipse">
                  <a:avLst/>
                </a:prstGeom>
                <a:solidFill>
                  <a:srgbClr val="B2B2B2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7" name="Google Shape;157;p22"/>
                <p:cNvSpPr/>
                <p:nvPr/>
              </p:nvSpPr>
              <p:spPr>
                <a:xfrm>
                  <a:off x="1627" y="2013"/>
                  <a:ext cx="284" cy="72"/>
                </a:xfrm>
                <a:custGeom>
                  <a:rect b="b" l="l" r="r" t="t"/>
                  <a:pathLst>
                    <a:path extrusionOk="0" h="180" w="646">
                      <a:moveTo>
                        <a:pt x="0" y="0"/>
                      </a:moveTo>
                      <a:lnTo>
                        <a:pt x="20" y="36"/>
                      </a:lnTo>
                      <a:lnTo>
                        <a:pt x="574" y="180"/>
                      </a:lnTo>
                      <a:lnTo>
                        <a:pt x="646" y="158"/>
                      </a:lnTo>
                    </a:path>
                  </a:pathLst>
                </a:custGeom>
                <a:solidFill>
                  <a:srgbClr val="B2B2B2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8" name="Google Shape;158;p22"/>
                <p:cNvSpPr/>
                <p:nvPr/>
              </p:nvSpPr>
              <p:spPr>
                <a:xfrm>
                  <a:off x="1696" y="1725"/>
                  <a:ext cx="355" cy="300"/>
                </a:xfrm>
                <a:custGeom>
                  <a:rect b="b" l="l" r="r" t="t"/>
                  <a:pathLst>
                    <a:path extrusionOk="0" h="746" w="808">
                      <a:moveTo>
                        <a:pt x="620" y="746"/>
                      </a:moveTo>
                      <a:lnTo>
                        <a:pt x="808" y="525"/>
                      </a:lnTo>
                      <a:lnTo>
                        <a:pt x="808" y="106"/>
                      </a:lnTo>
                      <a:lnTo>
                        <a:pt x="336" y="0"/>
                      </a:lnTo>
                      <a:lnTo>
                        <a:pt x="0" y="48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9" name="Google Shape;159;p22"/>
                <p:cNvSpPr/>
                <p:nvPr/>
              </p:nvSpPr>
              <p:spPr>
                <a:xfrm>
                  <a:off x="1918" y="1792"/>
                  <a:ext cx="70" cy="292"/>
                </a:xfrm>
                <a:custGeom>
                  <a:rect b="b" l="l" r="r" t="t"/>
                  <a:pathLst>
                    <a:path extrusionOk="0" h="644" w="144">
                      <a:moveTo>
                        <a:pt x="0" y="644"/>
                      </a:moveTo>
                      <a:lnTo>
                        <a:pt x="0" y="79"/>
                      </a:lnTo>
                      <a:lnTo>
                        <a:pt x="144" y="0"/>
                      </a:lnTo>
                      <a:lnTo>
                        <a:pt x="144" y="554"/>
                      </a:lnTo>
                      <a:lnTo>
                        <a:pt x="0" y="644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0" name="Google Shape;160;p22"/>
                <p:cNvSpPr/>
                <p:nvPr/>
              </p:nvSpPr>
              <p:spPr>
                <a:xfrm>
                  <a:off x="1601" y="1729"/>
                  <a:ext cx="387" cy="98"/>
                </a:xfrm>
                <a:custGeom>
                  <a:rect b="b" l="l" r="r" t="t"/>
                  <a:pathLst>
                    <a:path extrusionOk="0" h="219" w="782">
                      <a:moveTo>
                        <a:pt x="638" y="219"/>
                      </a:moveTo>
                      <a:lnTo>
                        <a:pt x="0" y="67"/>
                      </a:lnTo>
                      <a:lnTo>
                        <a:pt x="160" y="0"/>
                      </a:lnTo>
                      <a:lnTo>
                        <a:pt x="782" y="139"/>
                      </a:lnTo>
                      <a:lnTo>
                        <a:pt x="638" y="219"/>
                      </a:lnTo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1" name="Google Shape;161;p22"/>
                <p:cNvSpPr/>
                <p:nvPr/>
              </p:nvSpPr>
              <p:spPr>
                <a:xfrm>
                  <a:off x="1601" y="1758"/>
                  <a:ext cx="316" cy="326"/>
                </a:xfrm>
                <a:custGeom>
                  <a:rect b="b" l="l" r="r" t="t"/>
                  <a:pathLst>
                    <a:path extrusionOk="0" h="754" w="672">
                      <a:moveTo>
                        <a:pt x="671" y="753"/>
                      </a:moveTo>
                      <a:lnTo>
                        <a:pt x="671" y="160"/>
                      </a:lnTo>
                      <a:lnTo>
                        <a:pt x="0" y="0"/>
                      </a:lnTo>
                      <a:lnTo>
                        <a:pt x="0" y="578"/>
                      </a:lnTo>
                      <a:lnTo>
                        <a:pt x="671" y="753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2" name="Google Shape;162;p22"/>
                <p:cNvSpPr/>
                <p:nvPr/>
              </p:nvSpPr>
              <p:spPr>
                <a:xfrm>
                  <a:off x="1625" y="1787"/>
                  <a:ext cx="267" cy="267"/>
                </a:xfrm>
                <a:custGeom>
                  <a:rect b="b" l="l" r="r" t="t"/>
                  <a:pathLst>
                    <a:path extrusionOk="0" h="549" w="491">
                      <a:moveTo>
                        <a:pt x="490" y="548"/>
                      </a:moveTo>
                      <a:lnTo>
                        <a:pt x="490" y="117"/>
                      </a:lnTo>
                      <a:lnTo>
                        <a:pt x="0" y="0"/>
                      </a:lnTo>
                      <a:lnTo>
                        <a:pt x="0" y="424"/>
                      </a:lnTo>
                      <a:lnTo>
                        <a:pt x="490" y="548"/>
                      </a:lnTo>
                    </a:path>
                  </a:pathLst>
                </a:custGeom>
                <a:solidFill>
                  <a:srgbClr val="CECECE"/>
                </a:solidFill>
                <a:ln cap="flat" cmpd="sng" w="9525">
                  <a:solidFill>
                    <a:srgbClr val="808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3" name="Google Shape;163;p22"/>
                <p:cNvSpPr/>
                <p:nvPr/>
              </p:nvSpPr>
              <p:spPr>
                <a:xfrm>
                  <a:off x="1642" y="1805"/>
                  <a:ext cx="234" cy="230"/>
                </a:xfrm>
                <a:custGeom>
                  <a:rect b="b" l="l" r="r" t="t"/>
                  <a:pathLst>
                    <a:path extrusionOk="0" h="592" w="542">
                      <a:moveTo>
                        <a:pt x="0" y="0"/>
                      </a:moveTo>
                      <a:lnTo>
                        <a:pt x="0" y="454"/>
                      </a:lnTo>
                      <a:lnTo>
                        <a:pt x="542" y="592"/>
                      </a:lnTo>
                      <a:lnTo>
                        <a:pt x="542" y="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18FFD"/>
                    </a:gs>
                    <a:gs pos="100000">
                      <a:srgbClr val="496CBE"/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 cap="flat" cmpd="sng" w="9525">
                  <a:solidFill>
                    <a:srgbClr val="777777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rotWithShape="0" algn="ctr" dir="2700000" dist="17819">
                    <a:srgbClr val="FFFFFF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64" name="Google Shape;164;p22"/>
                <p:cNvCxnSpPr/>
                <p:nvPr/>
              </p:nvCxnSpPr>
              <p:spPr>
                <a:xfrm>
                  <a:off x="1663" y="1824"/>
                  <a:ext cx="0" cy="34"/>
                </a:xfrm>
                <a:prstGeom prst="straightConnector1">
                  <a:avLst/>
                </a:prstGeom>
                <a:noFill/>
                <a:ln cap="flat" cmpd="sng" w="25550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65" name="Google Shape;165;p22"/>
            <p:cNvGrpSpPr/>
            <p:nvPr/>
          </p:nvGrpSpPr>
          <p:grpSpPr>
            <a:xfrm>
              <a:off x="2486" y="1650"/>
              <a:ext cx="488" cy="502"/>
              <a:chOff x="2486" y="1650"/>
              <a:chExt cx="488" cy="502"/>
            </a:xfrm>
          </p:grpSpPr>
          <p:grpSp>
            <p:nvGrpSpPr>
              <p:cNvPr id="166" name="Google Shape;166;p22"/>
              <p:cNvGrpSpPr/>
              <p:nvPr/>
            </p:nvGrpSpPr>
            <p:grpSpPr>
              <a:xfrm>
                <a:off x="2486" y="1915"/>
                <a:ext cx="481" cy="237"/>
                <a:chOff x="2486" y="1915"/>
                <a:chExt cx="481" cy="237"/>
              </a:xfrm>
            </p:grpSpPr>
            <p:sp>
              <p:nvSpPr>
                <p:cNvPr id="167" name="Google Shape;167;p22"/>
                <p:cNvSpPr/>
                <p:nvPr/>
              </p:nvSpPr>
              <p:spPr>
                <a:xfrm>
                  <a:off x="2800" y="1977"/>
                  <a:ext cx="165" cy="175"/>
                </a:xfrm>
                <a:custGeom>
                  <a:rect b="b" l="l" r="r" t="t"/>
                  <a:pathLst>
                    <a:path extrusionOk="0" h="422" w="364">
                      <a:moveTo>
                        <a:pt x="3" y="212"/>
                      </a:moveTo>
                      <a:lnTo>
                        <a:pt x="364" y="0"/>
                      </a:lnTo>
                      <a:lnTo>
                        <a:pt x="364" y="180"/>
                      </a:lnTo>
                      <a:lnTo>
                        <a:pt x="0" y="422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8" name="Google Shape;168;p22"/>
                <p:cNvSpPr/>
                <p:nvPr/>
              </p:nvSpPr>
              <p:spPr>
                <a:xfrm>
                  <a:off x="2486" y="1915"/>
                  <a:ext cx="481" cy="151"/>
                </a:xfrm>
                <a:custGeom>
                  <a:rect b="b" l="l" r="r" t="t"/>
                  <a:pathLst>
                    <a:path extrusionOk="0" h="377" w="1091">
                      <a:moveTo>
                        <a:pt x="715" y="376"/>
                      </a:moveTo>
                      <a:lnTo>
                        <a:pt x="0" y="187"/>
                      </a:lnTo>
                      <a:lnTo>
                        <a:pt x="397" y="0"/>
                      </a:lnTo>
                      <a:lnTo>
                        <a:pt x="1090" y="152"/>
                      </a:lnTo>
                      <a:lnTo>
                        <a:pt x="715" y="376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9" name="Google Shape;169;p22"/>
                <p:cNvSpPr/>
                <p:nvPr/>
              </p:nvSpPr>
              <p:spPr>
                <a:xfrm>
                  <a:off x="2486" y="1990"/>
                  <a:ext cx="314" cy="162"/>
                </a:xfrm>
                <a:custGeom>
                  <a:rect b="b" l="l" r="r" t="t"/>
                  <a:pathLst>
                    <a:path extrusionOk="0" h="390" w="690">
                      <a:moveTo>
                        <a:pt x="0" y="5"/>
                      </a:moveTo>
                      <a:lnTo>
                        <a:pt x="0" y="192"/>
                      </a:lnTo>
                      <a:lnTo>
                        <a:pt x="690" y="390"/>
                      </a:lnTo>
                      <a:lnTo>
                        <a:pt x="690" y="185"/>
                      </a:lnTo>
                      <a:lnTo>
                        <a:pt x="4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0" name="Google Shape;170;p22"/>
                <p:cNvSpPr/>
                <p:nvPr/>
              </p:nvSpPr>
              <p:spPr>
                <a:xfrm>
                  <a:off x="2650" y="2048"/>
                  <a:ext cx="123" cy="78"/>
                </a:xfrm>
                <a:custGeom>
                  <a:rect b="b" l="l" r="r" t="t"/>
                  <a:pathLst>
                    <a:path extrusionOk="0" h="189" w="271">
                      <a:moveTo>
                        <a:pt x="0" y="0"/>
                      </a:moveTo>
                      <a:lnTo>
                        <a:pt x="271" y="73"/>
                      </a:lnTo>
                      <a:lnTo>
                        <a:pt x="271" y="189"/>
                      </a:lnTo>
                      <a:lnTo>
                        <a:pt x="0" y="1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DFDFDF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1" name="Google Shape;171;p22"/>
                <p:cNvSpPr/>
                <p:nvPr/>
              </p:nvSpPr>
              <p:spPr>
                <a:xfrm>
                  <a:off x="2653" y="2077"/>
                  <a:ext cx="118" cy="27"/>
                </a:xfrm>
                <a:custGeom>
                  <a:rect b="b" l="l" r="r" t="t"/>
                  <a:pathLst>
                    <a:path extrusionOk="0" h="69" w="261">
                      <a:moveTo>
                        <a:pt x="0" y="0"/>
                      </a:moveTo>
                      <a:lnTo>
                        <a:pt x="261" y="69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2" name="Google Shape;172;p22"/>
                <p:cNvSpPr/>
                <p:nvPr/>
              </p:nvSpPr>
              <p:spPr>
                <a:xfrm>
                  <a:off x="2650" y="2047"/>
                  <a:ext cx="123" cy="47"/>
                </a:xfrm>
                <a:custGeom>
                  <a:rect b="b" l="l" r="r" t="t"/>
                  <a:pathLst>
                    <a:path extrusionOk="0" h="116" w="270">
                      <a:moveTo>
                        <a:pt x="0" y="116"/>
                      </a:moveTo>
                      <a:lnTo>
                        <a:pt x="1" y="0"/>
                      </a:lnTo>
                      <a:lnTo>
                        <a:pt x="270" y="75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73" name="Google Shape;173;p22"/>
                <p:cNvCxnSpPr/>
                <p:nvPr/>
              </p:nvCxnSpPr>
              <p:spPr>
                <a:xfrm>
                  <a:off x="2661" y="2063"/>
                  <a:ext cx="96" cy="2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22"/>
                <p:cNvCxnSpPr/>
                <p:nvPr/>
              </p:nvCxnSpPr>
              <p:spPr>
                <a:xfrm>
                  <a:off x="2743" y="2108"/>
                  <a:ext cx="17" cy="2"/>
                </a:xfrm>
                <a:prstGeom prst="straightConnector1">
                  <a:avLst/>
                </a:prstGeom>
                <a:noFill/>
                <a:ln cap="flat" cmpd="sng" w="19075">
                  <a:solidFill>
                    <a:srgbClr val="CCCC6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175" name="Google Shape;175;p22"/>
                <p:cNvSpPr/>
                <p:nvPr/>
              </p:nvSpPr>
              <p:spPr>
                <a:xfrm>
                  <a:off x="2691" y="2069"/>
                  <a:ext cx="28" cy="13"/>
                </a:xfrm>
                <a:custGeom>
                  <a:rect b="b" l="l" r="r" t="t"/>
                  <a:pathLst>
                    <a:path extrusionOk="0" h="35" w="64">
                      <a:moveTo>
                        <a:pt x="0" y="0"/>
                      </a:moveTo>
                      <a:lnTo>
                        <a:pt x="1" y="18"/>
                      </a:lnTo>
                      <a:lnTo>
                        <a:pt x="64" y="35"/>
                      </a:lnTo>
                      <a:lnTo>
                        <a:pt x="64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76" name="Google Shape;176;p22"/>
                <p:cNvCxnSpPr/>
                <p:nvPr/>
              </p:nvCxnSpPr>
              <p:spPr>
                <a:xfrm>
                  <a:off x="2494" y="2007"/>
                  <a:ext cx="126" cy="3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7" name="Google Shape;177;p22"/>
                <p:cNvCxnSpPr/>
                <p:nvPr/>
              </p:nvCxnSpPr>
              <p:spPr>
                <a:xfrm>
                  <a:off x="2494" y="2020"/>
                  <a:ext cx="126" cy="3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8" name="Google Shape;178;p22"/>
                <p:cNvCxnSpPr/>
                <p:nvPr/>
              </p:nvCxnSpPr>
              <p:spPr>
                <a:xfrm>
                  <a:off x="2494" y="2033"/>
                  <a:ext cx="126" cy="3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9" name="Google Shape;179;p22"/>
                <p:cNvCxnSpPr/>
                <p:nvPr/>
              </p:nvCxnSpPr>
              <p:spPr>
                <a:xfrm>
                  <a:off x="2494" y="2046"/>
                  <a:ext cx="126" cy="3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180" name="Google Shape;180;p22"/>
                <p:cNvSpPr/>
                <p:nvPr/>
              </p:nvSpPr>
              <p:spPr>
                <a:xfrm>
                  <a:off x="2652" y="2082"/>
                  <a:ext cx="124" cy="47"/>
                </a:xfrm>
                <a:custGeom>
                  <a:rect b="b" l="l" r="r" t="t"/>
                  <a:pathLst>
                    <a:path extrusionOk="0" h="117" w="275">
                      <a:moveTo>
                        <a:pt x="0" y="40"/>
                      </a:moveTo>
                      <a:lnTo>
                        <a:pt x="275" y="117"/>
                      </a:lnTo>
                      <a:lnTo>
                        <a:pt x="275" y="0"/>
                      </a:lnTo>
                    </a:path>
                  </a:pathLst>
                </a:custGeom>
                <a:noFill/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81" name="Google Shape;181;p22"/>
              <p:cNvGrpSpPr/>
              <p:nvPr/>
            </p:nvGrpSpPr>
            <p:grpSpPr>
              <a:xfrm>
                <a:off x="2525" y="1650"/>
                <a:ext cx="449" cy="387"/>
                <a:chOff x="2525" y="1650"/>
                <a:chExt cx="449" cy="387"/>
              </a:xfrm>
            </p:grpSpPr>
            <p:sp>
              <p:nvSpPr>
                <p:cNvPr id="182" name="Google Shape;182;p22"/>
                <p:cNvSpPr/>
                <p:nvPr/>
              </p:nvSpPr>
              <p:spPr>
                <a:xfrm>
                  <a:off x="2559" y="1902"/>
                  <a:ext cx="350" cy="135"/>
                </a:xfrm>
                <a:custGeom>
                  <a:rect b="b" l="l" r="r" t="t"/>
                  <a:pathLst>
                    <a:path extrusionOk="0" h="235" w="556">
                      <a:moveTo>
                        <a:pt x="0" y="128"/>
                      </a:moveTo>
                      <a:lnTo>
                        <a:pt x="238" y="0"/>
                      </a:lnTo>
                      <a:lnTo>
                        <a:pt x="556" y="91"/>
                      </a:lnTo>
                      <a:lnTo>
                        <a:pt x="556" y="108"/>
                      </a:lnTo>
                      <a:lnTo>
                        <a:pt x="334" y="235"/>
                      </a:lnTo>
                      <a:lnTo>
                        <a:pt x="0" y="148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3" name="Google Shape;183;p22"/>
                <p:cNvSpPr/>
                <p:nvPr/>
              </p:nvSpPr>
              <p:spPr>
                <a:xfrm>
                  <a:off x="2563" y="1905"/>
                  <a:ext cx="339" cy="119"/>
                </a:xfrm>
                <a:custGeom>
                  <a:rect b="b" l="l" r="r" t="t"/>
                  <a:pathLst>
                    <a:path extrusionOk="0" h="208" w="538">
                      <a:moveTo>
                        <a:pt x="0" y="124"/>
                      </a:moveTo>
                      <a:lnTo>
                        <a:pt x="327" y="208"/>
                      </a:lnTo>
                      <a:lnTo>
                        <a:pt x="538" y="86"/>
                      </a:lnTo>
                      <a:lnTo>
                        <a:pt x="233" y="0"/>
                      </a:lnTo>
                      <a:lnTo>
                        <a:pt x="0" y="12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4" name="Google Shape;184;p22"/>
                <p:cNvSpPr/>
                <p:nvPr/>
              </p:nvSpPr>
              <p:spPr>
                <a:xfrm>
                  <a:off x="2648" y="1935"/>
                  <a:ext cx="176" cy="64"/>
                </a:xfrm>
                <a:prstGeom prst="ellipse">
                  <a:avLst/>
                </a:prstGeom>
                <a:solidFill>
                  <a:srgbClr val="B2B2B2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5" name="Google Shape;185;p22"/>
                <p:cNvSpPr/>
                <p:nvPr/>
              </p:nvSpPr>
              <p:spPr>
                <a:xfrm>
                  <a:off x="2551" y="1937"/>
                  <a:ext cx="284" cy="72"/>
                </a:xfrm>
                <a:custGeom>
                  <a:rect b="b" l="l" r="r" t="t"/>
                  <a:pathLst>
                    <a:path extrusionOk="0" h="180" w="646">
                      <a:moveTo>
                        <a:pt x="0" y="0"/>
                      </a:moveTo>
                      <a:lnTo>
                        <a:pt x="20" y="36"/>
                      </a:lnTo>
                      <a:lnTo>
                        <a:pt x="574" y="180"/>
                      </a:lnTo>
                      <a:lnTo>
                        <a:pt x="646" y="158"/>
                      </a:lnTo>
                    </a:path>
                  </a:pathLst>
                </a:custGeom>
                <a:solidFill>
                  <a:srgbClr val="B2B2B2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6" name="Google Shape;186;p22"/>
                <p:cNvSpPr/>
                <p:nvPr/>
              </p:nvSpPr>
              <p:spPr>
                <a:xfrm>
                  <a:off x="2619" y="1650"/>
                  <a:ext cx="355" cy="300"/>
                </a:xfrm>
                <a:custGeom>
                  <a:rect b="b" l="l" r="r" t="t"/>
                  <a:pathLst>
                    <a:path extrusionOk="0" h="746" w="808">
                      <a:moveTo>
                        <a:pt x="620" y="746"/>
                      </a:moveTo>
                      <a:lnTo>
                        <a:pt x="808" y="525"/>
                      </a:lnTo>
                      <a:lnTo>
                        <a:pt x="808" y="106"/>
                      </a:lnTo>
                      <a:lnTo>
                        <a:pt x="336" y="0"/>
                      </a:lnTo>
                      <a:lnTo>
                        <a:pt x="0" y="48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7" name="Google Shape;187;p22"/>
                <p:cNvSpPr/>
                <p:nvPr/>
              </p:nvSpPr>
              <p:spPr>
                <a:xfrm>
                  <a:off x="2841" y="1716"/>
                  <a:ext cx="70" cy="292"/>
                </a:xfrm>
                <a:custGeom>
                  <a:rect b="b" l="l" r="r" t="t"/>
                  <a:pathLst>
                    <a:path extrusionOk="0" h="644" w="144">
                      <a:moveTo>
                        <a:pt x="0" y="644"/>
                      </a:moveTo>
                      <a:lnTo>
                        <a:pt x="0" y="79"/>
                      </a:lnTo>
                      <a:lnTo>
                        <a:pt x="144" y="0"/>
                      </a:lnTo>
                      <a:lnTo>
                        <a:pt x="144" y="554"/>
                      </a:lnTo>
                      <a:lnTo>
                        <a:pt x="0" y="644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8" name="Google Shape;188;p22"/>
                <p:cNvSpPr/>
                <p:nvPr/>
              </p:nvSpPr>
              <p:spPr>
                <a:xfrm>
                  <a:off x="2525" y="1653"/>
                  <a:ext cx="387" cy="98"/>
                </a:xfrm>
                <a:custGeom>
                  <a:rect b="b" l="l" r="r" t="t"/>
                  <a:pathLst>
                    <a:path extrusionOk="0" h="219" w="782">
                      <a:moveTo>
                        <a:pt x="638" y="219"/>
                      </a:moveTo>
                      <a:lnTo>
                        <a:pt x="0" y="67"/>
                      </a:lnTo>
                      <a:lnTo>
                        <a:pt x="160" y="0"/>
                      </a:lnTo>
                      <a:lnTo>
                        <a:pt x="782" y="139"/>
                      </a:lnTo>
                      <a:lnTo>
                        <a:pt x="638" y="219"/>
                      </a:lnTo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9" name="Google Shape;189;p22"/>
                <p:cNvSpPr/>
                <p:nvPr/>
              </p:nvSpPr>
              <p:spPr>
                <a:xfrm>
                  <a:off x="2525" y="1682"/>
                  <a:ext cx="316" cy="326"/>
                </a:xfrm>
                <a:custGeom>
                  <a:rect b="b" l="l" r="r" t="t"/>
                  <a:pathLst>
                    <a:path extrusionOk="0" h="754" w="672">
                      <a:moveTo>
                        <a:pt x="671" y="753"/>
                      </a:moveTo>
                      <a:lnTo>
                        <a:pt x="671" y="160"/>
                      </a:lnTo>
                      <a:lnTo>
                        <a:pt x="0" y="0"/>
                      </a:lnTo>
                      <a:lnTo>
                        <a:pt x="0" y="578"/>
                      </a:lnTo>
                      <a:lnTo>
                        <a:pt x="671" y="753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90" name="Google Shape;190;p22"/>
                <p:cNvSpPr/>
                <p:nvPr/>
              </p:nvSpPr>
              <p:spPr>
                <a:xfrm>
                  <a:off x="2549" y="1711"/>
                  <a:ext cx="267" cy="267"/>
                </a:xfrm>
                <a:custGeom>
                  <a:rect b="b" l="l" r="r" t="t"/>
                  <a:pathLst>
                    <a:path extrusionOk="0" h="549" w="491">
                      <a:moveTo>
                        <a:pt x="490" y="548"/>
                      </a:moveTo>
                      <a:lnTo>
                        <a:pt x="490" y="117"/>
                      </a:lnTo>
                      <a:lnTo>
                        <a:pt x="0" y="0"/>
                      </a:lnTo>
                      <a:lnTo>
                        <a:pt x="0" y="424"/>
                      </a:lnTo>
                      <a:lnTo>
                        <a:pt x="490" y="548"/>
                      </a:lnTo>
                    </a:path>
                  </a:pathLst>
                </a:custGeom>
                <a:solidFill>
                  <a:srgbClr val="CECECE"/>
                </a:solidFill>
                <a:ln cap="flat" cmpd="sng" w="9525">
                  <a:solidFill>
                    <a:srgbClr val="808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91" name="Google Shape;191;p22"/>
                <p:cNvSpPr/>
                <p:nvPr/>
              </p:nvSpPr>
              <p:spPr>
                <a:xfrm>
                  <a:off x="2566" y="1729"/>
                  <a:ext cx="234" cy="230"/>
                </a:xfrm>
                <a:custGeom>
                  <a:rect b="b" l="l" r="r" t="t"/>
                  <a:pathLst>
                    <a:path extrusionOk="0" h="592" w="542">
                      <a:moveTo>
                        <a:pt x="0" y="0"/>
                      </a:moveTo>
                      <a:lnTo>
                        <a:pt x="0" y="454"/>
                      </a:lnTo>
                      <a:lnTo>
                        <a:pt x="542" y="592"/>
                      </a:lnTo>
                      <a:lnTo>
                        <a:pt x="542" y="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18FFD"/>
                    </a:gs>
                    <a:gs pos="100000">
                      <a:srgbClr val="496CBE"/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 cap="flat" cmpd="sng" w="9525">
                  <a:solidFill>
                    <a:srgbClr val="777777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rotWithShape="0" algn="ctr" dir="2700000" dist="17819">
                    <a:srgbClr val="FFFFFF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92" name="Google Shape;192;p22"/>
                <p:cNvCxnSpPr/>
                <p:nvPr/>
              </p:nvCxnSpPr>
              <p:spPr>
                <a:xfrm>
                  <a:off x="2587" y="1748"/>
                  <a:ext cx="0" cy="34"/>
                </a:xfrm>
                <a:prstGeom prst="straightConnector1">
                  <a:avLst/>
                </a:prstGeom>
                <a:noFill/>
                <a:ln cap="flat" cmpd="sng" w="25550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93" name="Google Shape;193;p22"/>
            <p:cNvGrpSpPr/>
            <p:nvPr/>
          </p:nvGrpSpPr>
          <p:grpSpPr>
            <a:xfrm>
              <a:off x="3362" y="1688"/>
              <a:ext cx="489" cy="502"/>
              <a:chOff x="3362" y="1688"/>
              <a:chExt cx="489" cy="502"/>
            </a:xfrm>
          </p:grpSpPr>
          <p:grpSp>
            <p:nvGrpSpPr>
              <p:cNvPr id="194" name="Google Shape;194;p22"/>
              <p:cNvGrpSpPr/>
              <p:nvPr/>
            </p:nvGrpSpPr>
            <p:grpSpPr>
              <a:xfrm>
                <a:off x="3362" y="1953"/>
                <a:ext cx="481" cy="237"/>
                <a:chOff x="3362" y="1953"/>
                <a:chExt cx="481" cy="237"/>
              </a:xfrm>
            </p:grpSpPr>
            <p:sp>
              <p:nvSpPr>
                <p:cNvPr id="195" name="Google Shape;195;p22"/>
                <p:cNvSpPr/>
                <p:nvPr/>
              </p:nvSpPr>
              <p:spPr>
                <a:xfrm>
                  <a:off x="3677" y="2015"/>
                  <a:ext cx="165" cy="175"/>
                </a:xfrm>
                <a:custGeom>
                  <a:rect b="b" l="l" r="r" t="t"/>
                  <a:pathLst>
                    <a:path extrusionOk="0" h="422" w="364">
                      <a:moveTo>
                        <a:pt x="3" y="212"/>
                      </a:moveTo>
                      <a:lnTo>
                        <a:pt x="364" y="0"/>
                      </a:lnTo>
                      <a:lnTo>
                        <a:pt x="364" y="180"/>
                      </a:lnTo>
                      <a:lnTo>
                        <a:pt x="0" y="422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96" name="Google Shape;196;p22"/>
                <p:cNvSpPr/>
                <p:nvPr/>
              </p:nvSpPr>
              <p:spPr>
                <a:xfrm>
                  <a:off x="3362" y="1953"/>
                  <a:ext cx="481" cy="151"/>
                </a:xfrm>
                <a:custGeom>
                  <a:rect b="b" l="l" r="r" t="t"/>
                  <a:pathLst>
                    <a:path extrusionOk="0" h="377" w="1091">
                      <a:moveTo>
                        <a:pt x="715" y="376"/>
                      </a:moveTo>
                      <a:lnTo>
                        <a:pt x="0" y="187"/>
                      </a:lnTo>
                      <a:lnTo>
                        <a:pt x="397" y="0"/>
                      </a:lnTo>
                      <a:lnTo>
                        <a:pt x="1090" y="152"/>
                      </a:lnTo>
                      <a:lnTo>
                        <a:pt x="715" y="376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97" name="Google Shape;197;p22"/>
                <p:cNvSpPr/>
                <p:nvPr/>
              </p:nvSpPr>
              <p:spPr>
                <a:xfrm>
                  <a:off x="3362" y="2028"/>
                  <a:ext cx="314" cy="162"/>
                </a:xfrm>
                <a:custGeom>
                  <a:rect b="b" l="l" r="r" t="t"/>
                  <a:pathLst>
                    <a:path extrusionOk="0" h="390" w="690">
                      <a:moveTo>
                        <a:pt x="0" y="5"/>
                      </a:moveTo>
                      <a:lnTo>
                        <a:pt x="0" y="192"/>
                      </a:lnTo>
                      <a:lnTo>
                        <a:pt x="690" y="390"/>
                      </a:lnTo>
                      <a:lnTo>
                        <a:pt x="690" y="185"/>
                      </a:lnTo>
                      <a:lnTo>
                        <a:pt x="4" y="0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98" name="Google Shape;198;p22"/>
                <p:cNvSpPr/>
                <p:nvPr/>
              </p:nvSpPr>
              <p:spPr>
                <a:xfrm>
                  <a:off x="3527" y="2086"/>
                  <a:ext cx="123" cy="78"/>
                </a:xfrm>
                <a:custGeom>
                  <a:rect b="b" l="l" r="r" t="t"/>
                  <a:pathLst>
                    <a:path extrusionOk="0" h="189" w="271">
                      <a:moveTo>
                        <a:pt x="0" y="0"/>
                      </a:moveTo>
                      <a:lnTo>
                        <a:pt x="271" y="73"/>
                      </a:lnTo>
                      <a:lnTo>
                        <a:pt x="271" y="189"/>
                      </a:lnTo>
                      <a:lnTo>
                        <a:pt x="0" y="115"/>
                      </a:lnTo>
                      <a:lnTo>
                        <a:pt x="0" y="0"/>
                      </a:lnTo>
                    </a:path>
                  </a:pathLst>
                </a:custGeom>
                <a:gradFill>
                  <a:gsLst>
                    <a:gs pos="0">
                      <a:srgbClr val="DFDFDF"/>
                    </a:gs>
                    <a:gs pos="100000">
                      <a:srgbClr val="B2B2B2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99" name="Google Shape;199;p22"/>
                <p:cNvSpPr/>
                <p:nvPr/>
              </p:nvSpPr>
              <p:spPr>
                <a:xfrm>
                  <a:off x="3529" y="2116"/>
                  <a:ext cx="118" cy="27"/>
                </a:xfrm>
                <a:custGeom>
                  <a:rect b="b" l="l" r="r" t="t"/>
                  <a:pathLst>
                    <a:path extrusionOk="0" h="69" w="261">
                      <a:moveTo>
                        <a:pt x="0" y="0"/>
                      </a:moveTo>
                      <a:lnTo>
                        <a:pt x="261" y="69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0" name="Google Shape;200;p22"/>
                <p:cNvSpPr/>
                <p:nvPr/>
              </p:nvSpPr>
              <p:spPr>
                <a:xfrm>
                  <a:off x="3526" y="2085"/>
                  <a:ext cx="123" cy="47"/>
                </a:xfrm>
                <a:custGeom>
                  <a:rect b="b" l="l" r="r" t="t"/>
                  <a:pathLst>
                    <a:path extrusionOk="0" h="116" w="270">
                      <a:moveTo>
                        <a:pt x="0" y="116"/>
                      </a:moveTo>
                      <a:lnTo>
                        <a:pt x="1" y="0"/>
                      </a:lnTo>
                      <a:lnTo>
                        <a:pt x="270" y="75"/>
                      </a:lnTo>
                    </a:path>
                  </a:pathLst>
                </a:custGeom>
                <a:noFill/>
                <a:ln cap="flat" cmpd="sng" w="9525">
                  <a:solidFill>
                    <a:srgbClr val="77777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201" name="Google Shape;201;p22"/>
                <p:cNvCxnSpPr/>
                <p:nvPr/>
              </p:nvCxnSpPr>
              <p:spPr>
                <a:xfrm>
                  <a:off x="3537" y="2102"/>
                  <a:ext cx="96" cy="2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02" name="Google Shape;202;p22"/>
                <p:cNvCxnSpPr/>
                <p:nvPr/>
              </p:nvCxnSpPr>
              <p:spPr>
                <a:xfrm>
                  <a:off x="3619" y="2147"/>
                  <a:ext cx="17" cy="2"/>
                </a:xfrm>
                <a:prstGeom prst="straightConnector1">
                  <a:avLst/>
                </a:prstGeom>
                <a:noFill/>
                <a:ln cap="flat" cmpd="sng" w="19075">
                  <a:solidFill>
                    <a:srgbClr val="CCCC6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203" name="Google Shape;203;p22"/>
                <p:cNvSpPr/>
                <p:nvPr/>
              </p:nvSpPr>
              <p:spPr>
                <a:xfrm>
                  <a:off x="3568" y="2108"/>
                  <a:ext cx="28" cy="13"/>
                </a:xfrm>
                <a:custGeom>
                  <a:rect b="b" l="l" r="r" t="t"/>
                  <a:pathLst>
                    <a:path extrusionOk="0" h="35" w="64">
                      <a:moveTo>
                        <a:pt x="0" y="0"/>
                      </a:moveTo>
                      <a:lnTo>
                        <a:pt x="1" y="18"/>
                      </a:lnTo>
                      <a:lnTo>
                        <a:pt x="64" y="35"/>
                      </a:lnTo>
                      <a:lnTo>
                        <a:pt x="64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204" name="Google Shape;204;p22"/>
                <p:cNvCxnSpPr/>
                <p:nvPr/>
              </p:nvCxnSpPr>
              <p:spPr>
                <a:xfrm>
                  <a:off x="3370" y="2046"/>
                  <a:ext cx="126" cy="3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05" name="Google Shape;205;p22"/>
                <p:cNvCxnSpPr/>
                <p:nvPr/>
              </p:nvCxnSpPr>
              <p:spPr>
                <a:xfrm>
                  <a:off x="3370" y="2058"/>
                  <a:ext cx="126" cy="3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06" name="Google Shape;206;p22"/>
                <p:cNvCxnSpPr/>
                <p:nvPr/>
              </p:nvCxnSpPr>
              <p:spPr>
                <a:xfrm>
                  <a:off x="3370" y="2072"/>
                  <a:ext cx="126" cy="3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07" name="Google Shape;207;p22"/>
                <p:cNvCxnSpPr/>
                <p:nvPr/>
              </p:nvCxnSpPr>
              <p:spPr>
                <a:xfrm>
                  <a:off x="3370" y="2084"/>
                  <a:ext cx="126" cy="3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77777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208" name="Google Shape;208;p22"/>
                <p:cNvSpPr/>
                <p:nvPr/>
              </p:nvSpPr>
              <p:spPr>
                <a:xfrm>
                  <a:off x="3528" y="2120"/>
                  <a:ext cx="124" cy="47"/>
                </a:xfrm>
                <a:custGeom>
                  <a:rect b="b" l="l" r="r" t="t"/>
                  <a:pathLst>
                    <a:path extrusionOk="0" h="117" w="275">
                      <a:moveTo>
                        <a:pt x="0" y="40"/>
                      </a:moveTo>
                      <a:lnTo>
                        <a:pt x="275" y="117"/>
                      </a:lnTo>
                      <a:lnTo>
                        <a:pt x="275" y="0"/>
                      </a:lnTo>
                    </a:path>
                  </a:pathLst>
                </a:custGeom>
                <a:noFill/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209" name="Google Shape;209;p22"/>
              <p:cNvGrpSpPr/>
              <p:nvPr/>
            </p:nvGrpSpPr>
            <p:grpSpPr>
              <a:xfrm>
                <a:off x="3401" y="1688"/>
                <a:ext cx="450" cy="387"/>
                <a:chOff x="3401" y="1688"/>
                <a:chExt cx="450" cy="387"/>
              </a:xfrm>
            </p:grpSpPr>
            <p:sp>
              <p:nvSpPr>
                <p:cNvPr id="210" name="Google Shape;210;p22"/>
                <p:cNvSpPr/>
                <p:nvPr/>
              </p:nvSpPr>
              <p:spPr>
                <a:xfrm>
                  <a:off x="3435" y="1940"/>
                  <a:ext cx="350" cy="135"/>
                </a:xfrm>
                <a:custGeom>
                  <a:rect b="b" l="l" r="r" t="t"/>
                  <a:pathLst>
                    <a:path extrusionOk="0" h="235" w="556">
                      <a:moveTo>
                        <a:pt x="0" y="128"/>
                      </a:moveTo>
                      <a:lnTo>
                        <a:pt x="238" y="0"/>
                      </a:lnTo>
                      <a:lnTo>
                        <a:pt x="556" y="91"/>
                      </a:lnTo>
                      <a:lnTo>
                        <a:pt x="556" y="108"/>
                      </a:lnTo>
                      <a:lnTo>
                        <a:pt x="334" y="235"/>
                      </a:lnTo>
                      <a:lnTo>
                        <a:pt x="0" y="148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11" name="Google Shape;211;p22"/>
                <p:cNvSpPr/>
                <p:nvPr/>
              </p:nvSpPr>
              <p:spPr>
                <a:xfrm>
                  <a:off x="3439" y="1943"/>
                  <a:ext cx="339" cy="119"/>
                </a:xfrm>
                <a:custGeom>
                  <a:rect b="b" l="l" r="r" t="t"/>
                  <a:pathLst>
                    <a:path extrusionOk="0" h="208" w="538">
                      <a:moveTo>
                        <a:pt x="0" y="124"/>
                      </a:moveTo>
                      <a:lnTo>
                        <a:pt x="327" y="208"/>
                      </a:lnTo>
                      <a:lnTo>
                        <a:pt x="538" y="86"/>
                      </a:lnTo>
                      <a:lnTo>
                        <a:pt x="233" y="0"/>
                      </a:lnTo>
                      <a:lnTo>
                        <a:pt x="0" y="12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12" name="Google Shape;212;p22"/>
                <p:cNvSpPr/>
                <p:nvPr/>
              </p:nvSpPr>
              <p:spPr>
                <a:xfrm>
                  <a:off x="3524" y="1973"/>
                  <a:ext cx="176" cy="64"/>
                </a:xfrm>
                <a:prstGeom prst="ellipse">
                  <a:avLst/>
                </a:prstGeom>
                <a:solidFill>
                  <a:srgbClr val="B2B2B2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Times New Roman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13" name="Google Shape;213;p22"/>
                <p:cNvSpPr/>
                <p:nvPr/>
              </p:nvSpPr>
              <p:spPr>
                <a:xfrm>
                  <a:off x="3427" y="1975"/>
                  <a:ext cx="284" cy="72"/>
                </a:xfrm>
                <a:custGeom>
                  <a:rect b="b" l="l" r="r" t="t"/>
                  <a:pathLst>
                    <a:path extrusionOk="0" h="180" w="646">
                      <a:moveTo>
                        <a:pt x="0" y="0"/>
                      </a:moveTo>
                      <a:lnTo>
                        <a:pt x="20" y="36"/>
                      </a:lnTo>
                      <a:lnTo>
                        <a:pt x="574" y="180"/>
                      </a:lnTo>
                      <a:lnTo>
                        <a:pt x="646" y="158"/>
                      </a:lnTo>
                    </a:path>
                  </a:pathLst>
                </a:custGeom>
                <a:solidFill>
                  <a:srgbClr val="B2B2B2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14" name="Google Shape;214;p22"/>
                <p:cNvSpPr/>
                <p:nvPr/>
              </p:nvSpPr>
              <p:spPr>
                <a:xfrm>
                  <a:off x="3496" y="1688"/>
                  <a:ext cx="355" cy="300"/>
                </a:xfrm>
                <a:custGeom>
                  <a:rect b="b" l="l" r="r" t="t"/>
                  <a:pathLst>
                    <a:path extrusionOk="0" h="746" w="808">
                      <a:moveTo>
                        <a:pt x="620" y="746"/>
                      </a:moveTo>
                      <a:lnTo>
                        <a:pt x="808" y="525"/>
                      </a:lnTo>
                      <a:lnTo>
                        <a:pt x="808" y="106"/>
                      </a:lnTo>
                      <a:lnTo>
                        <a:pt x="336" y="0"/>
                      </a:lnTo>
                      <a:lnTo>
                        <a:pt x="0" y="48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15" name="Google Shape;215;p22"/>
                <p:cNvSpPr/>
                <p:nvPr/>
              </p:nvSpPr>
              <p:spPr>
                <a:xfrm>
                  <a:off x="3718" y="1754"/>
                  <a:ext cx="70" cy="292"/>
                </a:xfrm>
                <a:custGeom>
                  <a:rect b="b" l="l" r="r" t="t"/>
                  <a:pathLst>
                    <a:path extrusionOk="0" h="644" w="144">
                      <a:moveTo>
                        <a:pt x="0" y="644"/>
                      </a:moveTo>
                      <a:lnTo>
                        <a:pt x="0" y="79"/>
                      </a:lnTo>
                      <a:lnTo>
                        <a:pt x="144" y="0"/>
                      </a:lnTo>
                      <a:lnTo>
                        <a:pt x="144" y="554"/>
                      </a:lnTo>
                      <a:lnTo>
                        <a:pt x="0" y="644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16" name="Google Shape;216;p22"/>
                <p:cNvSpPr/>
                <p:nvPr/>
              </p:nvSpPr>
              <p:spPr>
                <a:xfrm>
                  <a:off x="3401" y="1691"/>
                  <a:ext cx="387" cy="98"/>
                </a:xfrm>
                <a:custGeom>
                  <a:rect b="b" l="l" r="r" t="t"/>
                  <a:pathLst>
                    <a:path extrusionOk="0" h="219" w="782">
                      <a:moveTo>
                        <a:pt x="638" y="219"/>
                      </a:moveTo>
                      <a:lnTo>
                        <a:pt x="0" y="67"/>
                      </a:lnTo>
                      <a:lnTo>
                        <a:pt x="160" y="0"/>
                      </a:lnTo>
                      <a:lnTo>
                        <a:pt x="782" y="139"/>
                      </a:lnTo>
                      <a:lnTo>
                        <a:pt x="638" y="219"/>
                      </a:lnTo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17" name="Google Shape;217;p22"/>
                <p:cNvSpPr/>
                <p:nvPr/>
              </p:nvSpPr>
              <p:spPr>
                <a:xfrm>
                  <a:off x="3401" y="1721"/>
                  <a:ext cx="316" cy="326"/>
                </a:xfrm>
                <a:custGeom>
                  <a:rect b="b" l="l" r="r" t="t"/>
                  <a:pathLst>
                    <a:path extrusionOk="0" h="754" w="672">
                      <a:moveTo>
                        <a:pt x="671" y="753"/>
                      </a:moveTo>
                      <a:lnTo>
                        <a:pt x="671" y="160"/>
                      </a:lnTo>
                      <a:lnTo>
                        <a:pt x="0" y="0"/>
                      </a:lnTo>
                      <a:lnTo>
                        <a:pt x="0" y="578"/>
                      </a:lnTo>
                      <a:lnTo>
                        <a:pt x="671" y="753"/>
                      </a:lnTo>
                    </a:path>
                  </a:pathLst>
                </a:custGeom>
                <a:gradFill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18" name="Google Shape;218;p22"/>
                <p:cNvSpPr/>
                <p:nvPr/>
              </p:nvSpPr>
              <p:spPr>
                <a:xfrm>
                  <a:off x="3425" y="1750"/>
                  <a:ext cx="267" cy="267"/>
                </a:xfrm>
                <a:custGeom>
                  <a:rect b="b" l="l" r="r" t="t"/>
                  <a:pathLst>
                    <a:path extrusionOk="0" h="549" w="491">
                      <a:moveTo>
                        <a:pt x="490" y="548"/>
                      </a:moveTo>
                      <a:lnTo>
                        <a:pt x="490" y="117"/>
                      </a:lnTo>
                      <a:lnTo>
                        <a:pt x="0" y="0"/>
                      </a:lnTo>
                      <a:lnTo>
                        <a:pt x="0" y="424"/>
                      </a:lnTo>
                      <a:lnTo>
                        <a:pt x="490" y="548"/>
                      </a:lnTo>
                    </a:path>
                  </a:pathLst>
                </a:custGeom>
                <a:solidFill>
                  <a:srgbClr val="CECECE"/>
                </a:solidFill>
                <a:ln cap="flat" cmpd="sng" w="9525">
                  <a:solidFill>
                    <a:srgbClr val="808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19" name="Google Shape;219;p22"/>
                <p:cNvSpPr/>
                <p:nvPr/>
              </p:nvSpPr>
              <p:spPr>
                <a:xfrm>
                  <a:off x="3442" y="1768"/>
                  <a:ext cx="234" cy="230"/>
                </a:xfrm>
                <a:custGeom>
                  <a:rect b="b" l="l" r="r" t="t"/>
                  <a:pathLst>
                    <a:path extrusionOk="0" h="592" w="542">
                      <a:moveTo>
                        <a:pt x="0" y="0"/>
                      </a:moveTo>
                      <a:lnTo>
                        <a:pt x="0" y="454"/>
                      </a:lnTo>
                      <a:lnTo>
                        <a:pt x="542" y="592"/>
                      </a:lnTo>
                      <a:lnTo>
                        <a:pt x="542" y="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18FFD"/>
                    </a:gs>
                    <a:gs pos="100000">
                      <a:srgbClr val="496CBE"/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 cap="flat" cmpd="sng" w="9525">
                  <a:solidFill>
                    <a:srgbClr val="777777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rotWithShape="0" algn="ctr" dir="2700000" dist="17819">
                    <a:srgbClr val="FFFFFF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220" name="Google Shape;220;p22"/>
                <p:cNvCxnSpPr/>
                <p:nvPr/>
              </p:nvCxnSpPr>
              <p:spPr>
                <a:xfrm>
                  <a:off x="3463" y="1787"/>
                  <a:ext cx="0" cy="34"/>
                </a:xfrm>
                <a:prstGeom prst="straightConnector1">
                  <a:avLst/>
                </a:prstGeom>
                <a:noFill/>
                <a:ln cap="flat" cmpd="sng" w="25550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21" name="Google Shape;221;p22"/>
            <p:cNvGrpSpPr/>
            <p:nvPr/>
          </p:nvGrpSpPr>
          <p:grpSpPr>
            <a:xfrm>
              <a:off x="2895" y="2687"/>
              <a:ext cx="465" cy="690"/>
              <a:chOff x="2895" y="2687"/>
              <a:chExt cx="465" cy="690"/>
            </a:xfrm>
          </p:grpSpPr>
          <p:sp>
            <p:nvSpPr>
              <p:cNvPr id="222" name="Google Shape;222;p22"/>
              <p:cNvSpPr/>
              <p:nvPr/>
            </p:nvSpPr>
            <p:spPr>
              <a:xfrm flipH="1">
                <a:off x="2895" y="2687"/>
                <a:ext cx="464" cy="147"/>
              </a:xfrm>
              <a:custGeom>
                <a:rect b="b" l="l" r="r" t="t"/>
                <a:pathLst>
                  <a:path extrusionOk="0" h="449" w="1291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3" name="Google Shape;223;p22"/>
              <p:cNvSpPr/>
              <p:nvPr/>
            </p:nvSpPr>
            <p:spPr>
              <a:xfrm flipH="1">
                <a:off x="2902" y="3201"/>
                <a:ext cx="450" cy="176"/>
              </a:xfrm>
              <a:custGeom>
                <a:rect b="b" l="l" r="r" t="t"/>
                <a:pathLst>
                  <a:path extrusionOk="0" h="536" w="1252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4" name="Google Shape;224;p22"/>
              <p:cNvSpPr/>
              <p:nvPr/>
            </p:nvSpPr>
            <p:spPr>
              <a:xfrm flipH="1">
                <a:off x="2895" y="2728"/>
                <a:ext cx="262" cy="632"/>
              </a:xfrm>
              <a:custGeom>
                <a:rect b="b" l="l" r="r" t="t"/>
                <a:pathLst>
                  <a:path extrusionOk="0" h="1916" w="729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circle">
                  <a:fillToRect l="100%" t="100%"/>
                </a:path>
                <a:tileRect b="-100%" r="-100%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5" name="Google Shape;225;p22"/>
              <p:cNvSpPr/>
              <p:nvPr/>
            </p:nvSpPr>
            <p:spPr>
              <a:xfrm flipH="1">
                <a:off x="3154" y="2788"/>
                <a:ext cx="206" cy="569"/>
              </a:xfrm>
              <a:custGeom>
                <a:rect b="b" l="l" r="r" t="t"/>
                <a:pathLst>
                  <a:path extrusionOk="0" h="1728" w="577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26" name="Google Shape;226;p22"/>
              <p:cNvCxnSpPr/>
              <p:nvPr/>
            </p:nvCxnSpPr>
            <p:spPr>
              <a:xfrm flipH="1">
                <a:off x="3189" y="3267"/>
                <a:ext cx="144" cy="3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27" name="Google Shape;227;p22"/>
              <p:cNvSpPr/>
              <p:nvPr/>
            </p:nvSpPr>
            <p:spPr>
              <a:xfrm flipH="1">
                <a:off x="3314" y="2816"/>
                <a:ext cx="22" cy="11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28" name="Google Shape;228;p22"/>
              <p:cNvCxnSpPr/>
              <p:nvPr/>
            </p:nvCxnSpPr>
            <p:spPr>
              <a:xfrm flipH="1">
                <a:off x="3189" y="3241"/>
                <a:ext cx="144" cy="3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22"/>
              <p:cNvCxnSpPr/>
              <p:nvPr/>
            </p:nvCxnSpPr>
            <p:spPr>
              <a:xfrm flipH="1">
                <a:off x="3189" y="3215"/>
                <a:ext cx="144" cy="3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22"/>
              <p:cNvCxnSpPr/>
              <p:nvPr/>
            </p:nvCxnSpPr>
            <p:spPr>
              <a:xfrm flipH="1">
                <a:off x="3189" y="3190"/>
                <a:ext cx="144" cy="3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22"/>
              <p:cNvCxnSpPr/>
              <p:nvPr/>
            </p:nvCxnSpPr>
            <p:spPr>
              <a:xfrm flipH="1">
                <a:off x="3189" y="3163"/>
                <a:ext cx="144" cy="3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32" name="Google Shape;232;p22"/>
              <p:cNvSpPr/>
              <p:nvPr/>
            </p:nvSpPr>
            <p:spPr>
              <a:xfrm flipH="1">
                <a:off x="3188" y="2915"/>
                <a:ext cx="141" cy="241"/>
              </a:xfrm>
              <a:custGeom>
                <a:rect b="b" l="l" r="r" t="t"/>
                <a:pathLst>
                  <a:path extrusionOk="0" h="733" w="397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cap="flat" cmpd="sng" w="9525">
                <a:solidFill>
                  <a:srgbClr val="67676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 flipH="1">
                <a:off x="3183" y="2867"/>
                <a:ext cx="162" cy="421"/>
              </a:xfrm>
              <a:custGeom>
                <a:rect b="b" l="l" r="r" t="t"/>
                <a:pathLst>
                  <a:path extrusionOk="0" h="1278" w="453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4" name="Google Shape;234;p22"/>
              <p:cNvSpPr/>
              <p:nvPr/>
            </p:nvSpPr>
            <p:spPr>
              <a:xfrm flipH="1">
                <a:off x="3190" y="2882"/>
                <a:ext cx="144" cy="239"/>
              </a:xfrm>
              <a:custGeom>
                <a:rect b="b" l="l" r="r" t="t"/>
                <a:pathLst>
                  <a:path extrusionOk="0" h="726" w="402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35" name="Google Shape;235;p22"/>
              <p:cNvCxnSpPr/>
              <p:nvPr/>
            </p:nvCxnSpPr>
            <p:spPr>
              <a:xfrm flipH="1">
                <a:off x="3194" y="2938"/>
                <a:ext cx="140" cy="28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22"/>
              <p:cNvCxnSpPr/>
              <p:nvPr/>
            </p:nvCxnSpPr>
            <p:spPr>
              <a:xfrm flipH="1">
                <a:off x="3192" y="2989"/>
                <a:ext cx="142" cy="28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22"/>
              <p:cNvCxnSpPr/>
              <p:nvPr/>
            </p:nvCxnSpPr>
            <p:spPr>
              <a:xfrm flipH="1">
                <a:off x="3199" y="3053"/>
                <a:ext cx="135" cy="28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38" name="Google Shape;238;p22"/>
              <p:cNvSpPr/>
              <p:nvPr/>
            </p:nvSpPr>
            <p:spPr>
              <a:xfrm flipH="1">
                <a:off x="3237" y="2913"/>
                <a:ext cx="54" cy="26"/>
              </a:xfrm>
              <a:custGeom>
                <a:rect b="b" l="l" r="r" t="t"/>
                <a:pathLst>
                  <a:path extrusionOk="0" h="82" w="15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39" name="Google Shape;239;p22"/>
              <p:cNvCxnSpPr/>
              <p:nvPr/>
            </p:nvCxnSpPr>
            <p:spPr>
              <a:xfrm flipH="1">
                <a:off x="3210" y="2917"/>
                <a:ext cx="104" cy="19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40" name="Google Shape;240;p22"/>
              <p:cNvSpPr/>
              <p:nvPr/>
            </p:nvSpPr>
            <p:spPr>
              <a:xfrm flipH="1">
                <a:off x="3200" y="3010"/>
                <a:ext cx="123" cy="50"/>
              </a:xfrm>
              <a:custGeom>
                <a:rect b="b" l="l" r="r" t="t"/>
                <a:pathLst>
                  <a:path extrusionOk="0" h="183" w="351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cap="flat" cmpd="sng" w="9525">
                <a:solidFill>
                  <a:srgbClr val="67676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1" name="Google Shape;241;p22"/>
              <p:cNvSpPr/>
              <p:nvPr/>
            </p:nvSpPr>
            <p:spPr>
              <a:xfrm flipH="1">
                <a:off x="3200" y="3074"/>
                <a:ext cx="123" cy="56"/>
              </a:xfrm>
              <a:custGeom>
                <a:rect b="b" l="l" r="r" t="t"/>
                <a:pathLst>
                  <a:path extrusionOk="0" h="182" w="351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cap="flat" cmpd="sng" w="9525">
                <a:solidFill>
                  <a:srgbClr val="67676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2" name="Google Shape;242;p22"/>
              <p:cNvSpPr/>
              <p:nvPr/>
            </p:nvSpPr>
            <p:spPr>
              <a:xfrm flipH="1">
                <a:off x="3200" y="2953"/>
                <a:ext cx="126" cy="51"/>
              </a:xfrm>
              <a:custGeom>
                <a:rect b="b" l="l" r="r" t="t"/>
                <a:pathLst>
                  <a:path extrusionOk="0" h="182" w="351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cap="flat" cmpd="sng" w="9525">
                <a:solidFill>
                  <a:srgbClr val="67676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43" name="Google Shape;243;p22"/>
              <p:cNvCxnSpPr/>
              <p:nvPr/>
            </p:nvCxnSpPr>
            <p:spPr>
              <a:xfrm flipH="1" rot="10800000">
                <a:off x="3211" y="2984"/>
                <a:ext cx="23" cy="6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22"/>
              <p:cNvCxnSpPr/>
              <p:nvPr/>
            </p:nvCxnSpPr>
            <p:spPr>
              <a:xfrm flipH="1" rot="10800000">
                <a:off x="3211" y="3040"/>
                <a:ext cx="23" cy="6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5" name="Google Shape;245;p22"/>
              <p:cNvCxnSpPr/>
              <p:nvPr/>
            </p:nvCxnSpPr>
            <p:spPr>
              <a:xfrm flipH="1" rot="10800000">
                <a:off x="3211" y="3108"/>
                <a:ext cx="23" cy="6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246" name="Google Shape;246;p22"/>
            <p:cNvCxnSpPr/>
            <p:nvPr/>
          </p:nvCxnSpPr>
          <p:spPr>
            <a:xfrm>
              <a:off x="2080" y="2421"/>
              <a:ext cx="0" cy="382"/>
            </a:xfrm>
            <a:prstGeom prst="straightConnector1">
              <a:avLst/>
            </a:prstGeom>
            <a:noFill/>
            <a:ln cap="flat" cmpd="sng" w="28425">
              <a:solidFill>
                <a:srgbClr val="CC33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47" name="Google Shape;247;p22"/>
            <p:cNvGrpSpPr/>
            <p:nvPr/>
          </p:nvGrpSpPr>
          <p:grpSpPr>
            <a:xfrm>
              <a:off x="3815" y="2571"/>
              <a:ext cx="468" cy="692"/>
              <a:chOff x="3815" y="2571"/>
              <a:chExt cx="468" cy="692"/>
            </a:xfrm>
          </p:grpSpPr>
          <p:sp>
            <p:nvSpPr>
              <p:cNvPr id="248" name="Google Shape;248;p22"/>
              <p:cNvSpPr/>
              <p:nvPr/>
            </p:nvSpPr>
            <p:spPr>
              <a:xfrm flipH="1">
                <a:off x="3816" y="2571"/>
                <a:ext cx="465" cy="147"/>
              </a:xfrm>
              <a:custGeom>
                <a:rect b="b" l="l" r="r" t="t"/>
                <a:pathLst>
                  <a:path extrusionOk="0" h="449" w="1291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9" name="Google Shape;249;p22"/>
              <p:cNvSpPr/>
              <p:nvPr/>
            </p:nvSpPr>
            <p:spPr>
              <a:xfrm flipH="1">
                <a:off x="3823" y="3087"/>
                <a:ext cx="451" cy="176"/>
              </a:xfrm>
              <a:custGeom>
                <a:rect b="b" l="l" r="r" t="t"/>
                <a:pathLst>
                  <a:path extrusionOk="0" h="536" w="1252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0" name="Google Shape;250;p22"/>
              <p:cNvSpPr/>
              <p:nvPr/>
            </p:nvSpPr>
            <p:spPr>
              <a:xfrm flipH="1">
                <a:off x="3815" y="2612"/>
                <a:ext cx="262" cy="633"/>
              </a:xfrm>
              <a:custGeom>
                <a:rect b="b" l="l" r="r" t="t"/>
                <a:pathLst>
                  <a:path extrusionOk="0" h="1916" w="729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circle">
                  <a:fillToRect l="100%" t="100%"/>
                </a:path>
                <a:tileRect b="-100%" r="-100%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1" name="Google Shape;251;p22"/>
              <p:cNvSpPr/>
              <p:nvPr/>
            </p:nvSpPr>
            <p:spPr>
              <a:xfrm flipH="1">
                <a:off x="4076" y="2673"/>
                <a:ext cx="207" cy="569"/>
              </a:xfrm>
              <a:custGeom>
                <a:rect b="b" l="l" r="r" t="t"/>
                <a:pathLst>
                  <a:path extrusionOk="0" h="1728" w="577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52" name="Google Shape;252;p22"/>
              <p:cNvCxnSpPr/>
              <p:nvPr/>
            </p:nvCxnSpPr>
            <p:spPr>
              <a:xfrm flipH="1">
                <a:off x="4110" y="3153"/>
                <a:ext cx="145" cy="3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53" name="Google Shape;253;p22"/>
              <p:cNvSpPr/>
              <p:nvPr/>
            </p:nvSpPr>
            <p:spPr>
              <a:xfrm flipH="1">
                <a:off x="4237" y="2700"/>
                <a:ext cx="22" cy="11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54" name="Google Shape;254;p22"/>
              <p:cNvCxnSpPr/>
              <p:nvPr/>
            </p:nvCxnSpPr>
            <p:spPr>
              <a:xfrm flipH="1">
                <a:off x="4110" y="3127"/>
                <a:ext cx="145" cy="3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4110" y="3101"/>
                <a:ext cx="145" cy="3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6" name="Google Shape;256;p22"/>
              <p:cNvCxnSpPr/>
              <p:nvPr/>
            </p:nvCxnSpPr>
            <p:spPr>
              <a:xfrm flipH="1">
                <a:off x="4110" y="3075"/>
                <a:ext cx="145" cy="3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7" name="Google Shape;257;p22"/>
              <p:cNvCxnSpPr/>
              <p:nvPr/>
            </p:nvCxnSpPr>
            <p:spPr>
              <a:xfrm flipH="1">
                <a:off x="4110" y="3049"/>
                <a:ext cx="145" cy="3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58" name="Google Shape;258;p22"/>
              <p:cNvSpPr/>
              <p:nvPr/>
            </p:nvSpPr>
            <p:spPr>
              <a:xfrm flipH="1">
                <a:off x="4110" y="2800"/>
                <a:ext cx="141" cy="242"/>
              </a:xfrm>
              <a:custGeom>
                <a:rect b="b" l="l" r="r" t="t"/>
                <a:pathLst>
                  <a:path extrusionOk="0" h="733" w="397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cap="flat" cmpd="sng" w="9525">
                <a:solidFill>
                  <a:srgbClr val="67676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 flipH="1">
                <a:off x="4104" y="2752"/>
                <a:ext cx="162" cy="422"/>
              </a:xfrm>
              <a:custGeom>
                <a:rect b="b" l="l" r="r" t="t"/>
                <a:pathLst>
                  <a:path extrusionOk="0" h="1278" w="453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 flipH="1">
                <a:off x="4112" y="2768"/>
                <a:ext cx="144" cy="240"/>
              </a:xfrm>
              <a:custGeom>
                <a:rect b="b" l="l" r="r" t="t"/>
                <a:pathLst>
                  <a:path extrusionOk="0" h="726" w="402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61" name="Google Shape;261;p22"/>
              <p:cNvCxnSpPr/>
              <p:nvPr/>
            </p:nvCxnSpPr>
            <p:spPr>
              <a:xfrm flipH="1">
                <a:off x="4115" y="2823"/>
                <a:ext cx="141" cy="28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2" name="Google Shape;262;p22"/>
              <p:cNvCxnSpPr/>
              <p:nvPr/>
            </p:nvCxnSpPr>
            <p:spPr>
              <a:xfrm flipH="1">
                <a:off x="4114" y="2874"/>
                <a:ext cx="142" cy="28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3" name="Google Shape;263;p22"/>
              <p:cNvCxnSpPr/>
              <p:nvPr/>
            </p:nvCxnSpPr>
            <p:spPr>
              <a:xfrm flipH="1">
                <a:off x="4121" y="2938"/>
                <a:ext cx="135" cy="28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64" name="Google Shape;264;p22"/>
              <p:cNvSpPr/>
              <p:nvPr/>
            </p:nvSpPr>
            <p:spPr>
              <a:xfrm flipH="1">
                <a:off x="4159" y="2798"/>
                <a:ext cx="54" cy="26"/>
              </a:xfrm>
              <a:custGeom>
                <a:rect b="b" l="l" r="r" t="t"/>
                <a:pathLst>
                  <a:path extrusionOk="0" h="82" w="15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65" name="Google Shape;265;p22"/>
              <p:cNvCxnSpPr/>
              <p:nvPr/>
            </p:nvCxnSpPr>
            <p:spPr>
              <a:xfrm flipH="1">
                <a:off x="4132" y="2802"/>
                <a:ext cx="104" cy="19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66" name="Google Shape;266;p22"/>
              <p:cNvSpPr/>
              <p:nvPr/>
            </p:nvSpPr>
            <p:spPr>
              <a:xfrm flipH="1">
                <a:off x="4122" y="2895"/>
                <a:ext cx="124" cy="50"/>
              </a:xfrm>
              <a:custGeom>
                <a:rect b="b" l="l" r="r" t="t"/>
                <a:pathLst>
                  <a:path extrusionOk="0" h="183" w="351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cap="flat" cmpd="sng" w="9525">
                <a:solidFill>
                  <a:srgbClr val="67676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7" name="Google Shape;267;p22"/>
              <p:cNvSpPr/>
              <p:nvPr/>
            </p:nvSpPr>
            <p:spPr>
              <a:xfrm flipH="1">
                <a:off x="4122" y="2959"/>
                <a:ext cx="124" cy="56"/>
              </a:xfrm>
              <a:custGeom>
                <a:rect b="b" l="l" r="r" t="t"/>
                <a:pathLst>
                  <a:path extrusionOk="0" h="182" w="351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cap="flat" cmpd="sng" w="9525">
                <a:solidFill>
                  <a:srgbClr val="67676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8" name="Google Shape;268;p22"/>
              <p:cNvSpPr/>
              <p:nvPr/>
            </p:nvSpPr>
            <p:spPr>
              <a:xfrm flipH="1">
                <a:off x="4122" y="2838"/>
                <a:ext cx="126" cy="51"/>
              </a:xfrm>
              <a:custGeom>
                <a:rect b="b" l="l" r="r" t="t"/>
                <a:pathLst>
                  <a:path extrusionOk="0" h="182" w="351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cap="flat" cmpd="sng" w="9525">
                <a:solidFill>
                  <a:srgbClr val="67676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69" name="Google Shape;269;p22"/>
              <p:cNvCxnSpPr/>
              <p:nvPr/>
            </p:nvCxnSpPr>
            <p:spPr>
              <a:xfrm flipH="1" rot="10800000">
                <a:off x="4133" y="2869"/>
                <a:ext cx="23" cy="6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0" name="Google Shape;270;p22"/>
              <p:cNvCxnSpPr/>
              <p:nvPr/>
            </p:nvCxnSpPr>
            <p:spPr>
              <a:xfrm flipH="1" rot="10800000">
                <a:off x="4133" y="2925"/>
                <a:ext cx="23" cy="6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1" name="Google Shape;271;p22"/>
              <p:cNvCxnSpPr/>
              <p:nvPr/>
            </p:nvCxnSpPr>
            <p:spPr>
              <a:xfrm flipH="1" rot="10800000">
                <a:off x="4133" y="2993"/>
                <a:ext cx="23" cy="6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72" name="Google Shape;272;p22"/>
            <p:cNvGrpSpPr/>
            <p:nvPr/>
          </p:nvGrpSpPr>
          <p:grpSpPr>
            <a:xfrm>
              <a:off x="1955" y="2612"/>
              <a:ext cx="465" cy="691"/>
              <a:chOff x="1955" y="2612"/>
              <a:chExt cx="465" cy="691"/>
            </a:xfrm>
          </p:grpSpPr>
          <p:sp>
            <p:nvSpPr>
              <p:cNvPr id="273" name="Google Shape;273;p22"/>
              <p:cNvSpPr/>
              <p:nvPr/>
            </p:nvSpPr>
            <p:spPr>
              <a:xfrm flipH="1">
                <a:off x="1955" y="2612"/>
                <a:ext cx="464" cy="147"/>
              </a:xfrm>
              <a:custGeom>
                <a:rect b="b" l="l" r="r" t="t"/>
                <a:pathLst>
                  <a:path extrusionOk="0" h="449" w="1291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4" name="Google Shape;274;p22"/>
              <p:cNvSpPr/>
              <p:nvPr/>
            </p:nvSpPr>
            <p:spPr>
              <a:xfrm flipH="1">
                <a:off x="1962" y="3127"/>
                <a:ext cx="450" cy="176"/>
              </a:xfrm>
              <a:custGeom>
                <a:rect b="b" l="l" r="r" t="t"/>
                <a:pathLst>
                  <a:path extrusionOk="0" h="536" w="1252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5" name="Google Shape;275;p22"/>
              <p:cNvSpPr/>
              <p:nvPr/>
            </p:nvSpPr>
            <p:spPr>
              <a:xfrm flipH="1">
                <a:off x="1955" y="2653"/>
                <a:ext cx="262" cy="633"/>
              </a:xfrm>
              <a:custGeom>
                <a:rect b="b" l="l" r="r" t="t"/>
                <a:pathLst>
                  <a:path extrusionOk="0" h="1916" w="729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circle">
                  <a:fillToRect l="100%" t="100%"/>
                </a:path>
                <a:tileRect b="-100%" r="-100%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6" name="Google Shape;276;p22"/>
              <p:cNvSpPr/>
              <p:nvPr/>
            </p:nvSpPr>
            <p:spPr>
              <a:xfrm flipH="1">
                <a:off x="2214" y="2714"/>
                <a:ext cx="206" cy="569"/>
              </a:xfrm>
              <a:custGeom>
                <a:rect b="b" l="l" r="r" t="t"/>
                <a:pathLst>
                  <a:path extrusionOk="0" h="1728" w="577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77" name="Google Shape;277;p22"/>
              <p:cNvCxnSpPr/>
              <p:nvPr/>
            </p:nvCxnSpPr>
            <p:spPr>
              <a:xfrm flipH="1">
                <a:off x="2249" y="3194"/>
                <a:ext cx="144" cy="3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78" name="Google Shape;278;p22"/>
              <p:cNvSpPr/>
              <p:nvPr/>
            </p:nvSpPr>
            <p:spPr>
              <a:xfrm flipH="1">
                <a:off x="2375" y="2741"/>
                <a:ext cx="22" cy="11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79" name="Google Shape;279;p22"/>
              <p:cNvCxnSpPr/>
              <p:nvPr/>
            </p:nvCxnSpPr>
            <p:spPr>
              <a:xfrm flipH="1">
                <a:off x="2249" y="3168"/>
                <a:ext cx="144" cy="3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22"/>
              <p:cNvCxnSpPr/>
              <p:nvPr/>
            </p:nvCxnSpPr>
            <p:spPr>
              <a:xfrm flipH="1">
                <a:off x="2249" y="3142"/>
                <a:ext cx="144" cy="3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22"/>
              <p:cNvCxnSpPr/>
              <p:nvPr/>
            </p:nvCxnSpPr>
            <p:spPr>
              <a:xfrm flipH="1">
                <a:off x="2249" y="3116"/>
                <a:ext cx="144" cy="3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22"/>
              <p:cNvCxnSpPr/>
              <p:nvPr/>
            </p:nvCxnSpPr>
            <p:spPr>
              <a:xfrm flipH="1">
                <a:off x="2249" y="3090"/>
                <a:ext cx="144" cy="34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83" name="Google Shape;283;p22"/>
              <p:cNvSpPr/>
              <p:nvPr/>
            </p:nvSpPr>
            <p:spPr>
              <a:xfrm flipH="1">
                <a:off x="2248" y="2841"/>
                <a:ext cx="141" cy="242"/>
              </a:xfrm>
              <a:custGeom>
                <a:rect b="b" l="l" r="r" t="t"/>
                <a:pathLst>
                  <a:path extrusionOk="0" h="733" w="397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cap="flat" cmpd="sng" w="9525">
                <a:solidFill>
                  <a:srgbClr val="67676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4" name="Google Shape;284;p22"/>
              <p:cNvSpPr/>
              <p:nvPr/>
            </p:nvSpPr>
            <p:spPr>
              <a:xfrm flipH="1">
                <a:off x="2243" y="2793"/>
                <a:ext cx="162" cy="421"/>
              </a:xfrm>
              <a:custGeom>
                <a:rect b="b" l="l" r="r" t="t"/>
                <a:pathLst>
                  <a:path extrusionOk="0" h="1278" w="453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5" name="Google Shape;285;p22"/>
              <p:cNvSpPr/>
              <p:nvPr/>
            </p:nvSpPr>
            <p:spPr>
              <a:xfrm flipH="1">
                <a:off x="2250" y="2809"/>
                <a:ext cx="144" cy="240"/>
              </a:xfrm>
              <a:custGeom>
                <a:rect b="b" l="l" r="r" t="t"/>
                <a:pathLst>
                  <a:path extrusionOk="0" h="726" w="402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86" name="Google Shape;286;p22"/>
              <p:cNvCxnSpPr/>
              <p:nvPr/>
            </p:nvCxnSpPr>
            <p:spPr>
              <a:xfrm flipH="1">
                <a:off x="2254" y="2864"/>
                <a:ext cx="140" cy="28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7" name="Google Shape;287;p22"/>
              <p:cNvCxnSpPr/>
              <p:nvPr/>
            </p:nvCxnSpPr>
            <p:spPr>
              <a:xfrm flipH="1">
                <a:off x="2252" y="2915"/>
                <a:ext cx="142" cy="28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8" name="Google Shape;288;p22"/>
              <p:cNvCxnSpPr/>
              <p:nvPr/>
            </p:nvCxnSpPr>
            <p:spPr>
              <a:xfrm flipH="1">
                <a:off x="2259" y="2979"/>
                <a:ext cx="135" cy="28"/>
              </a:xfrm>
              <a:prstGeom prst="straightConnector1">
                <a:avLst/>
              </a:prstGeom>
              <a:noFill/>
              <a:ln cap="flat" cmpd="sng" w="9525">
                <a:solidFill>
                  <a:srgbClr val="6767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89" name="Google Shape;289;p22"/>
              <p:cNvSpPr/>
              <p:nvPr/>
            </p:nvSpPr>
            <p:spPr>
              <a:xfrm flipH="1">
                <a:off x="2297" y="2839"/>
                <a:ext cx="54" cy="26"/>
              </a:xfrm>
              <a:custGeom>
                <a:rect b="b" l="l" r="r" t="t"/>
                <a:pathLst>
                  <a:path extrusionOk="0" h="82" w="15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90" name="Google Shape;290;p22"/>
              <p:cNvCxnSpPr/>
              <p:nvPr/>
            </p:nvCxnSpPr>
            <p:spPr>
              <a:xfrm flipH="1">
                <a:off x="2270" y="2843"/>
                <a:ext cx="104" cy="19"/>
              </a:xfrm>
              <a:prstGeom prst="straightConnector1">
                <a:avLst/>
              </a:prstGeom>
              <a:noFill/>
              <a:ln cap="flat" cmpd="sng" w="9525">
                <a:solidFill>
                  <a:srgbClr val="91919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91" name="Google Shape;291;p22"/>
              <p:cNvSpPr/>
              <p:nvPr/>
            </p:nvSpPr>
            <p:spPr>
              <a:xfrm flipH="1">
                <a:off x="2260" y="2936"/>
                <a:ext cx="123" cy="50"/>
              </a:xfrm>
              <a:custGeom>
                <a:rect b="b" l="l" r="r" t="t"/>
                <a:pathLst>
                  <a:path extrusionOk="0" h="183" w="351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cap="flat" cmpd="sng" w="9525">
                <a:solidFill>
                  <a:srgbClr val="67676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2" name="Google Shape;292;p22"/>
              <p:cNvSpPr/>
              <p:nvPr/>
            </p:nvSpPr>
            <p:spPr>
              <a:xfrm flipH="1">
                <a:off x="2260" y="3000"/>
                <a:ext cx="123" cy="56"/>
              </a:xfrm>
              <a:custGeom>
                <a:rect b="b" l="l" r="r" t="t"/>
                <a:pathLst>
                  <a:path extrusionOk="0" h="182" w="351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cap="flat" cmpd="sng" w="9525">
                <a:solidFill>
                  <a:srgbClr val="67676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3" name="Google Shape;293;p22"/>
              <p:cNvSpPr/>
              <p:nvPr/>
            </p:nvSpPr>
            <p:spPr>
              <a:xfrm flipH="1">
                <a:off x="2260" y="2879"/>
                <a:ext cx="126" cy="51"/>
              </a:xfrm>
              <a:custGeom>
                <a:rect b="b" l="l" r="r" t="t"/>
                <a:pathLst>
                  <a:path extrusionOk="0" h="182" w="351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cap="flat" cmpd="sng" w="9525">
                <a:solidFill>
                  <a:srgbClr val="67676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94" name="Google Shape;294;p22"/>
              <p:cNvCxnSpPr/>
              <p:nvPr/>
            </p:nvCxnSpPr>
            <p:spPr>
              <a:xfrm flipH="1" rot="10800000">
                <a:off x="2271" y="2910"/>
                <a:ext cx="23" cy="6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5" name="Google Shape;295;p22"/>
              <p:cNvCxnSpPr/>
              <p:nvPr/>
            </p:nvCxnSpPr>
            <p:spPr>
              <a:xfrm flipH="1" rot="10800000">
                <a:off x="2271" y="2966"/>
                <a:ext cx="23" cy="6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22"/>
              <p:cNvCxnSpPr/>
              <p:nvPr/>
            </p:nvCxnSpPr>
            <p:spPr>
              <a:xfrm flipH="1" rot="10800000">
                <a:off x="2271" y="3034"/>
                <a:ext cx="23" cy="6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97" name="Google Shape;297;p22"/>
            <p:cNvSpPr txBox="1"/>
            <p:nvPr/>
          </p:nvSpPr>
          <p:spPr>
            <a:xfrm>
              <a:off x="1261" y="2536"/>
              <a:ext cx="638" cy="267"/>
            </a:xfrm>
            <a:prstGeom prst="rect">
              <a:avLst/>
            </a:prstGeom>
            <a:gradFill>
              <a:gsLst>
                <a:gs pos="0">
                  <a:srgbClr val="FF9999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Restricted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8" name="Google Shape;298;p22"/>
            <p:cNvGrpSpPr/>
            <p:nvPr/>
          </p:nvGrpSpPr>
          <p:grpSpPr>
            <a:xfrm>
              <a:off x="1645" y="2689"/>
              <a:ext cx="519" cy="579"/>
              <a:chOff x="1645" y="2689"/>
              <a:chExt cx="519" cy="579"/>
            </a:xfrm>
          </p:grpSpPr>
          <p:sp>
            <p:nvSpPr>
              <p:cNvPr id="299" name="Google Shape;299;p22"/>
              <p:cNvSpPr/>
              <p:nvPr/>
            </p:nvSpPr>
            <p:spPr>
              <a:xfrm>
                <a:off x="1645" y="2804"/>
                <a:ext cx="459" cy="458"/>
              </a:xfrm>
              <a:prstGeom prst="can">
                <a:avLst>
                  <a:gd fmla="val 25569" name="adj"/>
                </a:avLst>
              </a:prstGeom>
              <a:gradFill>
                <a:gsLst>
                  <a:gs pos="0">
                    <a:srgbClr val="008080"/>
                  </a:gs>
                  <a:gs pos="50000">
                    <a:srgbClr val="33CCCC"/>
                  </a:gs>
                  <a:gs pos="100000">
                    <a:srgbClr val="008080"/>
                  </a:gs>
                </a:gsLst>
                <a:lin ang="10800000" scaled="0"/>
              </a:gradFill>
              <a:ln cap="flat" cmpd="sng" w="126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00" name="Google Shape;300;p22"/>
              <p:cNvGrpSpPr/>
              <p:nvPr/>
            </p:nvGrpSpPr>
            <p:grpSpPr>
              <a:xfrm>
                <a:off x="1728" y="2689"/>
                <a:ext cx="436" cy="579"/>
                <a:chOff x="1728" y="2689"/>
                <a:chExt cx="436" cy="579"/>
              </a:xfrm>
            </p:grpSpPr>
            <p:sp>
              <p:nvSpPr>
                <p:cNvPr id="301" name="Google Shape;301;p22"/>
                <p:cNvSpPr/>
                <p:nvPr/>
              </p:nvSpPr>
              <p:spPr>
                <a:xfrm>
                  <a:off x="1847" y="2831"/>
                  <a:ext cx="217" cy="362"/>
                </a:xfrm>
                <a:custGeom>
                  <a:rect b="b" l="l" r="r" t="t"/>
                  <a:pathLst>
                    <a:path extrusionOk="0" h="960" w="528">
                      <a:moveTo>
                        <a:pt x="0" y="0"/>
                      </a:moveTo>
                      <a:lnTo>
                        <a:pt x="0" y="960"/>
                      </a:lnTo>
                      <a:lnTo>
                        <a:pt x="528" y="960"/>
                      </a:lnTo>
                    </a:path>
                  </a:pathLst>
                </a:custGeom>
                <a:noFill/>
                <a:ln cap="flat" cmpd="sng" w="190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302" name="Google Shape;302;p22"/>
                <p:cNvCxnSpPr/>
                <p:nvPr/>
              </p:nvCxnSpPr>
              <p:spPr>
                <a:xfrm>
                  <a:off x="1847" y="2995"/>
                  <a:ext cx="198" cy="0"/>
                </a:xfrm>
                <a:prstGeom prst="straightConnector1">
                  <a:avLst/>
                </a:prstGeom>
                <a:noFill/>
                <a:ln cap="flat" cmpd="sng" w="190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grpSp>
              <p:nvGrpSpPr>
                <p:cNvPr id="303" name="Google Shape;303;p22"/>
                <p:cNvGrpSpPr/>
                <p:nvPr/>
              </p:nvGrpSpPr>
              <p:grpSpPr>
                <a:xfrm>
                  <a:off x="2003" y="3103"/>
                  <a:ext cx="161" cy="165"/>
                  <a:chOff x="2003" y="3103"/>
                  <a:chExt cx="161" cy="165"/>
                </a:xfrm>
              </p:grpSpPr>
              <p:grpSp>
                <p:nvGrpSpPr>
                  <p:cNvPr id="304" name="Google Shape;304;p22"/>
                  <p:cNvGrpSpPr/>
                  <p:nvPr/>
                </p:nvGrpSpPr>
                <p:grpSpPr>
                  <a:xfrm>
                    <a:off x="2003" y="3103"/>
                    <a:ext cx="161" cy="165"/>
                    <a:chOff x="2003" y="3103"/>
                    <a:chExt cx="161" cy="165"/>
                  </a:xfrm>
                </p:grpSpPr>
                <p:sp>
                  <p:nvSpPr>
                    <p:cNvPr id="305" name="Google Shape;305;p22"/>
                    <p:cNvSpPr/>
                    <p:nvPr/>
                  </p:nvSpPr>
                  <p:spPr>
                    <a:xfrm>
                      <a:off x="2006" y="3106"/>
                      <a:ext cx="158" cy="162"/>
                    </a:xfrm>
                    <a:custGeom>
                      <a:rect b="b" l="l" r="r" t="t"/>
                      <a:pathLst>
                        <a:path extrusionOk="0" h="432" w="384">
                          <a:moveTo>
                            <a:pt x="240" y="0"/>
                          </a:moveTo>
                          <a:lnTo>
                            <a:pt x="0" y="0"/>
                          </a:lnTo>
                          <a:lnTo>
                            <a:pt x="0" y="432"/>
                          </a:lnTo>
                          <a:lnTo>
                            <a:pt x="384" y="432"/>
                          </a:lnTo>
                          <a:lnTo>
                            <a:pt x="384" y="96"/>
                          </a:lnTo>
                          <a:lnTo>
                            <a:pt x="288" y="0"/>
                          </a:lnTo>
                          <a:lnTo>
                            <a:pt x="24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306" name="Google Shape;306;p22"/>
                    <p:cNvSpPr/>
                    <p:nvPr/>
                  </p:nvSpPr>
                  <p:spPr>
                    <a:xfrm>
                      <a:off x="2003" y="3103"/>
                      <a:ext cx="158" cy="162"/>
                    </a:xfrm>
                    <a:custGeom>
                      <a:rect b="b" l="l" r="r" t="t"/>
                      <a:pathLst>
                        <a:path extrusionOk="0" h="432" w="384">
                          <a:moveTo>
                            <a:pt x="240" y="0"/>
                          </a:moveTo>
                          <a:lnTo>
                            <a:pt x="0" y="0"/>
                          </a:lnTo>
                          <a:lnTo>
                            <a:pt x="0" y="432"/>
                          </a:lnTo>
                          <a:lnTo>
                            <a:pt x="384" y="432"/>
                          </a:lnTo>
                          <a:lnTo>
                            <a:pt x="384" y="96"/>
                          </a:lnTo>
                          <a:lnTo>
                            <a:pt x="288" y="0"/>
                          </a:lnTo>
                          <a:lnTo>
                            <a:pt x="24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sp>
                <p:nvSpPr>
                  <p:cNvPr id="307" name="Google Shape;307;p22"/>
                  <p:cNvSpPr/>
                  <p:nvPr/>
                </p:nvSpPr>
                <p:spPr>
                  <a:xfrm>
                    <a:off x="2003" y="3139"/>
                    <a:ext cx="158" cy="126"/>
                  </a:xfrm>
                  <a:custGeom>
                    <a:rect b="b" l="l" r="r" t="t"/>
                    <a:pathLst>
                      <a:path extrusionOk="0" h="336" w="384">
                        <a:moveTo>
                          <a:pt x="0" y="336"/>
                        </a:moveTo>
                        <a:lnTo>
                          <a:pt x="384" y="336"/>
                        </a:lnTo>
                        <a:lnTo>
                          <a:pt x="384" y="0"/>
                        </a:lnTo>
                      </a:path>
                    </a:pathLst>
                  </a:custGeom>
                  <a:noFill/>
                  <a:ln cap="flat" cmpd="sng" w="12600">
                    <a:solidFill>
                      <a:srgbClr val="CECECE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grpSp>
                <p:nvGrpSpPr>
                  <p:cNvPr id="308" name="Google Shape;308;p22"/>
                  <p:cNvGrpSpPr/>
                  <p:nvPr/>
                </p:nvGrpSpPr>
                <p:grpSpPr>
                  <a:xfrm>
                    <a:off x="2122" y="3103"/>
                    <a:ext cx="39" cy="35"/>
                    <a:chOff x="2122" y="3103"/>
                    <a:chExt cx="39" cy="35"/>
                  </a:xfrm>
                </p:grpSpPr>
                <p:sp>
                  <p:nvSpPr>
                    <p:cNvPr id="309" name="Google Shape;309;p22"/>
                    <p:cNvSpPr/>
                    <p:nvPr/>
                  </p:nvSpPr>
                  <p:spPr>
                    <a:xfrm>
                      <a:off x="2122" y="3103"/>
                      <a:ext cx="39" cy="35"/>
                    </a:xfrm>
                    <a:custGeom>
                      <a:rect b="b" l="l" r="r" t="t"/>
                      <a:pathLst>
                        <a:path extrusionOk="0" h="96" w="96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96" y="9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310" name="Google Shape;310;p22"/>
                    <p:cNvSpPr/>
                    <p:nvPr/>
                  </p:nvSpPr>
                  <p:spPr>
                    <a:xfrm>
                      <a:off x="2122" y="3103"/>
                      <a:ext cx="39" cy="35"/>
                    </a:xfrm>
                    <a:custGeom>
                      <a:rect b="b" l="l" r="r" t="t"/>
                      <a:pathLst>
                        <a:path extrusionOk="0" h="96" w="96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96" y="9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sp>
                <p:nvSpPr>
                  <p:cNvPr id="311" name="Google Shape;311;p22"/>
                  <p:cNvSpPr/>
                  <p:nvPr/>
                </p:nvSpPr>
                <p:spPr>
                  <a:xfrm>
                    <a:off x="2003" y="3103"/>
                    <a:ext cx="118" cy="162"/>
                  </a:xfrm>
                  <a:custGeom>
                    <a:rect b="b" l="l" r="r" t="t"/>
                    <a:pathLst>
                      <a:path extrusionOk="0" h="432" w="288">
                        <a:moveTo>
                          <a:pt x="0" y="432"/>
                        </a:moveTo>
                        <a:lnTo>
                          <a:pt x="0" y="0"/>
                        </a:lnTo>
                        <a:lnTo>
                          <a:pt x="288" y="0"/>
                        </a:lnTo>
                        <a:lnTo>
                          <a:pt x="288" y="96"/>
                        </a:lnTo>
                      </a:path>
                    </a:pathLst>
                  </a:custGeom>
                  <a:noFill/>
                  <a:ln cap="flat" cmpd="sng" w="12600">
                    <a:solidFill>
                      <a:srgbClr val="91919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312" name="Google Shape;312;p22"/>
                <p:cNvGrpSpPr/>
                <p:nvPr/>
              </p:nvGrpSpPr>
              <p:grpSpPr>
                <a:xfrm>
                  <a:off x="2003" y="2904"/>
                  <a:ext cx="161" cy="165"/>
                  <a:chOff x="2003" y="2904"/>
                  <a:chExt cx="161" cy="165"/>
                </a:xfrm>
              </p:grpSpPr>
              <p:grpSp>
                <p:nvGrpSpPr>
                  <p:cNvPr id="313" name="Google Shape;313;p22"/>
                  <p:cNvGrpSpPr/>
                  <p:nvPr/>
                </p:nvGrpSpPr>
                <p:grpSpPr>
                  <a:xfrm>
                    <a:off x="2003" y="2904"/>
                    <a:ext cx="161" cy="165"/>
                    <a:chOff x="2003" y="2904"/>
                    <a:chExt cx="161" cy="165"/>
                  </a:xfrm>
                </p:grpSpPr>
                <p:sp>
                  <p:nvSpPr>
                    <p:cNvPr id="314" name="Google Shape;314;p22"/>
                    <p:cNvSpPr/>
                    <p:nvPr/>
                  </p:nvSpPr>
                  <p:spPr>
                    <a:xfrm>
                      <a:off x="2006" y="2907"/>
                      <a:ext cx="158" cy="162"/>
                    </a:xfrm>
                    <a:custGeom>
                      <a:rect b="b" l="l" r="r" t="t"/>
                      <a:pathLst>
                        <a:path extrusionOk="0" h="432" w="384">
                          <a:moveTo>
                            <a:pt x="240" y="0"/>
                          </a:moveTo>
                          <a:lnTo>
                            <a:pt x="0" y="0"/>
                          </a:lnTo>
                          <a:lnTo>
                            <a:pt x="0" y="432"/>
                          </a:lnTo>
                          <a:lnTo>
                            <a:pt x="384" y="432"/>
                          </a:lnTo>
                          <a:lnTo>
                            <a:pt x="384" y="96"/>
                          </a:lnTo>
                          <a:lnTo>
                            <a:pt x="288" y="0"/>
                          </a:lnTo>
                          <a:lnTo>
                            <a:pt x="24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315" name="Google Shape;315;p22"/>
                    <p:cNvSpPr/>
                    <p:nvPr/>
                  </p:nvSpPr>
                  <p:spPr>
                    <a:xfrm>
                      <a:off x="2003" y="2904"/>
                      <a:ext cx="158" cy="162"/>
                    </a:xfrm>
                    <a:custGeom>
                      <a:rect b="b" l="l" r="r" t="t"/>
                      <a:pathLst>
                        <a:path extrusionOk="0" h="432" w="384">
                          <a:moveTo>
                            <a:pt x="240" y="0"/>
                          </a:moveTo>
                          <a:lnTo>
                            <a:pt x="0" y="0"/>
                          </a:lnTo>
                          <a:lnTo>
                            <a:pt x="0" y="432"/>
                          </a:lnTo>
                          <a:lnTo>
                            <a:pt x="384" y="432"/>
                          </a:lnTo>
                          <a:lnTo>
                            <a:pt x="384" y="96"/>
                          </a:lnTo>
                          <a:lnTo>
                            <a:pt x="288" y="0"/>
                          </a:lnTo>
                          <a:lnTo>
                            <a:pt x="24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sp>
                <p:nvSpPr>
                  <p:cNvPr id="316" name="Google Shape;316;p22"/>
                  <p:cNvSpPr/>
                  <p:nvPr/>
                </p:nvSpPr>
                <p:spPr>
                  <a:xfrm>
                    <a:off x="2003" y="2940"/>
                    <a:ext cx="158" cy="126"/>
                  </a:xfrm>
                  <a:custGeom>
                    <a:rect b="b" l="l" r="r" t="t"/>
                    <a:pathLst>
                      <a:path extrusionOk="0" h="336" w="384">
                        <a:moveTo>
                          <a:pt x="0" y="336"/>
                        </a:moveTo>
                        <a:lnTo>
                          <a:pt x="384" y="336"/>
                        </a:lnTo>
                        <a:lnTo>
                          <a:pt x="384" y="0"/>
                        </a:lnTo>
                      </a:path>
                    </a:pathLst>
                  </a:custGeom>
                  <a:noFill/>
                  <a:ln cap="flat" cmpd="sng" w="12600">
                    <a:solidFill>
                      <a:srgbClr val="CECECE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grpSp>
                <p:nvGrpSpPr>
                  <p:cNvPr id="317" name="Google Shape;317;p22"/>
                  <p:cNvGrpSpPr/>
                  <p:nvPr/>
                </p:nvGrpSpPr>
                <p:grpSpPr>
                  <a:xfrm>
                    <a:off x="2122" y="2904"/>
                    <a:ext cx="39" cy="35"/>
                    <a:chOff x="2122" y="2904"/>
                    <a:chExt cx="39" cy="35"/>
                  </a:xfrm>
                </p:grpSpPr>
                <p:sp>
                  <p:nvSpPr>
                    <p:cNvPr id="318" name="Google Shape;318;p22"/>
                    <p:cNvSpPr/>
                    <p:nvPr/>
                  </p:nvSpPr>
                  <p:spPr>
                    <a:xfrm>
                      <a:off x="2122" y="2904"/>
                      <a:ext cx="39" cy="35"/>
                    </a:xfrm>
                    <a:custGeom>
                      <a:rect b="b" l="l" r="r" t="t"/>
                      <a:pathLst>
                        <a:path extrusionOk="0" h="96" w="96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96" y="9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ECECE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319" name="Google Shape;319;p22"/>
                    <p:cNvSpPr/>
                    <p:nvPr/>
                  </p:nvSpPr>
                  <p:spPr>
                    <a:xfrm>
                      <a:off x="2122" y="2904"/>
                      <a:ext cx="39" cy="35"/>
                    </a:xfrm>
                    <a:custGeom>
                      <a:rect b="b" l="l" r="r" t="t"/>
                      <a:pathLst>
                        <a:path extrusionOk="0" h="96" w="96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96" y="9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sp>
                <p:nvSpPr>
                  <p:cNvPr id="320" name="Google Shape;320;p22"/>
                  <p:cNvSpPr/>
                  <p:nvPr/>
                </p:nvSpPr>
                <p:spPr>
                  <a:xfrm>
                    <a:off x="2003" y="2904"/>
                    <a:ext cx="118" cy="162"/>
                  </a:xfrm>
                  <a:custGeom>
                    <a:rect b="b" l="l" r="r" t="t"/>
                    <a:pathLst>
                      <a:path extrusionOk="0" h="432" w="288">
                        <a:moveTo>
                          <a:pt x="0" y="432"/>
                        </a:moveTo>
                        <a:lnTo>
                          <a:pt x="0" y="0"/>
                        </a:lnTo>
                        <a:lnTo>
                          <a:pt x="288" y="0"/>
                        </a:lnTo>
                        <a:lnTo>
                          <a:pt x="288" y="96"/>
                        </a:lnTo>
                      </a:path>
                    </a:pathLst>
                  </a:custGeom>
                  <a:noFill/>
                  <a:ln cap="flat" cmpd="sng" w="12600">
                    <a:solidFill>
                      <a:srgbClr val="91919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grpSp>
              <p:nvGrpSpPr>
                <p:cNvPr id="321" name="Google Shape;321;p22"/>
                <p:cNvGrpSpPr/>
                <p:nvPr/>
              </p:nvGrpSpPr>
              <p:grpSpPr>
                <a:xfrm>
                  <a:off x="1728" y="2689"/>
                  <a:ext cx="266" cy="176"/>
                  <a:chOff x="1728" y="2689"/>
                  <a:chExt cx="266" cy="176"/>
                </a:xfrm>
              </p:grpSpPr>
              <p:grpSp>
                <p:nvGrpSpPr>
                  <p:cNvPr id="322" name="Google Shape;322;p22"/>
                  <p:cNvGrpSpPr/>
                  <p:nvPr/>
                </p:nvGrpSpPr>
                <p:grpSpPr>
                  <a:xfrm>
                    <a:off x="1752" y="2689"/>
                    <a:ext cx="241" cy="176"/>
                    <a:chOff x="1752" y="2689"/>
                    <a:chExt cx="241" cy="176"/>
                  </a:xfrm>
                </p:grpSpPr>
                <p:sp>
                  <p:nvSpPr>
                    <p:cNvPr id="323" name="Google Shape;323;p22"/>
                    <p:cNvSpPr/>
                    <p:nvPr/>
                  </p:nvSpPr>
                  <p:spPr>
                    <a:xfrm>
                      <a:off x="1755" y="2692"/>
                      <a:ext cx="238" cy="173"/>
                    </a:xfrm>
                    <a:custGeom>
                      <a:rect b="b" l="l" r="r" t="t"/>
                      <a:pathLst>
                        <a:path extrusionOk="0" h="461" w="576">
                          <a:moveTo>
                            <a:pt x="0" y="58"/>
                          </a:moveTo>
                          <a:lnTo>
                            <a:pt x="58" y="0"/>
                          </a:lnTo>
                          <a:lnTo>
                            <a:pt x="288" y="0"/>
                          </a:lnTo>
                          <a:lnTo>
                            <a:pt x="346" y="58"/>
                          </a:lnTo>
                          <a:lnTo>
                            <a:pt x="576" y="58"/>
                          </a:lnTo>
                          <a:lnTo>
                            <a:pt x="576" y="461"/>
                          </a:lnTo>
                          <a:lnTo>
                            <a:pt x="0" y="461"/>
                          </a:lnTo>
                          <a:lnTo>
                            <a:pt x="0" y="5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324" name="Google Shape;324;p22"/>
                    <p:cNvSpPr/>
                    <p:nvPr/>
                  </p:nvSpPr>
                  <p:spPr>
                    <a:xfrm>
                      <a:off x="1752" y="2689"/>
                      <a:ext cx="238" cy="173"/>
                    </a:xfrm>
                    <a:custGeom>
                      <a:rect b="b" l="l" r="r" t="t"/>
                      <a:pathLst>
                        <a:path extrusionOk="0" h="461" w="576">
                          <a:moveTo>
                            <a:pt x="0" y="58"/>
                          </a:moveTo>
                          <a:lnTo>
                            <a:pt x="58" y="0"/>
                          </a:lnTo>
                          <a:lnTo>
                            <a:pt x="288" y="0"/>
                          </a:lnTo>
                          <a:lnTo>
                            <a:pt x="346" y="58"/>
                          </a:lnTo>
                          <a:lnTo>
                            <a:pt x="576" y="58"/>
                          </a:lnTo>
                          <a:lnTo>
                            <a:pt x="576" y="461"/>
                          </a:lnTo>
                          <a:lnTo>
                            <a:pt x="0" y="461"/>
                          </a:lnTo>
                          <a:lnTo>
                            <a:pt x="0" y="5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CC00"/>
                        </a:gs>
                        <a:gs pos="100000">
                          <a:srgbClr val="FFFF99"/>
                        </a:gs>
                      </a:gsLst>
                      <a:lin ang="13500000" scaled="0"/>
                    </a:gra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</p:grpSp>
              <p:sp>
                <p:nvSpPr>
                  <p:cNvPr id="325" name="Google Shape;325;p22"/>
                  <p:cNvSpPr/>
                  <p:nvPr/>
                </p:nvSpPr>
                <p:spPr>
                  <a:xfrm>
                    <a:off x="1752" y="2689"/>
                    <a:ext cx="238" cy="173"/>
                  </a:xfrm>
                  <a:custGeom>
                    <a:rect b="b" l="l" r="r" t="t"/>
                    <a:pathLst>
                      <a:path extrusionOk="0" h="461" w="576">
                        <a:moveTo>
                          <a:pt x="0" y="461"/>
                        </a:moveTo>
                        <a:lnTo>
                          <a:pt x="0" y="58"/>
                        </a:lnTo>
                        <a:lnTo>
                          <a:pt x="58" y="0"/>
                        </a:lnTo>
                        <a:lnTo>
                          <a:pt x="288" y="0"/>
                        </a:lnTo>
                        <a:lnTo>
                          <a:pt x="346" y="58"/>
                        </a:lnTo>
                        <a:lnTo>
                          <a:pt x="576" y="58"/>
                        </a:lnTo>
                      </a:path>
                    </a:pathLst>
                  </a:custGeom>
                  <a:noFill/>
                  <a:ln cap="flat" cmpd="sng" w="12600">
                    <a:solidFill>
                      <a:srgbClr val="808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326" name="Google Shape;326;p22"/>
                  <p:cNvSpPr/>
                  <p:nvPr/>
                </p:nvSpPr>
                <p:spPr>
                  <a:xfrm>
                    <a:off x="1759" y="2695"/>
                    <a:ext cx="218" cy="167"/>
                  </a:xfrm>
                  <a:custGeom>
                    <a:rect b="b" l="l" r="r" t="t"/>
                    <a:pathLst>
                      <a:path extrusionOk="0" h="446" w="528">
                        <a:moveTo>
                          <a:pt x="0" y="446"/>
                        </a:moveTo>
                        <a:lnTo>
                          <a:pt x="0" y="56"/>
                        </a:lnTo>
                        <a:lnTo>
                          <a:pt x="53" y="0"/>
                        </a:lnTo>
                        <a:lnTo>
                          <a:pt x="264" y="0"/>
                        </a:lnTo>
                        <a:lnTo>
                          <a:pt x="317" y="56"/>
                        </a:lnTo>
                        <a:lnTo>
                          <a:pt x="528" y="56"/>
                        </a:lnTo>
                      </a:path>
                    </a:pathLst>
                  </a:custGeom>
                  <a:noFill/>
                  <a:ln cap="flat" cmpd="sng" w="126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grpSp>
                <p:nvGrpSpPr>
                  <p:cNvPr id="327" name="Google Shape;327;p22"/>
                  <p:cNvGrpSpPr/>
                  <p:nvPr/>
                </p:nvGrpSpPr>
                <p:grpSpPr>
                  <a:xfrm>
                    <a:off x="1990" y="2712"/>
                    <a:ext cx="4" cy="149"/>
                    <a:chOff x="1990" y="2712"/>
                    <a:chExt cx="4" cy="149"/>
                  </a:xfrm>
                </p:grpSpPr>
                <p:cxnSp>
                  <p:nvCxnSpPr>
                    <p:cNvPr id="328" name="Google Shape;328;p22"/>
                    <p:cNvCxnSpPr/>
                    <p:nvPr/>
                  </p:nvCxnSpPr>
                  <p:spPr>
                    <a:xfrm>
                      <a:off x="1994" y="2712"/>
                      <a:ext cx="0" cy="149"/>
                    </a:xfrm>
                    <a:prstGeom prst="straightConnector1">
                      <a:avLst/>
                    </a:prstGeom>
                    <a:noFill/>
                    <a:ln cap="flat" cmpd="sng" w="12600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29" name="Google Shape;329;p22"/>
                    <p:cNvCxnSpPr/>
                    <p:nvPr/>
                  </p:nvCxnSpPr>
                  <p:spPr>
                    <a:xfrm>
                      <a:off x="1990" y="2712"/>
                      <a:ext cx="0" cy="149"/>
                    </a:xfrm>
                    <a:prstGeom prst="straightConnector1">
                      <a:avLst/>
                    </a:prstGeom>
                    <a:noFill/>
                    <a:ln cap="flat" cmpd="sng" w="12600">
                      <a:solidFill>
                        <a:srgbClr val="7679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  <p:grpSp>
                <p:nvGrpSpPr>
                  <p:cNvPr id="330" name="Google Shape;330;p22"/>
                  <p:cNvGrpSpPr/>
                  <p:nvPr/>
                </p:nvGrpSpPr>
                <p:grpSpPr>
                  <a:xfrm>
                    <a:off x="1728" y="2733"/>
                    <a:ext cx="264" cy="132"/>
                    <a:chOff x="1728" y="2733"/>
                    <a:chExt cx="264" cy="132"/>
                  </a:xfrm>
                </p:grpSpPr>
                <p:grpSp>
                  <p:nvGrpSpPr>
                    <p:cNvPr id="331" name="Google Shape;331;p22"/>
                    <p:cNvGrpSpPr/>
                    <p:nvPr/>
                  </p:nvGrpSpPr>
                  <p:grpSpPr>
                    <a:xfrm>
                      <a:off x="1728" y="2733"/>
                      <a:ext cx="264" cy="132"/>
                      <a:chOff x="1728" y="2733"/>
                      <a:chExt cx="264" cy="132"/>
                    </a:xfrm>
                  </p:grpSpPr>
                  <p:sp>
                    <p:nvSpPr>
                      <p:cNvPr id="332" name="Google Shape;332;p22"/>
                      <p:cNvSpPr/>
                      <p:nvPr/>
                    </p:nvSpPr>
                    <p:spPr>
                      <a:xfrm>
                        <a:off x="1731" y="2736"/>
                        <a:ext cx="261" cy="129"/>
                      </a:xfrm>
                      <a:custGeom>
                        <a:rect b="b" l="l" r="r" t="t"/>
                        <a:pathLst>
                          <a:path extrusionOk="0" h="345" w="633">
                            <a:moveTo>
                              <a:pt x="58" y="345"/>
                            </a:moveTo>
                            <a:lnTo>
                              <a:pt x="0" y="0"/>
                            </a:lnTo>
                            <a:lnTo>
                              <a:pt x="518" y="0"/>
                            </a:lnTo>
                            <a:lnTo>
                              <a:pt x="633" y="345"/>
                            </a:lnTo>
                            <a:lnTo>
                              <a:pt x="58" y="345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CC00"/>
                          </a:gs>
                          <a:gs pos="100000">
                            <a:srgbClr val="FFFF99"/>
                          </a:gs>
                        </a:gsLst>
                        <a:lin ang="13500000" scaled="0"/>
                      </a:gradFill>
                      <a:ln cap="flat" cmpd="sng" w="9525">
                        <a:solidFill>
                          <a:srgbClr val="00000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333" name="Google Shape;333;p22"/>
                      <p:cNvSpPr/>
                      <p:nvPr/>
                    </p:nvSpPr>
                    <p:spPr>
                      <a:xfrm>
                        <a:off x="1728" y="2733"/>
                        <a:ext cx="261" cy="129"/>
                      </a:xfrm>
                      <a:custGeom>
                        <a:rect b="b" l="l" r="r" t="t"/>
                        <a:pathLst>
                          <a:path extrusionOk="0" h="345" w="633">
                            <a:moveTo>
                              <a:pt x="58" y="345"/>
                            </a:moveTo>
                            <a:lnTo>
                              <a:pt x="0" y="0"/>
                            </a:lnTo>
                            <a:lnTo>
                              <a:pt x="518" y="0"/>
                            </a:lnTo>
                            <a:lnTo>
                              <a:pt x="633" y="345"/>
                            </a:lnTo>
                            <a:lnTo>
                              <a:pt x="58" y="345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CC00"/>
                          </a:gs>
                          <a:gs pos="100000">
                            <a:srgbClr val="FFFF99"/>
                          </a:gs>
                        </a:gsLst>
                        <a:lin ang="13500000" scaled="0"/>
                      </a:gradFill>
                      <a:ln cap="flat" cmpd="sng" w="9525">
                        <a:solidFill>
                          <a:srgbClr val="00000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  <p:sp>
                  <p:nvSpPr>
                    <p:cNvPr id="334" name="Google Shape;334;p22"/>
                    <p:cNvSpPr/>
                    <p:nvPr/>
                  </p:nvSpPr>
                  <p:spPr>
                    <a:xfrm>
                      <a:off x="1728" y="2733"/>
                      <a:ext cx="214" cy="129"/>
                    </a:xfrm>
                    <a:custGeom>
                      <a:rect b="b" l="l" r="r" t="t"/>
                      <a:pathLst>
                        <a:path extrusionOk="0" h="345" w="518">
                          <a:moveTo>
                            <a:pt x="58" y="345"/>
                          </a:moveTo>
                          <a:lnTo>
                            <a:pt x="0" y="0"/>
                          </a:lnTo>
                          <a:lnTo>
                            <a:pt x="518" y="0"/>
                          </a:lnTo>
                        </a:path>
                      </a:pathLst>
                    </a:custGeom>
                    <a:noFill/>
                    <a:ln cap="flat" cmpd="sng" w="12600">
                      <a:solidFill>
                        <a:srgbClr val="808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grpSp>
                  <p:nvGrpSpPr>
                    <p:cNvPr id="335" name="Google Shape;335;p22"/>
                    <p:cNvGrpSpPr/>
                    <p:nvPr/>
                  </p:nvGrpSpPr>
                  <p:grpSpPr>
                    <a:xfrm>
                      <a:off x="1944" y="2734"/>
                      <a:ext cx="47" cy="126"/>
                      <a:chOff x="1944" y="2734"/>
                      <a:chExt cx="47" cy="126"/>
                    </a:xfrm>
                  </p:grpSpPr>
                  <p:cxnSp>
                    <p:nvCxnSpPr>
                      <p:cNvPr id="336" name="Google Shape;336;p22"/>
                      <p:cNvCxnSpPr/>
                      <p:nvPr/>
                    </p:nvCxnSpPr>
                    <p:spPr>
                      <a:xfrm>
                        <a:off x="1948" y="2734"/>
                        <a:ext cx="43" cy="126"/>
                      </a:xfrm>
                      <a:prstGeom prst="straightConnector1">
                        <a:avLst/>
                      </a:prstGeom>
                      <a:noFill/>
                      <a:ln cap="flat" cmpd="sng" w="12600">
                        <a:solidFill>
                          <a:srgbClr val="0000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337" name="Google Shape;337;p22"/>
                      <p:cNvCxnSpPr/>
                      <p:nvPr/>
                    </p:nvCxnSpPr>
                    <p:spPr>
                      <a:xfrm>
                        <a:off x="1944" y="2734"/>
                        <a:ext cx="43" cy="126"/>
                      </a:xfrm>
                      <a:prstGeom prst="straightConnector1">
                        <a:avLst/>
                      </a:prstGeom>
                      <a:noFill/>
                      <a:ln cap="flat" cmpd="sng" w="12600">
                        <a:solidFill>
                          <a:srgbClr val="7679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</p:cxnSp>
                </p:grpSp>
                <p:sp>
                  <p:nvSpPr>
                    <p:cNvPr id="338" name="Google Shape;338;p22"/>
                    <p:cNvSpPr/>
                    <p:nvPr/>
                  </p:nvSpPr>
                  <p:spPr>
                    <a:xfrm>
                      <a:off x="1735" y="2738"/>
                      <a:ext cx="206" cy="123"/>
                    </a:xfrm>
                    <a:custGeom>
                      <a:rect b="b" l="l" r="r" t="t"/>
                      <a:pathLst>
                        <a:path extrusionOk="0" h="329" w="501">
                          <a:moveTo>
                            <a:pt x="56" y="329"/>
                          </a:moveTo>
                          <a:lnTo>
                            <a:pt x="0" y="0"/>
                          </a:lnTo>
                          <a:lnTo>
                            <a:pt x="501" y="0"/>
                          </a:lnTo>
                        </a:path>
                      </a:pathLst>
                    </a:custGeom>
                    <a:noFill/>
                    <a:ln cap="flat" cmpd="sng" w="126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cxnSp>
                  <p:nvCxnSpPr>
                    <p:cNvPr id="339" name="Google Shape;339;p22"/>
                    <p:cNvCxnSpPr/>
                    <p:nvPr/>
                  </p:nvCxnSpPr>
                  <p:spPr>
                    <a:xfrm>
                      <a:off x="1753" y="2863"/>
                      <a:ext cx="234" cy="0"/>
                    </a:xfrm>
                    <a:prstGeom prst="straightConnector1">
                      <a:avLst/>
                    </a:prstGeom>
                    <a:noFill/>
                    <a:ln cap="flat" cmpd="sng" w="12600">
                      <a:solidFill>
                        <a:srgbClr val="7679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</p:grpSp>
        </p:grpSp>
      </p:grpSp>
      <p:sp>
        <p:nvSpPr>
          <p:cNvPr id="340" name="Google Shape;340;p22"/>
          <p:cNvSpPr txBox="1"/>
          <p:nvPr/>
        </p:nvSpPr>
        <p:spPr>
          <a:xfrm>
            <a:off x="3849339" y="1206501"/>
            <a:ext cx="4302822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Protection from possible External Attacks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812800" y="0"/>
            <a:ext cx="105664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99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What do hackers do after hacking? (1)</a:t>
            </a:r>
            <a:endParaRPr/>
          </a:p>
        </p:txBody>
      </p:sp>
      <p:sp>
        <p:nvSpPr>
          <p:cNvPr id="347" name="Google Shape;347;p23"/>
          <p:cNvSpPr txBox="1"/>
          <p:nvPr/>
        </p:nvSpPr>
        <p:spPr>
          <a:xfrm>
            <a:off x="793751" y="1143000"/>
            <a:ext cx="10566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12600">
            <a:noAutofit/>
          </a:bodyPr>
          <a:lstStyle/>
          <a:p>
            <a:pPr indent="-341313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C9E1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Patch security hole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3" lvl="1" marL="74295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DC9E1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other hackers can’t intrude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29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DC9E1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logs and hide themselves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29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DC9E1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rootkit ( backdoor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3" lvl="1" marL="74295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DC9E1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hacker who hacked the system can use the system later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3" lvl="1" marL="74295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DC9E1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contains trojan virus, and so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29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DC9E1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irc related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3" lvl="1" marL="74295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DC9E1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identd, irc, bitchx, eggdrop, bnc</a:t>
            </a:r>
            <a:endParaRPr b="1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3" lvl="0" marL="342900" marR="0" rtl="0" algn="l">
              <a:lnSpc>
                <a:spcPct val="93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812800" y="0"/>
            <a:ext cx="105664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99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What do hackers do after hacking? (2)</a:t>
            </a:r>
            <a:endParaRPr/>
          </a:p>
        </p:txBody>
      </p:sp>
      <p:sp>
        <p:nvSpPr>
          <p:cNvPr id="354" name="Google Shape;354;p24"/>
          <p:cNvSpPr txBox="1"/>
          <p:nvPr/>
        </p:nvSpPr>
        <p:spPr>
          <a:xfrm>
            <a:off x="827617" y="1219200"/>
            <a:ext cx="1056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12600">
            <a:noAutofit/>
          </a:bodyPr>
          <a:lstStyle/>
          <a:p>
            <a:pPr indent="-341313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C9E1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scanner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3" lvl="1" marL="74295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DC9E1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mscan, sscan, nmap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29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DC9E1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exploit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29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DC9E1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denial of service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29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DC9E1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all of installed programs silently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2900" marR="0" rtl="0" algn="l">
              <a:lnSpc>
                <a:spcPct val="93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632884" y="0"/>
            <a:ext cx="10970683" cy="7953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/>
              <a:t>Basic Knowledge Required</a:t>
            </a:r>
            <a:endParaRPr/>
          </a:p>
        </p:txBody>
      </p:sp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628651" y="914400"/>
            <a:ext cx="10970683" cy="4375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Char char="●"/>
            </a:pPr>
            <a:r>
              <a:rPr lang="en-US" sz="1800"/>
              <a:t>The basic knowledge that an Ethical Hacker should have about different fields, is as follows: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Char char="●"/>
            </a:pPr>
            <a:r>
              <a:rPr lang="en-US" sz="1800"/>
              <a:t>Should have basic knowledge of ethical and permissible issues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Char char="●"/>
            </a:pPr>
            <a:r>
              <a:rPr lang="en-US" sz="1800"/>
              <a:t>Should have primary level knowledge of session hijacking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Char char="●"/>
            </a:pPr>
            <a:r>
              <a:rPr lang="en-US" sz="1800"/>
              <a:t>Should know about hacking wireless networks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Char char="●"/>
            </a:pPr>
            <a:r>
              <a:rPr lang="en-US" sz="1800"/>
              <a:t>Should be good in sniffing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Char char="●"/>
            </a:pPr>
            <a:r>
              <a:rPr lang="en-US" sz="1800"/>
              <a:t>Should know how to handle virus and worms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Char char="●"/>
            </a:pPr>
            <a:r>
              <a:rPr lang="en-US" sz="1800"/>
              <a:t>Should have the basic knowledge of cryptography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Char char="●"/>
            </a:pPr>
            <a:r>
              <a:rPr lang="en-US" sz="1800"/>
              <a:t>Should have the basic knowledge of accounts administration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Char char="●"/>
            </a:pPr>
            <a:r>
              <a:rPr lang="en-US" sz="1800"/>
              <a:t>Should know how to perform system hacking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609601" y="0"/>
            <a:ext cx="10970684" cy="7953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/>
              <a:t>Basic Knowledge Required </a:t>
            </a:r>
            <a:r>
              <a:rPr lang="en-US" sz="2000"/>
              <a:t>(con’t)</a:t>
            </a:r>
            <a:endParaRPr/>
          </a:p>
        </p:txBody>
      </p:sp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658284" y="1066800"/>
            <a:ext cx="10970683" cy="4375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Char char="●"/>
            </a:pPr>
            <a:r>
              <a:rPr lang="en-US" sz="1600"/>
              <a:t>Should have the knowledge of physical infrastructure hacking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Char char="●"/>
            </a:pPr>
            <a:r>
              <a:rPr lang="en-US" sz="1600"/>
              <a:t>Should have the primary knowledge of social engineering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Char char="●"/>
            </a:pPr>
            <a:r>
              <a:rPr lang="en-US" sz="1600"/>
              <a:t>Should know to how to do sacking of web servers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Char char="●"/>
            </a:pPr>
            <a:r>
              <a:rPr lang="en-US" sz="1600"/>
              <a:t>Should have the basic knowledge of web application weakness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Char char="●"/>
            </a:pPr>
            <a:r>
              <a:rPr lang="en-US" sz="1600"/>
              <a:t>Should have the knowledge of web based password breaking procedure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Char char="●"/>
            </a:pPr>
            <a:r>
              <a:rPr lang="en-US" sz="1600"/>
              <a:t>Should have the basic knowledge of SQL injection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Char char="●"/>
            </a:pPr>
            <a:r>
              <a:rPr lang="en-US" sz="1600"/>
              <a:t>Should know how to hack Linux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Char char="●"/>
            </a:pPr>
            <a:r>
              <a:rPr lang="en-US" sz="1600"/>
              <a:t>Should have the knowledge of IP hacking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Char char="●"/>
            </a:pPr>
            <a:r>
              <a:rPr lang="en-US" sz="1600"/>
              <a:t>Should have the knowledge of application hacking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408517" y="-14288"/>
            <a:ext cx="10970683" cy="7953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/>
              <a:t>Denial of Service</a:t>
            </a:r>
            <a:endParaRPr/>
          </a:p>
        </p:txBody>
      </p:sp>
      <p:sp>
        <p:nvSpPr>
          <p:cNvPr id="372" name="Google Shape;372;p27"/>
          <p:cNvSpPr txBox="1"/>
          <p:nvPr>
            <p:ph idx="4294967295" type="body"/>
          </p:nvPr>
        </p:nvSpPr>
        <p:spPr>
          <a:xfrm>
            <a:off x="812800" y="781050"/>
            <a:ext cx="105664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lang="en-US" sz="2000"/>
              <a:t> If an attacker is unsuccessful in gaining access, they may use readily available exploit code to disable a target as a last resort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●"/>
            </a:pPr>
            <a:r>
              <a:rPr b="1" lang="en-US" sz="2000"/>
              <a:t> Techniques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Font typeface="Noto Sans Symbols"/>
              <a:buChar char="●"/>
            </a:pPr>
            <a:r>
              <a:rPr lang="en-US" sz="2000"/>
              <a:t> SYN flood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Font typeface="Noto Sans Symbols"/>
              <a:buChar char="●"/>
            </a:pPr>
            <a:r>
              <a:rPr lang="en-US" sz="2000"/>
              <a:t> ICMP techniques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Font typeface="Noto Sans Symbols"/>
              <a:buChar char="●"/>
            </a:pPr>
            <a:r>
              <a:rPr lang="en-US" sz="2000"/>
              <a:t> Identical SYN requests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Font typeface="Noto Sans Symbols"/>
              <a:buChar char="●"/>
            </a:pPr>
            <a:r>
              <a:rPr lang="en-US" sz="2000"/>
              <a:t> Overlapping fragment/offset bugs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Font typeface="Noto Sans Symbols"/>
              <a:buChar char="●"/>
            </a:pPr>
            <a:r>
              <a:rPr lang="en-US" sz="2000"/>
              <a:t> Out of bounds TCP options (OOB)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Font typeface="Noto Sans Symbols"/>
              <a:buChar char="●"/>
            </a:pPr>
            <a:r>
              <a:rPr lang="en-US" sz="2000"/>
              <a:t> DDoS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609601" y="0"/>
            <a:ext cx="10970684" cy="7953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/>
              <a:t>How Can We Protect The System? </a:t>
            </a:r>
            <a:endParaRPr/>
          </a:p>
        </p:txBody>
      </p:sp>
      <p:sp>
        <p:nvSpPr>
          <p:cNvPr id="378" name="Google Shape;378;p28"/>
          <p:cNvSpPr txBox="1"/>
          <p:nvPr>
            <p:ph idx="4294967295" type="body"/>
          </p:nvPr>
        </p:nvSpPr>
        <p:spPr>
          <a:xfrm>
            <a:off x="406400" y="914400"/>
            <a:ext cx="105664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⚫"/>
            </a:pPr>
            <a:r>
              <a:rPr lang="en-US" sz="2000"/>
              <a:t>Patch security hole often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⚫"/>
            </a:pPr>
            <a:r>
              <a:rPr lang="en-US" sz="2000"/>
              <a:t>Encrypt important data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172AD"/>
              </a:buClr>
              <a:buSzPts val="2000"/>
              <a:buFont typeface="Noto Sans Symbols"/>
              <a:buChar char="⚫"/>
            </a:pPr>
            <a:r>
              <a:rPr lang="en-US" sz="2000"/>
              <a:t>Ex) pgp, ssh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⚫"/>
            </a:pPr>
            <a:r>
              <a:rPr lang="en-US" sz="2000"/>
              <a:t>Do not run unused daemon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⚫"/>
            </a:pPr>
            <a:r>
              <a:rPr lang="en-US" sz="2000"/>
              <a:t>Remove unused setuid/setgid program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⚫"/>
            </a:pPr>
            <a:r>
              <a:rPr lang="en-US" sz="2000"/>
              <a:t>Setup loghost</a:t>
            </a:r>
            <a:endParaRPr sz="2000"/>
          </a:p>
          <a:p>
            <a:pPr indent="-342900" lvl="1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172AD"/>
              </a:buClr>
              <a:buSzPts val="2000"/>
              <a:buFont typeface="Times New Roman"/>
              <a:buChar char="•"/>
            </a:pPr>
            <a:r>
              <a:rPr lang="en-US" sz="2000"/>
              <a:t>Backup the system often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⚫"/>
            </a:pPr>
            <a:r>
              <a:rPr lang="en-US" sz="2000"/>
              <a:t>Setup firewall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⚫"/>
            </a:pPr>
            <a:r>
              <a:rPr lang="en-US" sz="2000"/>
              <a:t>Setup IDS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172AD"/>
              </a:buClr>
              <a:buSzPts val="2000"/>
              <a:buFont typeface="Noto Sans Symbols"/>
              <a:buChar char="⚫"/>
            </a:pPr>
            <a:r>
              <a:rPr lang="en-US" sz="2000"/>
              <a:t>Ex) snort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 txBox="1"/>
          <p:nvPr>
            <p:ph type="title"/>
          </p:nvPr>
        </p:nvSpPr>
        <p:spPr>
          <a:xfrm>
            <a:off x="609601" y="28575"/>
            <a:ext cx="10970684" cy="7953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/>
              <a:t>What should do after hacked?</a:t>
            </a:r>
            <a:endParaRPr/>
          </a:p>
        </p:txBody>
      </p:sp>
      <p:sp>
        <p:nvSpPr>
          <p:cNvPr id="384" name="Google Shape;384;p29"/>
          <p:cNvSpPr txBox="1"/>
          <p:nvPr>
            <p:ph idx="4294967295" type="body"/>
          </p:nvPr>
        </p:nvSpPr>
        <p:spPr>
          <a:xfrm>
            <a:off x="609600" y="838200"/>
            <a:ext cx="105664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Noto Sans Symbols"/>
              <a:buChar char="●"/>
            </a:pPr>
            <a:r>
              <a:rPr lang="en-US" sz="2200"/>
              <a:t>Shutdown the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24163"/>
              </a:buClr>
              <a:buSzPts val="2200"/>
              <a:buFont typeface="Noto Sans Symbols"/>
              <a:buChar char="●"/>
            </a:pPr>
            <a:r>
              <a:rPr lang="en-US" sz="2200"/>
              <a:t>Or turn off the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Noto Sans Symbols"/>
              <a:buChar char="●"/>
            </a:pPr>
            <a:r>
              <a:rPr lang="en-US" sz="2200"/>
              <a:t>Separate the system from network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Noto Sans Symbols"/>
              <a:buChar char="●"/>
            </a:pPr>
            <a:r>
              <a:rPr lang="en-US" sz="2200"/>
              <a:t>Restore the system with the backup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24163"/>
              </a:buClr>
              <a:buSzPts val="2200"/>
              <a:buFont typeface="Noto Sans Symbols"/>
              <a:buChar char="●"/>
            </a:pPr>
            <a:r>
              <a:rPr lang="en-US" sz="2200"/>
              <a:t>Or reinstall all programs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Noto Sans Symbols"/>
              <a:buChar char="●"/>
            </a:pPr>
            <a:r>
              <a:rPr lang="en-US" sz="2200"/>
              <a:t>Connect the system to the network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Noto Sans Symbols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/>
          <p:nvPr/>
        </p:nvSpPr>
        <p:spPr>
          <a:xfrm>
            <a:off x="3111500" y="329405"/>
            <a:ext cx="5562600" cy="731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Ethical Hacking -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0"/>
          <p:cNvSpPr txBox="1"/>
          <p:nvPr/>
        </p:nvSpPr>
        <p:spPr>
          <a:xfrm>
            <a:off x="406400" y="1066801"/>
            <a:ext cx="10972800" cy="5095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1813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9E1F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1813" lvl="0" marL="533400" marR="0" rtl="0" algn="l">
              <a:lnSpc>
                <a:spcPct val="100000"/>
              </a:lnSpc>
              <a:spcBef>
                <a:spcPts val="1425"/>
              </a:spcBef>
              <a:spcAft>
                <a:spcPts val="0"/>
              </a:spcAft>
              <a:buClr>
                <a:srgbClr val="DC9E1F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Foot Printing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1813" lvl="0" marL="533400" marR="0" rtl="0" algn="l">
              <a:lnSpc>
                <a:spcPct val="100000"/>
              </a:lnSpc>
              <a:spcBef>
                <a:spcPts val="1425"/>
              </a:spcBef>
              <a:spcAft>
                <a:spcPts val="0"/>
              </a:spcAft>
              <a:buClr>
                <a:srgbClr val="DC9E1F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Enumeration &amp; Fingerprinting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1813" lvl="0" marL="533400" marR="0" rtl="0" algn="l">
              <a:lnSpc>
                <a:spcPct val="100000"/>
              </a:lnSpc>
              <a:spcBef>
                <a:spcPts val="1425"/>
              </a:spcBef>
              <a:spcAft>
                <a:spcPts val="0"/>
              </a:spcAft>
              <a:buClr>
                <a:srgbClr val="DC9E1F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Vulnerabilities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1813" lvl="0" marL="533400" marR="0" rtl="0" algn="l">
              <a:lnSpc>
                <a:spcPct val="100000"/>
              </a:lnSpc>
              <a:spcBef>
                <a:spcPts val="1425"/>
              </a:spcBef>
              <a:spcAft>
                <a:spcPts val="0"/>
              </a:spcAft>
              <a:buClr>
                <a:srgbClr val="DC9E1F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 – Exploit the Vulnerabilities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1813" lvl="0" marL="533400" marR="0" rtl="0" algn="l">
              <a:lnSpc>
                <a:spcPct val="100000"/>
              </a:lnSpc>
              <a:spcBef>
                <a:spcPts val="1425"/>
              </a:spcBef>
              <a:spcAft>
                <a:spcPts val="0"/>
              </a:spcAft>
              <a:buClr>
                <a:srgbClr val="DC9E1F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Gaining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1813" lvl="0" marL="533400" marR="0" rtl="0" algn="l">
              <a:lnSpc>
                <a:spcPct val="100000"/>
              </a:lnSpc>
              <a:spcBef>
                <a:spcPts val="1425"/>
              </a:spcBef>
              <a:spcAft>
                <a:spcPts val="0"/>
              </a:spcAft>
              <a:buClr>
                <a:srgbClr val="DC9E1F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Escalating Privilege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1813" lvl="0" marL="533400" marR="0" rtl="0" algn="l">
              <a:lnSpc>
                <a:spcPct val="100000"/>
              </a:lnSpc>
              <a:spcBef>
                <a:spcPts val="1425"/>
              </a:spcBef>
              <a:spcAft>
                <a:spcPts val="0"/>
              </a:spcAft>
              <a:buClr>
                <a:srgbClr val="DC9E1F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Covering Tracks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1813" lvl="0" marL="533400" marR="0" rtl="0" algn="l">
              <a:lnSpc>
                <a:spcPct val="100000"/>
              </a:lnSpc>
              <a:spcBef>
                <a:spcPts val="1425"/>
              </a:spcBef>
              <a:spcAft>
                <a:spcPts val="0"/>
              </a:spcAft>
              <a:buClr>
                <a:srgbClr val="DC9E1F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Back Doors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/>
          <p:nvPr/>
        </p:nvSpPr>
        <p:spPr>
          <a:xfrm>
            <a:off x="406400" y="76200"/>
            <a:ext cx="109728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1.Preparation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1"/>
          <p:cNvSpPr txBox="1"/>
          <p:nvPr/>
        </p:nvSpPr>
        <p:spPr>
          <a:xfrm>
            <a:off x="609600" y="1036639"/>
            <a:ext cx="10972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31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Targets – company websites, mail servers, extranets,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Signing of Contract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863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Agreement on protection against any legal issues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863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Contracts to clearly specifies the limits and dangers of the 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863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Specifics on Denial of Service Tests, Social Engineering,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863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window for Attacks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863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time for the 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863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 Knowledge of the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863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people who are made aware of the 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711200" y="381000"/>
            <a:ext cx="10769600" cy="1066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to Ethical Hacking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609600" y="1524000"/>
            <a:ext cx="10972800" cy="487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0040" lvl="0" marL="4389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Noto Sans Symbols"/>
              <a:buChar char="◼"/>
            </a:pPr>
            <a:r>
              <a:rPr lang="en-US"/>
              <a:t>Ethical hackers</a:t>
            </a:r>
            <a:endParaRPr/>
          </a:p>
          <a:p>
            <a:pPr indent="-274318" lvl="1" marL="73152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124163"/>
              </a:buClr>
              <a:buSzPct val="100000"/>
              <a:buFont typeface="Noto Sans Symbols"/>
              <a:buChar char="▪"/>
            </a:pPr>
            <a:r>
              <a:rPr lang="en-US"/>
              <a:t>Employed by companies to perform penetration tests</a:t>
            </a:r>
            <a:endParaRPr/>
          </a:p>
          <a:p>
            <a:pPr indent="-320040" lvl="0" marL="438912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Noto Sans Symbols"/>
              <a:buChar char="◼"/>
            </a:pPr>
            <a:r>
              <a:rPr lang="en-US"/>
              <a:t>Penetration test</a:t>
            </a:r>
            <a:endParaRPr/>
          </a:p>
          <a:p>
            <a:pPr indent="-274318" lvl="1" marL="73152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124163"/>
              </a:buClr>
              <a:buSzPct val="100000"/>
              <a:buFont typeface="Noto Sans Symbols"/>
              <a:buChar char="▪"/>
            </a:pPr>
            <a:r>
              <a:rPr lang="en-US"/>
              <a:t>Legal attempt to break into a company’s network to find its weakest link</a:t>
            </a:r>
            <a:endParaRPr/>
          </a:p>
          <a:p>
            <a:pPr indent="-274318" lvl="1" marL="73152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124163"/>
              </a:buClr>
              <a:buSzPct val="100000"/>
              <a:buFont typeface="Noto Sans Symbols"/>
              <a:buChar char="▪"/>
            </a:pPr>
            <a:r>
              <a:rPr lang="en-US"/>
              <a:t>Tester only reports findings, does not solve problems</a:t>
            </a:r>
            <a:endParaRPr/>
          </a:p>
          <a:p>
            <a:pPr indent="-320040" lvl="0" marL="438912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Noto Sans Symbols"/>
              <a:buChar char="◼"/>
            </a:pPr>
            <a:r>
              <a:rPr lang="en-US"/>
              <a:t>Security test</a:t>
            </a:r>
            <a:endParaRPr/>
          </a:p>
          <a:p>
            <a:pPr indent="-274318" lvl="1" marL="73152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124163"/>
              </a:buClr>
              <a:buSzPct val="100000"/>
              <a:buFont typeface="Noto Sans Symbols"/>
              <a:buChar char="▪"/>
            </a:pPr>
            <a:r>
              <a:rPr lang="en-US"/>
              <a:t>More than an attempt to break in; also includes analyzing company’s security policy and procedures </a:t>
            </a:r>
            <a:endParaRPr/>
          </a:p>
          <a:p>
            <a:pPr indent="-274318" lvl="1" marL="73152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124163"/>
              </a:buClr>
              <a:buSzPct val="100000"/>
              <a:buFont typeface="Noto Sans Symbols"/>
              <a:buChar char="▪"/>
            </a:pPr>
            <a:r>
              <a:rPr lang="en-US"/>
              <a:t>Tester offers solutions to secure or protect the network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 txBox="1"/>
          <p:nvPr/>
        </p:nvSpPr>
        <p:spPr>
          <a:xfrm>
            <a:off x="406400" y="1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2.Footprinting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2"/>
          <p:cNvSpPr txBox="1"/>
          <p:nvPr/>
        </p:nvSpPr>
        <p:spPr>
          <a:xfrm>
            <a:off x="406400" y="1403350"/>
            <a:ext cx="10668000" cy="385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Collecting as much information about the target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00"/>
              </a:buClr>
              <a:buSzPts val="15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DNS Servers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00"/>
              </a:buClr>
              <a:buSzPts val="15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Ranges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00"/>
              </a:buClr>
              <a:buSzPts val="15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Administrative Contacts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00"/>
              </a:buClr>
              <a:buSzPts val="15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revealed by administrators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3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engines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Forums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Databases – whois, ripe, arin, apnic</a:t>
            </a:r>
            <a:endParaRPr b="1" i="0" sz="20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– PING, whois, Traceroute, DIG, nslookup, sam spade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 txBox="1"/>
          <p:nvPr/>
        </p:nvSpPr>
        <p:spPr>
          <a:xfrm>
            <a:off x="628651" y="1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3.Enumeration &amp; Fingerprinting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3"/>
          <p:cNvSpPr txBox="1"/>
          <p:nvPr/>
        </p:nvSpPr>
        <p:spPr>
          <a:xfrm>
            <a:off x="590551" y="1295400"/>
            <a:ext cx="10464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31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 targets determined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Services / open ports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 Enumeration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3" lvl="0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3413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00"/>
              </a:buClr>
              <a:buSzPts val="135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Banner grabbing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3413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00"/>
              </a:buClr>
              <a:buSzPts val="135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Responses to various protocol (ICMP &amp;TCP) commands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3413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00"/>
              </a:buClr>
              <a:buSzPts val="135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/ Service Scans – TCP Connect, TCP SYN, TCP FIN, etc.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3413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00"/>
              </a:buClr>
              <a:buSzPts val="135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3" lvl="0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Nmap, FScan, Hping, Firewalk, netcat, tcpdump, ssh, telnet, SNMP Scanner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/>
          <p:nvPr/>
        </p:nvSpPr>
        <p:spPr>
          <a:xfrm>
            <a:off x="609600" y="152401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4.Identification of Vulnerabilities 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630382" y="1638300"/>
            <a:ext cx="10111316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Vulnerabilities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Insecure Configuration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passwords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Unpatched vulnerabilities in services, Operating systems, applications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Vulnerabilities in Services, Operating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Insecure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Access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 txBox="1"/>
          <p:nvPr/>
        </p:nvSpPr>
        <p:spPr>
          <a:xfrm>
            <a:off x="711200" y="228601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4.Identification of Vulnerabilities (2)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5"/>
          <p:cNvSpPr txBox="1"/>
          <p:nvPr/>
        </p:nvSpPr>
        <p:spPr>
          <a:xfrm>
            <a:off x="711200" y="1368426"/>
            <a:ext cx="10668000" cy="289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Unpatched / Possible Vulnerabilities – Tools, Vulnerability information Websites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Passwords – Default Passwords, Brute force, Social Engineering, Listening to Traffic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Insecure Programming – SQL Injection, Listening to Traffic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Access Control – Using the Application Logic, SQL Injection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"/>
          <p:cNvSpPr txBox="1"/>
          <p:nvPr/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4.Identification of Vulnerabilities (3)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6"/>
          <p:cNvSpPr txBox="1"/>
          <p:nvPr/>
        </p:nvSpPr>
        <p:spPr>
          <a:xfrm>
            <a:off x="304800" y="1600200"/>
            <a:ext cx="11074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Vulnerability Scanners - Nessus, ISS, SARA, SAINT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Listening to Traffic – Ethercap, tcpdump</a:t>
            </a:r>
            <a:endParaRPr b="1" i="0" sz="22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3" lvl="0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 Crackers – John the ripper, LC4, Pwdump</a:t>
            </a:r>
            <a:endParaRPr b="1" i="0" sz="22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3" lvl="0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Intercepting Web Traffic – Achilles, Whisker, Legion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3" lvl="0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00"/>
              </a:buClr>
              <a:buSzPts val="18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Vulnerabilities &amp; Exposures – </a:t>
            </a:r>
            <a:r>
              <a:rPr b="1" i="0" lang="en-US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http://cve.mitre.org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00"/>
              </a:buClr>
              <a:buSzPts val="18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Bugtraq – </a:t>
            </a:r>
            <a:r>
              <a:rPr b="1" i="0" lang="en-US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www.securityfocus.com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00"/>
              </a:buClr>
              <a:buSzPts val="18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Vendor Websites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/>
        </p:nvSpPr>
        <p:spPr>
          <a:xfrm>
            <a:off x="304800" y="457200"/>
            <a:ext cx="11582400" cy="731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5.Attack – Exploit the Vulnerabilities 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7"/>
          <p:cNvSpPr txBox="1"/>
          <p:nvPr/>
        </p:nvSpPr>
        <p:spPr>
          <a:xfrm>
            <a:off x="660400" y="1189038"/>
            <a:ext cx="1087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 as  much information (trophies) from the Target Asset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Gaining Normal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Escalation of privileges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Obtaining access to other connected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3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 Ditch Effort – Denial of Service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/>
        </p:nvSpPr>
        <p:spPr>
          <a:xfrm>
            <a:off x="304800" y="533400"/>
            <a:ext cx="11582400" cy="731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5.Attack – Exploit the Vulnerabilities (2)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 txBox="1"/>
          <p:nvPr/>
        </p:nvSpPr>
        <p:spPr>
          <a:xfrm>
            <a:off x="609600" y="1417638"/>
            <a:ext cx="10871200" cy="361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Infrastructure Attacks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00"/>
              </a:buClr>
              <a:buSzPts val="15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Connecting to the network through modem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00"/>
              </a:buClr>
              <a:buSzPts val="15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Weaknesses in TCP / IP, NetBIOS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00"/>
              </a:buClr>
              <a:buSzPts val="15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Flooding the network to cause 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3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 Attacks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00"/>
              </a:buClr>
              <a:buSzPts val="15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Attacking Authentication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00"/>
              </a:buClr>
              <a:buSzPts val="15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Exploiting Protocol Implementations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00"/>
              </a:buClr>
              <a:buSzPts val="15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Exploiting Insecure configuration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00"/>
              </a:buClr>
              <a:buSzPts val="15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Breaking File-System Security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/>
          <p:nvPr/>
        </p:nvSpPr>
        <p:spPr>
          <a:xfrm>
            <a:off x="304800" y="277814"/>
            <a:ext cx="115824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5.Attack – Exploit the Vulnerabilities (3)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9"/>
          <p:cNvSpPr txBox="1"/>
          <p:nvPr/>
        </p:nvSpPr>
        <p:spPr>
          <a:xfrm>
            <a:off x="711200" y="1600200"/>
            <a:ext cx="11176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Specific Attacks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Exploiting implementations of HTTP, SMTP protocols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Gaining access to application Databases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Injection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 txBox="1"/>
          <p:nvPr/>
        </p:nvSpPr>
        <p:spPr>
          <a:xfrm>
            <a:off x="304800" y="533400"/>
            <a:ext cx="11582400" cy="731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5.Attack – Exploit the Vulnerabilities (4)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0"/>
          <p:cNvSpPr txBox="1"/>
          <p:nvPr/>
        </p:nvSpPr>
        <p:spPr>
          <a:xfrm>
            <a:off x="609600" y="1265238"/>
            <a:ext cx="10566400" cy="37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666600"/>
              </a:buClr>
              <a:buSzPts val="18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exploits from Hacker Websites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666600"/>
              </a:buClr>
              <a:buSzPts val="18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Customised free exploits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131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666600"/>
              </a:buClr>
              <a:buSzPts val="18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Internally Developed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3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– Nessus, Metasploit Framework,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/>
          <p:nvPr>
            <p:ph type="title"/>
          </p:nvPr>
        </p:nvSpPr>
        <p:spPr>
          <a:xfrm>
            <a:off x="609601" y="533400"/>
            <a:ext cx="10970684" cy="7953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/>
              <a:t>6. Gaining access:</a:t>
            </a:r>
            <a:endParaRPr/>
          </a:p>
        </p:txBody>
      </p:sp>
      <p:sp>
        <p:nvSpPr>
          <p:cNvPr id="467" name="Google Shape;467;p41"/>
          <p:cNvSpPr txBox="1"/>
          <p:nvPr>
            <p:ph idx="4294967295" type="body"/>
          </p:nvPr>
        </p:nvSpPr>
        <p:spPr>
          <a:xfrm>
            <a:off x="1117600" y="1600200"/>
            <a:ext cx="10261600" cy="297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●"/>
            </a:pPr>
            <a:r>
              <a:rPr lang="en-US" sz="2000"/>
              <a:t>Enough data has been gathered at this point to make an informed attempt to access the target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●"/>
            </a:pPr>
            <a:r>
              <a:rPr b="1" lang="en-US" sz="2000"/>
              <a:t>Techniques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Font typeface="Noto Sans Symbols"/>
              <a:buChar char="●"/>
            </a:pPr>
            <a:r>
              <a:rPr lang="en-US" sz="2000"/>
              <a:t> Password eavesdropping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Font typeface="Noto Sans Symbols"/>
              <a:buChar char="●"/>
            </a:pPr>
            <a:r>
              <a:rPr lang="en-US" sz="2000"/>
              <a:t> File share brute forcing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Font typeface="Noto Sans Symbols"/>
              <a:buChar char="●"/>
            </a:pPr>
            <a:r>
              <a:rPr lang="en-US" sz="2000"/>
              <a:t> Password file grab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Font typeface="Noto Sans Symbols"/>
              <a:buChar char="●"/>
            </a:pPr>
            <a:r>
              <a:rPr lang="en-US" sz="2000"/>
              <a:t> Buffer overflows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12800" y="152400"/>
            <a:ext cx="10769600" cy="1295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Role of Security and Penetration Testers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609600" y="1905000"/>
            <a:ext cx="11074400" cy="434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0040" lvl="0" marL="4389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Noto Sans Symbols"/>
              <a:buChar char="◼"/>
            </a:pPr>
            <a:r>
              <a:rPr lang="en-US"/>
              <a:t>Hackers</a:t>
            </a:r>
            <a:endParaRPr/>
          </a:p>
          <a:p>
            <a:pPr indent="-274319" lvl="1" marL="73152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ct val="100000"/>
              <a:buFont typeface="Noto Sans Symbols"/>
              <a:buChar char="▪"/>
            </a:pPr>
            <a:r>
              <a:rPr lang="en-US"/>
              <a:t>Access computer system or network without authorization</a:t>
            </a:r>
            <a:endParaRPr/>
          </a:p>
          <a:p>
            <a:pPr indent="-274319" lvl="1" marL="73152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ct val="100000"/>
              <a:buFont typeface="Noto Sans Symbols"/>
              <a:buChar char="▪"/>
            </a:pPr>
            <a:r>
              <a:rPr lang="en-US"/>
              <a:t>Breaks the law; can go to prison</a:t>
            </a:r>
            <a:endParaRPr/>
          </a:p>
          <a:p>
            <a:pPr indent="-320040" lvl="0" marL="438912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Noto Sans Symbols"/>
              <a:buChar char="◼"/>
            </a:pPr>
            <a:r>
              <a:rPr lang="en-US"/>
              <a:t>Crackers</a:t>
            </a:r>
            <a:endParaRPr/>
          </a:p>
          <a:p>
            <a:pPr indent="-274319" lvl="1" marL="73152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ct val="100000"/>
              <a:buFont typeface="Noto Sans Symbols"/>
              <a:buChar char="▪"/>
            </a:pPr>
            <a:r>
              <a:rPr lang="en-US"/>
              <a:t>Break into systems to steal or destroy data</a:t>
            </a:r>
            <a:endParaRPr/>
          </a:p>
          <a:p>
            <a:pPr indent="-274319" lvl="1" marL="73152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ct val="100000"/>
              <a:buFont typeface="Noto Sans Symbols"/>
              <a:buChar char="▪"/>
            </a:pPr>
            <a:r>
              <a:rPr lang="en-US"/>
              <a:t>U.S. Department of Justice calls both hackers</a:t>
            </a:r>
            <a:endParaRPr/>
          </a:p>
          <a:p>
            <a:pPr indent="-320040" lvl="0" marL="438912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Noto Sans Symbols"/>
              <a:buChar char="◼"/>
            </a:pPr>
            <a:r>
              <a:rPr lang="en-US"/>
              <a:t>Ethical hacker</a:t>
            </a:r>
            <a:endParaRPr/>
          </a:p>
          <a:p>
            <a:pPr indent="-274319" lvl="1" marL="73152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124163"/>
              </a:buClr>
              <a:buSzPct val="100000"/>
              <a:buFont typeface="Noto Sans Symbols"/>
              <a:buChar char="▪"/>
            </a:pPr>
            <a:r>
              <a:rPr lang="en-US"/>
              <a:t>Performs most of the same activities but with owner’s permission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"/>
          <p:cNvSpPr txBox="1"/>
          <p:nvPr>
            <p:ph type="title"/>
          </p:nvPr>
        </p:nvSpPr>
        <p:spPr>
          <a:xfrm>
            <a:off x="609601" y="533400"/>
            <a:ext cx="10970684" cy="7953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/>
              <a:t>7. Escalating Privileges</a:t>
            </a:r>
            <a:endParaRPr/>
          </a:p>
        </p:txBody>
      </p:sp>
      <p:sp>
        <p:nvSpPr>
          <p:cNvPr id="473" name="Google Shape;473;p42"/>
          <p:cNvSpPr txBox="1"/>
          <p:nvPr>
            <p:ph idx="4294967295" type="body"/>
          </p:nvPr>
        </p:nvSpPr>
        <p:spPr>
          <a:xfrm>
            <a:off x="810684" y="1417638"/>
            <a:ext cx="10566400" cy="266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●"/>
            </a:pPr>
            <a:r>
              <a:rPr lang="en-US" sz="2000"/>
              <a:t>If only user-level access was obtained in the last step, the attacker will now seek to gain complete control of the system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●"/>
            </a:pPr>
            <a:r>
              <a:rPr b="1" lang="en-US" sz="2000"/>
              <a:t>Techniques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Font typeface="Noto Sans Symbols"/>
              <a:buChar char="●"/>
            </a:pPr>
            <a:r>
              <a:rPr lang="en-US" sz="2000"/>
              <a:t> Password cracking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Font typeface="Noto Sans Symbols"/>
              <a:buChar char="●"/>
            </a:pPr>
            <a:r>
              <a:rPr lang="en-US" sz="2000"/>
              <a:t> Known exploits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3"/>
          <p:cNvSpPr txBox="1"/>
          <p:nvPr>
            <p:ph type="title"/>
          </p:nvPr>
        </p:nvSpPr>
        <p:spPr>
          <a:xfrm>
            <a:off x="609601" y="457200"/>
            <a:ext cx="10970684" cy="7953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lang="en-US"/>
              <a:t>8. Covering Tracks</a:t>
            </a:r>
            <a:endParaRPr/>
          </a:p>
        </p:txBody>
      </p:sp>
      <p:sp>
        <p:nvSpPr>
          <p:cNvPr id="479" name="Google Shape;479;p43"/>
          <p:cNvSpPr txBox="1"/>
          <p:nvPr>
            <p:ph idx="4294967295" type="body"/>
          </p:nvPr>
        </p:nvSpPr>
        <p:spPr>
          <a:xfrm>
            <a:off x="812800" y="1227138"/>
            <a:ext cx="10160000" cy="3421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Char char="●"/>
            </a:pPr>
            <a:r>
              <a:rPr lang="en-US"/>
              <a:t> </a:t>
            </a:r>
            <a:r>
              <a:rPr lang="en-US" sz="2400"/>
              <a:t>Once total ownership of the target is secured, hiding this fact from system administrators becomes paramount, lest they quickly end the romp.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●"/>
            </a:pPr>
            <a:r>
              <a:rPr b="1" lang="en-US" sz="2400"/>
              <a:t>Techniques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Font typeface="Noto Sans Symbols"/>
              <a:buChar char="●"/>
            </a:pPr>
            <a:r>
              <a:rPr lang="en-US" sz="2400"/>
              <a:t> Clear logs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Font typeface="Noto Sans Symbols"/>
              <a:buChar char="●"/>
            </a:pPr>
            <a:r>
              <a:rPr lang="en-US" sz="2400"/>
              <a:t> Hide tools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4"/>
          <p:cNvSpPr txBox="1"/>
          <p:nvPr>
            <p:ph type="title"/>
          </p:nvPr>
        </p:nvSpPr>
        <p:spPr>
          <a:xfrm>
            <a:off x="609601" y="533400"/>
            <a:ext cx="10970684" cy="7953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/>
              <a:t>9. Creating Back Doors</a:t>
            </a:r>
            <a:endParaRPr/>
          </a:p>
        </p:txBody>
      </p:sp>
      <p:sp>
        <p:nvSpPr>
          <p:cNvPr id="485" name="Google Shape;485;p44"/>
          <p:cNvSpPr txBox="1"/>
          <p:nvPr>
            <p:ph idx="4294967295" type="body"/>
          </p:nvPr>
        </p:nvSpPr>
        <p:spPr>
          <a:xfrm>
            <a:off x="838200" y="1981200"/>
            <a:ext cx="10363200" cy="3471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Noto Sans Symbols"/>
              <a:buChar char="●"/>
            </a:pPr>
            <a:r>
              <a:rPr lang="en-US" sz="2400"/>
              <a:t> Trap doors will be laid in various parts of the system to ensure that privileged access is easily regained at the whim of the intruder</a:t>
            </a:r>
            <a:endParaRPr/>
          </a:p>
          <a:p>
            <a:pPr indent="-20193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Noto Sans Symbols"/>
              <a:buChar char="●"/>
            </a:pPr>
            <a:r>
              <a:rPr b="1" lang="en-US" sz="2400"/>
              <a:t>Techniques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124163"/>
              </a:buClr>
              <a:buSzPct val="100000"/>
              <a:buFont typeface="Noto Sans Symbols"/>
              <a:buChar char="●"/>
            </a:pPr>
            <a:r>
              <a:rPr lang="en-US" sz="2400"/>
              <a:t> Create rogue user accounts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124163"/>
              </a:buClr>
              <a:buSzPct val="100000"/>
              <a:buFont typeface="Noto Sans Symbols"/>
              <a:buChar char="●"/>
            </a:pPr>
            <a:r>
              <a:rPr lang="en-US" sz="2400"/>
              <a:t> Schedule batch jobs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124163"/>
              </a:buClr>
              <a:buSzPct val="100000"/>
              <a:buFont typeface="Noto Sans Symbols"/>
              <a:buChar char="●"/>
            </a:pPr>
            <a:r>
              <a:rPr lang="en-US" sz="2400"/>
              <a:t> Infect startup 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124163"/>
              </a:buClr>
              <a:buSzPct val="100000"/>
              <a:buFont typeface="Noto Sans Symbols"/>
              <a:buChar char="●"/>
            </a:pPr>
            <a:r>
              <a:rPr lang="en-US" sz="2400"/>
              <a:t> Plant remote control services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124163"/>
              </a:buClr>
              <a:buSzPct val="100000"/>
              <a:buFont typeface="Noto Sans Symbols"/>
              <a:buChar char="●"/>
            </a:pPr>
            <a:r>
              <a:rPr lang="en-US" sz="2400"/>
              <a:t> Install monitoring mechanisms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124163"/>
              </a:buClr>
              <a:buSzPct val="100000"/>
              <a:buFont typeface="Noto Sans Symbols"/>
              <a:buChar char="●"/>
            </a:pPr>
            <a:r>
              <a:rPr lang="en-US" sz="2400"/>
              <a:t> Replace apps with trojans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5"/>
          <p:cNvSpPr/>
          <p:nvPr/>
        </p:nvSpPr>
        <p:spPr>
          <a:xfrm>
            <a:off x="3278140" y="2362200"/>
            <a:ext cx="563571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/>
              <a:t>Anonymous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81000" y="815662"/>
            <a:ext cx="11277600" cy="358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As for the literal operation of Anonymous, becoming part of it is as simple as going onto its Internet Relay Chat forums and typing away.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The real-life people involved in Anonymous could be behind their laptops anywhere, from an Internet café in Malaysia to a Michigan suburb.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Anonymous appears to have no spokesperson or leader.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One could participate for a minute or a day in a chat room, and then never go back again.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Anonymous is the future form of Internet-based social activism. They laud the "hactivists" for their actions.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pic>
        <p:nvPicPr>
          <p:cNvPr descr="http://i.cdn.turner.com/cnn/dam/assets/120209070740-guy-fawkes-01-story-body.jpg"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398" y="4191000"/>
            <a:ext cx="5049941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579967" y="0"/>
            <a:ext cx="10970684" cy="7953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/>
              <a:t>Why Do People Hack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609601" y="1447800"/>
            <a:ext cx="10970684" cy="4375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13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rgbClr val="002A13"/>
                </a:solidFill>
              </a:rPr>
              <a:t>To make security stronger (Ethical Hacking)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A13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rgbClr val="002A13"/>
                </a:solidFill>
              </a:rPr>
              <a:t>Just for fun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A13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rgbClr val="002A13"/>
                </a:solidFill>
              </a:rPr>
              <a:t>Show off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A13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rgbClr val="002A13"/>
                </a:solidFill>
              </a:rPr>
              <a:t>Hack other systems secretly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A13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rgbClr val="002A13"/>
                </a:solidFill>
              </a:rPr>
              <a:t>Notify many people their thought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A13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rgbClr val="002A13"/>
                </a:solidFill>
              </a:rPr>
              <a:t>Steal important information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A13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rgbClr val="002A13"/>
                </a:solidFill>
              </a:rPr>
              <a:t>Destroy enemy</a:t>
            </a:r>
            <a:r>
              <a:rPr lang="en-US" sz="2000">
                <a:solidFill>
                  <a:srgbClr val="002A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2000">
                <a:solidFill>
                  <a:srgbClr val="002A13"/>
                </a:solidFill>
              </a:rPr>
              <a:t>s computer network during the war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2A13"/>
              </a:solidFill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None/>
            </a:pPr>
            <a:r>
              <a:t/>
            </a:r>
            <a:endParaRPr>
              <a:solidFill>
                <a:srgbClr val="002A13"/>
              </a:solidFill>
            </a:endParaRPr>
          </a:p>
        </p:txBody>
      </p:sp>
      <p:pic>
        <p:nvPicPr>
          <p:cNvPr descr="3 Facts Why People Hack Your Website - Pixely"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715" y="3124200"/>
            <a:ext cx="4801936" cy="28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04800" y="58739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Ethical Hacking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04800" y="1371600"/>
            <a:ext cx="8077200" cy="469269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2A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Called – Attack &amp; Penetration Testing, White-hat hacking,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2A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 teaming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C9E1F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2A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Legal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C9E1F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2A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Permission is obtained from the target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C9E1F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2A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of an overall security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C9E1F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2A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vulnerabilities visible from the Internet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C9E1F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2A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Ethical hackers possesses same skills, mindset and tools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A13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2A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 hacker but the attacks are done in a non-destructive manner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C9E1F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A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A13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2A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Hacking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2A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of breaking into systems for: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2A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or Commercial Gains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2A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Malicious Intent – Causing sever damage to Information &amp; Assets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2A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Conforming to accepted professional standards of conduct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thical Training in Surat | Learn Cyber Security course in Surat"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0" y="1943100"/>
            <a:ext cx="5284556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/>
              <a:t>Types of Hackers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605367" y="1417638"/>
            <a:ext cx="10970684" cy="4375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Char char="●"/>
            </a:pPr>
            <a:r>
              <a:rPr b="1" lang="en-US" sz="1800"/>
              <a:t>White Hat Hackers: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Font typeface="Noto Sans Symbols"/>
              <a:buChar char="●"/>
            </a:pPr>
            <a:r>
              <a:rPr lang="en-US" sz="1800"/>
              <a:t>A </a:t>
            </a:r>
            <a:r>
              <a:rPr b="1" lang="en-US" sz="1800"/>
              <a:t>White Hat</a:t>
            </a:r>
            <a:r>
              <a:rPr lang="en-US" sz="1800"/>
              <a:t> who specializes in penetration testing and in other testing methodologies to ensure the security of an organization's information systems.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Char char="●"/>
            </a:pPr>
            <a:r>
              <a:rPr b="1" lang="en-US" sz="1800"/>
              <a:t>Black Hat Hackers: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Font typeface="Noto Sans Symbols"/>
              <a:buChar char="●"/>
            </a:pPr>
            <a:r>
              <a:rPr lang="en-US" sz="1800"/>
              <a:t>A </a:t>
            </a:r>
            <a:r>
              <a:rPr b="1" lang="en-US" sz="1800"/>
              <a:t>Black Hat</a:t>
            </a:r>
            <a:r>
              <a:rPr lang="en-US" sz="1800"/>
              <a:t> is the villain or </a:t>
            </a:r>
            <a:r>
              <a:rPr i="1" lang="en-US" sz="1800"/>
              <a:t>bad guy</a:t>
            </a:r>
            <a:r>
              <a:rPr lang="en-US" sz="1800"/>
              <a:t>, especially in a western movie in which such a character would stereotypically wear a black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hat</a:t>
            </a:r>
            <a:r>
              <a:rPr lang="en-US" sz="1800"/>
              <a:t> in contrast to the hero's white hat.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Char char="●"/>
            </a:pPr>
            <a:r>
              <a:rPr b="1" lang="en-US" sz="1800"/>
              <a:t> Gray Hat Hackers: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Font typeface="Noto Sans Symbols"/>
              <a:buChar char="●"/>
            </a:pPr>
            <a:r>
              <a:rPr lang="en-US" sz="1800"/>
              <a:t>A </a:t>
            </a:r>
            <a:r>
              <a:rPr b="1" lang="en-US" sz="1800"/>
              <a:t>Grey Hat</a:t>
            </a:r>
            <a:r>
              <a:rPr lang="en-US" sz="1800"/>
              <a:t>, in the hacking community, refers to a skilled hacker whose activities fall somewhere between white and black hat hackers on a variety of spectra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/>
              <a:t>Types of Hackers</a:t>
            </a:r>
            <a:endParaRPr/>
          </a:p>
        </p:txBody>
      </p:sp>
      <p:pic>
        <p:nvPicPr>
          <p:cNvPr descr="One Of The Types Of Hacker Data Science | What After College"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752330"/>
            <a:ext cx="10668000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990600" y="228600"/>
            <a:ext cx="105664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99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/>
              <a:t>Why Can’t We Defend Against Hackers?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812800" y="1600200"/>
            <a:ext cx="105664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12600">
            <a:noAutofit/>
          </a:bodyPr>
          <a:lstStyle/>
          <a:p>
            <a: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C9E1F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2A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many unknown security hole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3000"/>
              </a:lnSpc>
              <a:spcBef>
                <a:spcPts val="480"/>
              </a:spcBef>
              <a:spcAft>
                <a:spcPts val="0"/>
              </a:spcAft>
              <a:buClr>
                <a:srgbClr val="DC9E1F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2A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Hackers need to know only one security hole to hack the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3000"/>
              </a:lnSpc>
              <a:spcBef>
                <a:spcPts val="480"/>
              </a:spcBef>
              <a:spcAft>
                <a:spcPts val="0"/>
              </a:spcAft>
              <a:buClr>
                <a:srgbClr val="DC9E1F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2A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need to know all security holes to defend the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2900" marR="0" rtl="0" algn="l">
              <a:lnSpc>
                <a:spcPct val="93000"/>
              </a:lnSpc>
              <a:spcBef>
                <a:spcPts val="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