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Tahoma"/>
      <p:regular r:id="rId13"/>
      <p:bold r:id="rId14"/>
    </p:embeddedFont>
    <p:embeddedFont>
      <p:font typeface="Bell M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llMT-regular.fntdata"/><Relationship Id="rId14" Type="http://schemas.openxmlformats.org/officeDocument/2006/relationships/font" Target="fonts/Tahoma-bold.fntdata"/><Relationship Id="rId17" Type="http://schemas.openxmlformats.org/officeDocument/2006/relationships/font" Target="fonts/BellMT-italic.fntdata"/><Relationship Id="rId16" Type="http://schemas.openxmlformats.org/officeDocument/2006/relationships/font" Target="fonts/BellM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ellM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1/27/2022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Cybersecurity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Packet Sniffing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Recall how Ethernet works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When someone wants to send a packet to some else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They put the bits on the wire with the destination MAC address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And remember that other hosts are listening on the wire to detect for collisions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It couldn’t get any easier to figure out what data is being transmitted over the network!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850" y="152400"/>
            <a:ext cx="1123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0" type="dt"/>
          </p:nvPr>
        </p:nvSpPr>
        <p:spPr>
          <a:xfrm>
            <a:off x="0" y="29816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CS526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0" y="29816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Topic 18: Network Security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0" y="29816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54C9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0" y="6927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Packet Sniffing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981200" y="1295400"/>
            <a:ext cx="83058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Promiscuous Network Interface Card reads all packets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Read all unencrypted data (e.g., “ngrep”)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ftp, telnet send passwords in clear!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743200" y="4755860"/>
            <a:ext cx="914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924800" y="4755860"/>
            <a:ext cx="914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257800" y="3346160"/>
            <a:ext cx="990600" cy="533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3657600" y="4908260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6934200" y="4908260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7086600" y="513686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3657600" y="5136860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1" name="Google Shape;81;p14"/>
          <p:cNvSpPr/>
          <p:nvPr/>
        </p:nvSpPr>
        <p:spPr>
          <a:xfrm>
            <a:off x="4572000" y="4251036"/>
            <a:ext cx="2514600" cy="1533525"/>
          </a:xfrm>
          <a:custGeom>
            <a:rect b="b" l="l" r="r" t="t"/>
            <a:pathLst>
              <a:path extrusionOk="0" h="21600" w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extrusionOk="0" fill="none" h="21600" w="2160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extrusionOk="0" fill="none" h="21600" w="2160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extrusionOk="0" fill="none" h="21600" w="2160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extrusionOk="0" fill="none" h="21600" w="2160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extrusionOk="0" fill="none" h="21600" w="2160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extrusionOk="0" fill="none" h="21600" w="2160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extrusionOk="0" fill="none" h="21600" w="2160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extrusionOk="0" fill="none" h="21600" w="2160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extrusionOk="0" fill="none" h="21600" w="2160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extrusionOk="0" fill="none" h="21600" w="2160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extrusionOk="0" fill="none" h="21600" w="2160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99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>
            <a:off x="5562600" y="391766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5867400" y="391766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2895600" y="5833052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Prevention:  Encryption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(IPSEC, TLS)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Packet Sniffing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This works for wireless too!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 fact, it works for any broadcast-based medium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850" y="152400"/>
            <a:ext cx="1123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Packet Sniffing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What kinds of data can we get?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Asked another way, what kind of information would be most useful to a malicious user?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Answer: Anything in plain text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Passwords are the most popular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Packet Sniffing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How can we protect ourselves?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SSH, not Telnet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Many people at CMU still use Telnet and send their password in the clear (use PuTTY instead!)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Now that I have told you this, please do not exploit this information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Packet sniffing is, by the way, prohibited by Computing Services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HTTP over SSL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Especially when making purchases with credit cards!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SFTP, not FTP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Unless you </a:t>
            </a:r>
            <a:r>
              <a:rPr b="1" i="1" lang="en-US" sz="2000" u="sng"/>
              <a:t>really</a:t>
            </a:r>
            <a:r>
              <a:rPr lang="en-US" sz="2000"/>
              <a:t> don’t care about the password or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Can also use KerbFTP (download from MyAndrew)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IPSec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Provides network-layer confidentiality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