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Bell M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ellM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ellMT-italic.fntdata"/><Relationship Id="rId30" Type="http://schemas.openxmlformats.org/officeDocument/2006/relationships/font" Target="fonts/BellMT-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BellMT-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
        <p:nvSpPr>
          <p:cNvPr id="62" name="Google Shape;62;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solidFill>
                  <a:srgbClr val="000000"/>
                </a:solidFill>
              </a:rPr>
              <a:t>1/29/2022</a:t>
            </a:r>
            <a:endParaRPr>
              <a:solidFill>
                <a:srgbClr val="000000"/>
              </a:solidFill>
            </a:endParaRPr>
          </a:p>
        </p:txBody>
      </p:sp>
      <p:sp>
        <p:nvSpPr>
          <p:cNvPr id="63" name="Google Shape;63;p1:notes"/>
          <p:cNvSpPr txBox="1"/>
          <p:nvPr>
            <p:ph idx="11" type="ftr"/>
          </p:nvPr>
        </p:nvSpPr>
        <p:spPr>
          <a:xfrm>
            <a:off x="0" y="9374188"/>
            <a:ext cx="2919413" cy="4937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1800">
                <a:solidFill>
                  <a:srgbClr val="000000"/>
                </a:solidFill>
                <a:latin typeface="Arial"/>
                <a:ea typeface="Arial"/>
                <a:cs typeface="Arial"/>
                <a:sym typeface="Arial"/>
              </a:rPr>
              <a:t>J. Saira banu; School of Computing Science and Engineering</a:t>
            </a:r>
            <a:endParaRPr sz="1800">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97" name="Google Shape;59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04" name="Google Shape;60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12" name="Google Shape;61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18" name="Google Shape;61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9" name="Google Shape;619;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52" name="Google Shape;65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58" name="Google Shape;65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64" name="Google Shape;66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70" name="Google Shape;67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75" name="Google Shape;67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81" name="Google Shape;681;p19:notes"/>
          <p:cNvSpPr/>
          <p:nvPr>
            <p:ph idx="2" type="sldImg"/>
          </p:nvPr>
        </p:nvSpPr>
        <p:spPr>
          <a:xfrm>
            <a:off x="0" y="30321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82" name="Google Shape;682;p19:notes"/>
          <p:cNvSpPr txBox="1"/>
          <p:nvPr>
            <p:ph idx="1" type="body"/>
          </p:nvPr>
        </p:nvSpPr>
        <p:spPr>
          <a:xfrm>
            <a:off x="503238" y="4316413"/>
            <a:ext cx="5853112" cy="1825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0" name="Google Shape;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88" name="Google Shape;688;p20:notes"/>
          <p:cNvSpPr/>
          <p:nvPr>
            <p:ph idx="2" type="sldImg"/>
          </p:nvPr>
        </p:nvSpPr>
        <p:spPr>
          <a:xfrm>
            <a:off x="0" y="30321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89" name="Google Shape;689;p20:notes"/>
          <p:cNvSpPr txBox="1"/>
          <p:nvPr>
            <p:ph idx="1" type="body"/>
          </p:nvPr>
        </p:nvSpPr>
        <p:spPr>
          <a:xfrm>
            <a:off x="503238" y="4316413"/>
            <a:ext cx="5853112" cy="1825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94" name="Google Shape;69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00" name="Google Shape;70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06" name="Google Shape;70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82" name="Google Shape;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 name="Google Shape;83;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41" name="Google Shape;24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14" name="Google Shape;4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5" name="Google Shape;415;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79" name="Google Shape;57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84" name="Google Shape;58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90" name="Google Shape;59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sp>
        <p:nvSpPr>
          <p:cNvPr id="14" name="Google Shape;14;p2"/>
          <p:cNvSpPr txBox="1"/>
          <p:nvPr>
            <p:ph idx="1" type="subTitle"/>
          </p:nvPr>
        </p:nvSpPr>
        <p:spPr>
          <a:xfrm>
            <a:off x="1828800" y="3886200"/>
            <a:ext cx="8534400" cy="1752600"/>
          </a:xfrm>
          <a:prstGeom prst="rect">
            <a:avLst/>
          </a:prstGeom>
          <a:solidFill>
            <a:schemeClr val="lt1"/>
          </a:solid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5" name="Google Shape;15;p2"/>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9" name="Shape 49"/>
        <p:cNvGrpSpPr/>
        <p:nvPr/>
      </p:nvGrpSpPr>
      <p:grpSpPr>
        <a:xfrm>
          <a:off x="0" y="0"/>
          <a:ext cx="0" cy="0"/>
          <a:chOff x="0" y="0"/>
          <a:chExt cx="0" cy="0"/>
        </a:xfrm>
      </p:grpSpPr>
      <p:sp>
        <p:nvSpPr>
          <p:cNvPr id="50" name="Google Shape;50;p11"/>
          <p:cNvSpPr txBox="1"/>
          <p:nvPr/>
        </p:nvSpPr>
        <p:spPr>
          <a:xfrm>
            <a:off x="0" y="533400"/>
            <a:ext cx="3124200" cy="5973970"/>
          </a:xfrm>
          <a:prstGeom prst="rect">
            <a:avLst/>
          </a:prstGeom>
          <a:solidFill>
            <a:srgbClr val="124163"/>
          </a:solid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11"/>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52" name="Shape 52"/>
        <p:cNvGrpSpPr/>
        <p:nvPr/>
      </p:nvGrpSpPr>
      <p:grpSpPr>
        <a:xfrm>
          <a:off x="0" y="0"/>
          <a:ext cx="0" cy="0"/>
          <a:chOff x="0" y="0"/>
          <a:chExt cx="0" cy="0"/>
        </a:xfrm>
      </p:grpSpPr>
      <p:sp>
        <p:nvSpPr>
          <p:cNvPr id="53" name="Google Shape;53;p12"/>
          <p:cNvSpPr txBox="1"/>
          <p:nvPr/>
        </p:nvSpPr>
        <p:spPr>
          <a:xfrm>
            <a:off x="0" y="533400"/>
            <a:ext cx="3124200" cy="5973970"/>
          </a:xfrm>
          <a:prstGeom prst="rect">
            <a:avLst/>
          </a:prstGeom>
          <a:solidFill>
            <a:srgbClr val="124163"/>
          </a:solid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 name="Google Shape;54;p12"/>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55" name="Shape 55"/>
        <p:cNvGrpSpPr/>
        <p:nvPr/>
      </p:nvGrpSpPr>
      <p:grpSpPr>
        <a:xfrm>
          <a:off x="0" y="0"/>
          <a:ext cx="0" cy="0"/>
          <a:chOff x="0" y="0"/>
          <a:chExt cx="0" cy="0"/>
        </a:xfrm>
      </p:grpSpPr>
      <p:sp>
        <p:nvSpPr>
          <p:cNvPr id="56" name="Google Shape;56;p13"/>
          <p:cNvSpPr txBox="1"/>
          <p:nvPr/>
        </p:nvSpPr>
        <p:spPr>
          <a:xfrm>
            <a:off x="0" y="533400"/>
            <a:ext cx="3124200" cy="5973970"/>
          </a:xfrm>
          <a:prstGeom prst="rect">
            <a:avLst/>
          </a:prstGeom>
          <a:solidFill>
            <a:srgbClr val="124163"/>
          </a:solid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 name="Google Shape;57;p13"/>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3"/>
          <p:cNvSpPr txBox="1"/>
          <p:nvPr>
            <p:ph idx="1" type="body"/>
          </p:nvPr>
        </p:nvSpPr>
        <p:spPr>
          <a:xfrm>
            <a:off x="33338" y="593725"/>
            <a:ext cx="12192000" cy="5959475"/>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124163"/>
              </a:buClr>
              <a:buSzPts val="1800"/>
              <a:buChar char="–"/>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 name="Google Shape;19;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0" name="Google Shape;20;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4"/>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5" name="Google Shape;25;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6" name="Google Shape;26;p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8" name="Shape 28"/>
        <p:cNvGrpSpPr/>
        <p:nvPr/>
      </p:nvGrpSpPr>
      <p:grpSpPr>
        <a:xfrm>
          <a:off x="0" y="0"/>
          <a:ext cx="0" cy="0"/>
          <a:chOff x="0" y="0"/>
          <a:chExt cx="0" cy="0"/>
        </a:xfrm>
      </p:grpSpPr>
      <p:sp>
        <p:nvSpPr>
          <p:cNvPr id="29" name="Google Shape;29;p6"/>
          <p:cNvSpPr txBox="1"/>
          <p:nvPr>
            <p:ph type="title"/>
          </p:nvPr>
        </p:nvSpPr>
        <p:spPr>
          <a:xfrm>
            <a:off x="1422400" y="304801"/>
            <a:ext cx="10058400" cy="14319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6"/>
          <p:cNvSpPr txBox="1"/>
          <p:nvPr>
            <p:ph idx="1" type="body"/>
          </p:nvPr>
        </p:nvSpPr>
        <p:spPr>
          <a:xfrm>
            <a:off x="1422400" y="1981200"/>
            <a:ext cx="4927600" cy="4114800"/>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124163"/>
              </a:buClr>
              <a:buSzPts val="1800"/>
              <a:buChar char="–"/>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 name="Google Shape;31;p6"/>
          <p:cNvSpPr txBox="1"/>
          <p:nvPr>
            <p:ph idx="2" type="body"/>
          </p:nvPr>
        </p:nvSpPr>
        <p:spPr>
          <a:xfrm>
            <a:off x="6553200" y="1981200"/>
            <a:ext cx="4927600" cy="4114800"/>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124163"/>
              </a:buClr>
              <a:buSzPts val="1800"/>
              <a:buChar char="–"/>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6"/>
          <p:cNvSpPr txBox="1"/>
          <p:nvPr>
            <p:ph idx="10" type="dt"/>
          </p:nvPr>
        </p:nvSpPr>
        <p:spPr>
          <a:xfrm>
            <a:off x="1422400" y="6248400"/>
            <a:ext cx="2540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3" name="Google Shape;33;p6"/>
          <p:cNvSpPr txBox="1"/>
          <p:nvPr>
            <p:ph idx="11" type="ftr"/>
          </p:nvPr>
        </p:nvSpPr>
        <p:spPr>
          <a:xfrm>
            <a:off x="4572000" y="6248400"/>
            <a:ext cx="3860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4" name="Google Shape;34;p6"/>
          <p:cNvSpPr txBox="1"/>
          <p:nvPr>
            <p:ph idx="12" type="sldNum"/>
          </p:nvPr>
        </p:nvSpPr>
        <p:spPr>
          <a:xfrm>
            <a:off x="8940800" y="6248400"/>
            <a:ext cx="25400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5" name="Shape 35"/>
        <p:cNvGrpSpPr/>
        <p:nvPr/>
      </p:nvGrpSpPr>
      <p:grpSpPr>
        <a:xfrm>
          <a:off x="0" y="0"/>
          <a:ext cx="0" cy="0"/>
          <a:chOff x="0" y="0"/>
          <a:chExt cx="0" cy="0"/>
        </a:xfrm>
      </p:grpSpPr>
      <p:sp>
        <p:nvSpPr>
          <p:cNvPr id="36" name="Google Shape;36;p7"/>
          <p:cNvSpPr txBox="1"/>
          <p:nvPr>
            <p:ph type="title"/>
          </p:nvPr>
        </p:nvSpPr>
        <p:spPr>
          <a:xfrm>
            <a:off x="609601" y="273051"/>
            <a:ext cx="4011084" cy="1162050"/>
          </a:xfrm>
          <a:prstGeom prst="rect">
            <a:avLst/>
          </a:prstGeom>
          <a:solidFill>
            <a:srgbClr val="002060"/>
          </a:solid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7"/>
          <p:cNvSpPr txBox="1"/>
          <p:nvPr>
            <p:ph idx="1" type="body"/>
          </p:nvPr>
        </p:nvSpPr>
        <p:spPr>
          <a:xfrm>
            <a:off x="4766735" y="273051"/>
            <a:ext cx="6815667" cy="5853113"/>
          </a:xfrm>
          <a:prstGeom prst="rect">
            <a:avLst/>
          </a:prstGeom>
          <a:solidFill>
            <a:schemeClr val="lt1"/>
          </a:solid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0000FF"/>
              </a:buClr>
              <a:buSzPts val="3200"/>
              <a:buChar char="•"/>
              <a:defRPr sz="3200"/>
            </a:lvl1pPr>
            <a:lvl2pPr indent="-406400" lvl="1" marL="914400" algn="l">
              <a:lnSpc>
                <a:spcPct val="100000"/>
              </a:lnSpc>
              <a:spcBef>
                <a:spcPts val="560"/>
              </a:spcBef>
              <a:spcAft>
                <a:spcPts val="0"/>
              </a:spcAft>
              <a:buClr>
                <a:srgbClr val="002060"/>
              </a:buClr>
              <a:buSzPts val="2800"/>
              <a:buChar char="–"/>
              <a:defRPr sz="2800">
                <a:solidFill>
                  <a:srgbClr val="002060"/>
                </a:solidFill>
              </a:defRPr>
            </a:lvl2pPr>
            <a:lvl3pPr indent="-381000" lvl="2" marL="1371600" algn="l">
              <a:lnSpc>
                <a:spcPct val="100000"/>
              </a:lnSpc>
              <a:spcBef>
                <a:spcPts val="480"/>
              </a:spcBef>
              <a:spcAft>
                <a:spcPts val="0"/>
              </a:spcAft>
              <a:buClr>
                <a:srgbClr val="7030A0"/>
              </a:buClr>
              <a:buSzPts val="2400"/>
              <a:buChar char="•"/>
              <a:defRPr sz="2400"/>
            </a:lvl3pPr>
            <a:lvl4pPr indent="-355600" lvl="3" marL="1828800" algn="l">
              <a:lnSpc>
                <a:spcPct val="100000"/>
              </a:lnSpc>
              <a:spcBef>
                <a:spcPts val="400"/>
              </a:spcBef>
              <a:spcAft>
                <a:spcPts val="0"/>
              </a:spcAft>
              <a:buClr>
                <a:srgbClr val="403152"/>
              </a:buClr>
              <a:buSzPts val="2000"/>
              <a:buChar char="–"/>
              <a:defRPr sz="2000"/>
            </a:lvl4pPr>
            <a:lvl5pPr indent="-355600" lvl="4" marL="2286000" algn="l">
              <a:lnSpc>
                <a:spcPct val="100000"/>
              </a:lnSpc>
              <a:spcBef>
                <a:spcPts val="400"/>
              </a:spcBef>
              <a:spcAft>
                <a:spcPts val="0"/>
              </a:spcAft>
              <a:buClr>
                <a:srgbClr val="403152"/>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38" name="Google Shape;38;p7"/>
          <p:cNvSpPr txBox="1"/>
          <p:nvPr>
            <p:ph idx="2" type="body"/>
          </p:nvPr>
        </p:nvSpPr>
        <p:spPr>
          <a:xfrm>
            <a:off x="609601" y="1435102"/>
            <a:ext cx="4011084" cy="4691063"/>
          </a:xfrm>
          <a:prstGeom prst="rect">
            <a:avLst/>
          </a:prstGeom>
          <a:solidFill>
            <a:schemeClr val="lt1"/>
          </a:solid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None/>
              <a:defRPr sz="1400"/>
            </a:lvl1pPr>
            <a:lvl2pPr indent="-228600" lvl="1" marL="914400" algn="l">
              <a:lnSpc>
                <a:spcPct val="100000"/>
              </a:lnSpc>
              <a:spcBef>
                <a:spcPts val="240"/>
              </a:spcBef>
              <a:spcAft>
                <a:spcPts val="0"/>
              </a:spcAft>
              <a:buClr>
                <a:srgbClr val="124163"/>
              </a:buClr>
              <a:buSzPts val="1200"/>
              <a:buNone/>
              <a:defRPr sz="1200"/>
            </a:lvl2pPr>
            <a:lvl3pPr indent="-228600" lvl="2" marL="1371600" algn="l">
              <a:lnSpc>
                <a:spcPct val="100000"/>
              </a:lnSpc>
              <a:spcBef>
                <a:spcPts val="200"/>
              </a:spcBef>
              <a:spcAft>
                <a:spcPts val="0"/>
              </a:spcAft>
              <a:buClr>
                <a:srgbClr val="7030A0"/>
              </a:buClr>
              <a:buSzPts val="1000"/>
              <a:buNone/>
              <a:defRPr sz="1000"/>
            </a:lvl3pPr>
            <a:lvl4pPr indent="-228600" lvl="3" marL="1828800" algn="l">
              <a:lnSpc>
                <a:spcPct val="100000"/>
              </a:lnSpc>
              <a:spcBef>
                <a:spcPts val="180"/>
              </a:spcBef>
              <a:spcAft>
                <a:spcPts val="0"/>
              </a:spcAft>
              <a:buClr>
                <a:srgbClr val="403152"/>
              </a:buClr>
              <a:buSzPts val="900"/>
              <a:buNone/>
              <a:defRPr sz="900"/>
            </a:lvl4pPr>
            <a:lvl5pPr indent="-228600" lvl="4" marL="2286000" algn="l">
              <a:lnSpc>
                <a:spcPct val="100000"/>
              </a:lnSpc>
              <a:spcBef>
                <a:spcPts val="180"/>
              </a:spcBef>
              <a:spcAft>
                <a:spcPts val="0"/>
              </a:spcAft>
              <a:buClr>
                <a:srgbClr val="403152"/>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8"/>
          <p:cNvSpPr txBox="1"/>
          <p:nvPr>
            <p:ph type="title"/>
          </p:nvPr>
        </p:nvSpPr>
        <p:spPr>
          <a:xfrm>
            <a:off x="2389717" y="4800600"/>
            <a:ext cx="7315200" cy="566738"/>
          </a:xfrm>
          <a:prstGeom prst="rect">
            <a:avLst/>
          </a:prstGeom>
          <a:solidFill>
            <a:srgbClr val="002060"/>
          </a:solid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8"/>
          <p:cNvSpPr/>
          <p:nvPr>
            <p:ph idx="2" type="pic"/>
          </p:nvPr>
        </p:nvSpPr>
        <p:spPr>
          <a:xfrm>
            <a:off x="2389717" y="612775"/>
            <a:ext cx="7315200" cy="4114800"/>
          </a:xfrm>
          <a:prstGeom prst="rect">
            <a:avLst/>
          </a:prstGeom>
          <a:solidFill>
            <a:schemeClr val="lt1"/>
          </a:solidFill>
          <a:ln>
            <a:noFill/>
          </a:ln>
        </p:spPr>
      </p:sp>
      <p:sp>
        <p:nvSpPr>
          <p:cNvPr id="42" name="Google Shape;42;p8"/>
          <p:cNvSpPr txBox="1"/>
          <p:nvPr>
            <p:ph idx="1" type="body"/>
          </p:nvPr>
        </p:nvSpPr>
        <p:spPr>
          <a:xfrm>
            <a:off x="2389717" y="5367339"/>
            <a:ext cx="7315200" cy="804862"/>
          </a:xfrm>
          <a:prstGeom prst="rect">
            <a:avLst/>
          </a:prstGeom>
          <a:solidFill>
            <a:schemeClr val="lt1"/>
          </a:solid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None/>
              <a:defRPr sz="1400"/>
            </a:lvl1pPr>
            <a:lvl2pPr indent="-228600" lvl="1" marL="914400" algn="l">
              <a:lnSpc>
                <a:spcPct val="100000"/>
              </a:lnSpc>
              <a:spcBef>
                <a:spcPts val="240"/>
              </a:spcBef>
              <a:spcAft>
                <a:spcPts val="0"/>
              </a:spcAft>
              <a:buClr>
                <a:srgbClr val="124163"/>
              </a:buClr>
              <a:buSzPts val="1200"/>
              <a:buNone/>
              <a:defRPr sz="1200"/>
            </a:lvl2pPr>
            <a:lvl3pPr indent="-228600" lvl="2" marL="1371600" algn="l">
              <a:lnSpc>
                <a:spcPct val="100000"/>
              </a:lnSpc>
              <a:spcBef>
                <a:spcPts val="200"/>
              </a:spcBef>
              <a:spcAft>
                <a:spcPts val="0"/>
              </a:spcAft>
              <a:buClr>
                <a:srgbClr val="7030A0"/>
              </a:buClr>
              <a:buSzPts val="1000"/>
              <a:buNone/>
              <a:defRPr sz="1000"/>
            </a:lvl3pPr>
            <a:lvl4pPr indent="-228600" lvl="3" marL="1828800" algn="l">
              <a:lnSpc>
                <a:spcPct val="100000"/>
              </a:lnSpc>
              <a:spcBef>
                <a:spcPts val="180"/>
              </a:spcBef>
              <a:spcAft>
                <a:spcPts val="0"/>
              </a:spcAft>
              <a:buClr>
                <a:srgbClr val="403152"/>
              </a:buClr>
              <a:buSzPts val="900"/>
              <a:buNone/>
              <a:defRPr sz="900"/>
            </a:lvl4pPr>
            <a:lvl5pPr indent="-228600" lvl="4" marL="2286000" algn="l">
              <a:lnSpc>
                <a:spcPct val="100000"/>
              </a:lnSpc>
              <a:spcBef>
                <a:spcPts val="180"/>
              </a:spcBef>
              <a:spcAft>
                <a:spcPts val="0"/>
              </a:spcAft>
              <a:buClr>
                <a:srgbClr val="403152"/>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3" name="Shape 43"/>
        <p:cNvGrpSpPr/>
        <p:nvPr/>
      </p:nvGrpSpPr>
      <p:grpSpPr>
        <a:xfrm>
          <a:off x="0" y="0"/>
          <a:ext cx="0" cy="0"/>
          <a:chOff x="0" y="0"/>
          <a:chExt cx="0" cy="0"/>
        </a:xfrm>
      </p:grpSpPr>
      <p:sp>
        <p:nvSpPr>
          <p:cNvPr id="44" name="Google Shape;44;p9"/>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 name="Google Shape;45;p9"/>
          <p:cNvSpPr txBox="1"/>
          <p:nvPr>
            <p:ph idx="1" type="body"/>
          </p:nvPr>
        </p:nvSpPr>
        <p:spPr>
          <a:xfrm rot="5400000">
            <a:off x="3149601" y="-2522537"/>
            <a:ext cx="5959475" cy="12192000"/>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406400" lvl="1" marL="914400" algn="l">
              <a:lnSpc>
                <a:spcPct val="100000"/>
              </a:lnSpc>
              <a:spcBef>
                <a:spcPts val="560"/>
              </a:spcBef>
              <a:spcAft>
                <a:spcPts val="0"/>
              </a:spcAft>
              <a:buClr>
                <a:srgbClr val="002060"/>
              </a:buClr>
              <a:buSzPts val="2800"/>
              <a:buChar char="–"/>
              <a:defRPr>
                <a:solidFill>
                  <a:srgbClr val="002060"/>
                </a:solidFill>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6" name="Shape 46"/>
        <p:cNvGrpSpPr/>
        <p:nvPr/>
      </p:nvGrpSpPr>
      <p:grpSpPr>
        <a:xfrm>
          <a:off x="0" y="0"/>
          <a:ext cx="0" cy="0"/>
          <a:chOff x="0" y="0"/>
          <a:chExt cx="0" cy="0"/>
        </a:xfrm>
      </p:grpSpPr>
      <p:sp>
        <p:nvSpPr>
          <p:cNvPr id="47" name="Google Shape;47;p10"/>
          <p:cNvSpPr txBox="1"/>
          <p:nvPr>
            <p:ph type="title"/>
          </p:nvPr>
        </p:nvSpPr>
        <p:spPr>
          <a:xfrm rot="5400000">
            <a:off x="7285038" y="1828803"/>
            <a:ext cx="5851525" cy="2743200"/>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10"/>
          <p:cNvSpPr txBox="1"/>
          <p:nvPr>
            <p:ph idx="1" type="body"/>
          </p:nvPr>
        </p:nvSpPr>
        <p:spPr>
          <a:xfrm rot="5400000">
            <a:off x="1697038" y="-812797"/>
            <a:ext cx="5851525" cy="8026400"/>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406400" lvl="1" marL="914400" algn="l">
              <a:lnSpc>
                <a:spcPct val="100000"/>
              </a:lnSpc>
              <a:spcBef>
                <a:spcPts val="560"/>
              </a:spcBef>
              <a:spcAft>
                <a:spcPts val="0"/>
              </a:spcAft>
              <a:buClr>
                <a:srgbClr val="002060"/>
              </a:buClr>
              <a:buSzPts val="2800"/>
              <a:buChar char="–"/>
              <a:defRPr>
                <a:solidFill>
                  <a:srgbClr val="002060"/>
                </a:solidFill>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33338" y="593725"/>
            <a:ext cx="12192000" cy="5959475"/>
          </a:xfrm>
          <a:prstGeom prst="rect">
            <a:avLst/>
          </a:prstGeom>
          <a:solidFill>
            <a:schemeClr val="lt1"/>
          </a:solid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rgbClr val="0000FF"/>
              </a:buClr>
              <a:buSzPts val="3200"/>
              <a:buFont typeface="Arial"/>
              <a:buChar char="•"/>
              <a:defRPr b="0" i="0" sz="3200" u="none" cap="none" strike="noStrike">
                <a:solidFill>
                  <a:srgbClr val="0000FF"/>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rgbClr val="124163"/>
              </a:buClr>
              <a:buSzPts val="2800"/>
              <a:buFont typeface="Arial"/>
              <a:buChar char="–"/>
              <a:defRPr b="0" i="0" sz="2800" u="none" cap="none" strike="noStrike">
                <a:solidFill>
                  <a:srgbClr val="124163"/>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rgbClr val="7030A0"/>
              </a:buClr>
              <a:buSzPts val="2400"/>
              <a:buFont typeface="Arial"/>
              <a:buChar char="•"/>
              <a:defRPr b="0" i="0" sz="2400" u="none" cap="none" strike="noStrike">
                <a:solidFill>
                  <a:srgbClr val="7030A0"/>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rgbClr val="403152"/>
              </a:buClr>
              <a:buSzPts val="2000"/>
              <a:buFont typeface="Arial"/>
              <a:buChar char="–"/>
              <a:defRPr b="0" i="0" sz="2000" u="none" cap="none" strike="noStrike">
                <a:solidFill>
                  <a:srgbClr val="403152"/>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rgbClr val="403152"/>
              </a:buClr>
              <a:buSzPts val="2000"/>
              <a:buFont typeface="Arial"/>
              <a:buChar char="»"/>
              <a:defRPr b="0" i="0" sz="2000" u="none" cap="none" strike="noStrike">
                <a:solidFill>
                  <a:srgbClr val="403152"/>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p:nvPr/>
        </p:nvSpPr>
        <p:spPr>
          <a:xfrm>
            <a:off x="0" y="6519863"/>
            <a:ext cx="12192000" cy="307975"/>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Bell MT"/>
                <a:ea typeface="Bell MT"/>
                <a:cs typeface="Bell MT"/>
                <a:sym typeface="Bell MT"/>
              </a:rPr>
              <a:t>  										                                    Slide No </a:t>
            </a:r>
            <a:fld id="{00000000-1234-1234-1234-123412341234}" type="slidenum">
              <a:rPr b="1" i="0" lang="en-US" sz="1400" u="none" cap="none" strike="noStrike">
                <a:solidFill>
                  <a:schemeClr val="lt1"/>
                </a:solidFill>
                <a:latin typeface="Bell MT"/>
                <a:ea typeface="Bell MT"/>
                <a:cs typeface="Bell MT"/>
                <a:sym typeface="Bell MT"/>
              </a:rPr>
              <a:t>‹#›</a:t>
            </a:fld>
            <a:endParaRPr b="1" i="0" sz="1400" u="none" cap="none" strike="noStrike">
              <a:solidFill>
                <a:schemeClr val="lt1"/>
              </a:solidFill>
              <a:latin typeface="Bell MT"/>
              <a:ea typeface="Bell MT"/>
              <a:cs typeface="Bell MT"/>
              <a:sym typeface="Bell MT"/>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subTitle"/>
          </p:nvPr>
        </p:nvSpPr>
        <p:spPr>
          <a:xfrm>
            <a:off x="7772400" y="3771901"/>
            <a:ext cx="4114800" cy="8001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2060"/>
              </a:buClr>
              <a:buSzPts val="600"/>
              <a:buNone/>
            </a:pPr>
            <a:r>
              <a:t/>
            </a:r>
            <a:endParaRPr b="1" sz="2400">
              <a:solidFill>
                <a:srgbClr val="002060"/>
              </a:solidFill>
            </a:endParaRPr>
          </a:p>
          <a:p>
            <a:pPr indent="0" lvl="0" marL="0" rtl="0" algn="ctr">
              <a:lnSpc>
                <a:spcPct val="100000"/>
              </a:lnSpc>
              <a:spcBef>
                <a:spcPts val="640"/>
              </a:spcBef>
              <a:spcAft>
                <a:spcPts val="0"/>
              </a:spcAft>
              <a:buClr>
                <a:srgbClr val="888888"/>
              </a:buClr>
              <a:buSzPts val="800"/>
              <a:buNone/>
            </a:pPr>
            <a:r>
              <a:t/>
            </a:r>
            <a:endParaRPr b="1">
              <a:solidFill>
                <a:srgbClr val="002060"/>
              </a:solidFill>
            </a:endParaRPr>
          </a:p>
          <a:p>
            <a:pPr indent="0" lvl="0" marL="0" rtl="0" algn="ctr">
              <a:lnSpc>
                <a:spcPct val="100000"/>
              </a:lnSpc>
              <a:spcBef>
                <a:spcPts val="800"/>
              </a:spcBef>
              <a:spcAft>
                <a:spcPts val="0"/>
              </a:spcAft>
              <a:buClr>
                <a:srgbClr val="888888"/>
              </a:buClr>
              <a:buSzPts val="4000"/>
              <a:buNone/>
            </a:pPr>
            <a:r>
              <a:t/>
            </a:r>
            <a:endParaRPr sz="4000">
              <a:solidFill>
                <a:srgbClr val="002060"/>
              </a:solidFill>
            </a:endParaRPr>
          </a:p>
        </p:txBody>
      </p:sp>
      <p:sp>
        <p:nvSpPr>
          <p:cNvPr id="66" name="Google Shape;66;p14"/>
          <p:cNvSpPr txBox="1"/>
          <p:nvPr>
            <p:ph type="title"/>
          </p:nvPr>
        </p:nvSpPr>
        <p:spPr>
          <a:xfrm>
            <a:off x="-6927" y="304800"/>
            <a:ext cx="12192000" cy="1981200"/>
          </a:xfrm>
          <a:prstGeom prst="rect">
            <a:avLst/>
          </a:prstGeom>
          <a:solidFill>
            <a:srgbClr val="002060"/>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4000">
                <a:latin typeface="Times New Roman"/>
                <a:ea typeface="Times New Roman"/>
                <a:cs typeface="Times New Roman"/>
                <a:sym typeface="Times New Roman"/>
              </a:rPr>
              <a:t>UDP protocol and Attacks</a:t>
            </a:r>
            <a:endParaRPr sz="4000">
              <a:latin typeface="Times New Roman"/>
              <a:ea typeface="Times New Roman"/>
              <a:cs typeface="Times New Roman"/>
              <a:sym typeface="Times New Roman"/>
            </a:endParaRPr>
          </a:p>
        </p:txBody>
      </p:sp>
      <p:pic>
        <p:nvPicPr>
          <p:cNvPr descr="Cybersecurity norms: CISO at each &amp;#39;responsible entity&amp;#39; | Business News,The  Indian Express" id="67" name="Google Shape;67;p14"/>
          <p:cNvPicPr preferRelativeResize="0"/>
          <p:nvPr/>
        </p:nvPicPr>
        <p:blipFill rotWithShape="1">
          <a:blip r:embed="rId3">
            <a:alphaModFix/>
          </a:blip>
          <a:srcRect b="0" l="0" r="0" t="0"/>
          <a:stretch/>
        </p:blipFill>
        <p:spPr>
          <a:xfrm>
            <a:off x="609600" y="2515551"/>
            <a:ext cx="6858000" cy="38119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23"/>
          <p:cNvSpPr txBox="1"/>
          <p:nvPr>
            <p:ph type="title"/>
          </p:nvPr>
        </p:nvSpPr>
        <p:spPr>
          <a:xfrm>
            <a:off x="1422400" y="304801"/>
            <a:ext cx="10058400" cy="14319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lang="en-US">
                <a:latin typeface="Impact"/>
                <a:ea typeface="Impact"/>
                <a:cs typeface="Impact"/>
                <a:sym typeface="Impact"/>
              </a:rPr>
              <a:t>Synchronous flood</a:t>
            </a:r>
            <a:endParaRPr/>
          </a:p>
        </p:txBody>
      </p:sp>
      <p:sp>
        <p:nvSpPr>
          <p:cNvPr id="600" name="Google Shape;600;p23"/>
          <p:cNvSpPr txBox="1"/>
          <p:nvPr>
            <p:ph idx="1" type="body"/>
          </p:nvPr>
        </p:nvSpPr>
        <p:spPr>
          <a:xfrm>
            <a:off x="2424114" y="1981200"/>
            <a:ext cx="5616575" cy="4471988"/>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FF"/>
              </a:buClr>
              <a:buSzPts val="2800"/>
              <a:buChar char="•"/>
            </a:pPr>
            <a:r>
              <a:rPr lang="en-US" sz="2800"/>
              <a:t>A SYN flood is one of the oldest and yet still most effective DoS attacks. As a review of the three-way handshake, TCP communication begins with a SYN, a SYN-ACK response, and then an ACK response. When the handshake is complete, traffic is sent between two hosts.</a:t>
            </a:r>
            <a:endParaRPr/>
          </a:p>
        </p:txBody>
      </p:sp>
      <p:pic>
        <p:nvPicPr>
          <p:cNvPr descr="p1" id="601" name="Google Shape;601;p23"/>
          <p:cNvPicPr preferRelativeResize="0"/>
          <p:nvPr>
            <p:ph idx="2" type="body"/>
          </p:nvPr>
        </p:nvPicPr>
        <p:blipFill rotWithShape="1">
          <a:blip r:embed="rId3">
            <a:alphaModFix/>
          </a:blip>
          <a:srcRect b="0" l="0" r="0" t="0"/>
          <a:stretch/>
        </p:blipFill>
        <p:spPr>
          <a:xfrm>
            <a:off x="8243886" y="2971800"/>
            <a:ext cx="3048000" cy="1082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24"/>
          <p:cNvSpPr txBox="1"/>
          <p:nvPr>
            <p:ph type="title"/>
          </p:nvPr>
        </p:nvSpPr>
        <p:spPr>
          <a:xfrm>
            <a:off x="1981200" y="274639"/>
            <a:ext cx="8229600" cy="6034087"/>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br>
              <a:rPr lang="en-US" sz="2600"/>
            </a:br>
            <a:br>
              <a:rPr lang="en-US" sz="2600"/>
            </a:br>
            <a:br>
              <a:rPr lang="en-US" sz="2600"/>
            </a:br>
            <a:br>
              <a:rPr lang="en-US" sz="2600"/>
            </a:br>
            <a:r>
              <a:rPr lang="en-US" sz="2600"/>
              <a:t>With a SYN flood attack, these rules are violated. Instead of the normal three-way handshake, an attacker sends a packet from a spoofed address with the SYN flag set but does not respond when the target sends a SYN-ACK response. A host has a limited number of half-open (embryonic) sessions that it can maintain at any given time. After those sessions are used up, no more communication can take place until</a:t>
            </a:r>
            <a:endParaRPr/>
          </a:p>
        </p:txBody>
      </p:sp>
      <p:sp>
        <p:nvSpPr>
          <p:cNvPr id="607" name="Google Shape;607;p24"/>
          <p:cNvSpPr/>
          <p:nvPr/>
        </p:nvSpPr>
        <p:spPr>
          <a:xfrm>
            <a:off x="1524000" y="-184666"/>
            <a:ext cx="184731"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p2" id="608" name="Google Shape;608;p24"/>
          <p:cNvPicPr preferRelativeResize="0"/>
          <p:nvPr/>
        </p:nvPicPr>
        <p:blipFill rotWithShape="1">
          <a:blip r:embed="rId3">
            <a:alphaModFix/>
          </a:blip>
          <a:srcRect b="0" l="0" r="0" t="0"/>
          <a:stretch/>
        </p:blipFill>
        <p:spPr>
          <a:xfrm>
            <a:off x="4419600" y="302348"/>
            <a:ext cx="2957512" cy="2281683"/>
          </a:xfrm>
          <a:prstGeom prst="rect">
            <a:avLst/>
          </a:prstGeom>
          <a:noFill/>
          <a:ln>
            <a:noFill/>
          </a:ln>
        </p:spPr>
      </p:pic>
      <p:sp>
        <p:nvSpPr>
          <p:cNvPr id="609" name="Google Shape;609;p24"/>
          <p:cNvSpPr/>
          <p:nvPr/>
        </p:nvSpPr>
        <p:spPr>
          <a:xfrm>
            <a:off x="1524000" y="3714750"/>
            <a:ext cx="184150" cy="73183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br>
              <a:rPr b="0" i="1" lang="en-US" sz="1200" u="none" cap="none" strike="noStrike">
                <a:solidFill>
                  <a:schemeClr val="dk1"/>
                </a:solidFill>
                <a:latin typeface="Arial"/>
                <a:ea typeface="Arial"/>
                <a:cs typeface="Arial"/>
                <a:sym typeface="Arial"/>
              </a:rPr>
            </a:br>
            <a:br>
              <a:rPr b="0" i="1" lang="en-US" sz="12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500"/>
                                        <p:tgtEl>
                                          <p:spTgt spid="6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25"/>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615" name="Google Shape;615;p25"/>
          <p:cNvSpPr txBox="1"/>
          <p:nvPr>
            <p:ph idx="1" type="body"/>
          </p:nvPr>
        </p:nvSpPr>
        <p:spPr>
          <a:xfrm>
            <a:off x="33338" y="593725"/>
            <a:ext cx="12192000" cy="5959475"/>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FF"/>
              </a:buClr>
              <a:buSzPts val="2400"/>
              <a:buChar char="•"/>
            </a:pPr>
            <a:r>
              <a:rPr lang="en-US" sz="2400"/>
              <a:t>SYN floods are still successful today for three reasons:</a:t>
            </a:r>
            <a:endParaRPr/>
          </a:p>
          <a:p>
            <a:pPr indent="-342900" lvl="0" marL="342900" rtl="0" algn="l">
              <a:lnSpc>
                <a:spcPct val="90000"/>
              </a:lnSpc>
              <a:spcBef>
                <a:spcPts val="480"/>
              </a:spcBef>
              <a:spcAft>
                <a:spcPts val="0"/>
              </a:spcAft>
              <a:buClr>
                <a:srgbClr val="0000FF"/>
              </a:buClr>
              <a:buSzPts val="2400"/>
              <a:buFont typeface="Noto Sans Symbols"/>
              <a:buNone/>
            </a:pPr>
            <a:r>
              <a:rPr lang="en-US" sz="2400"/>
              <a:t>1) SYN packets are part of normal, everyday traffic, so it is difficult for devices to filter this type of attack. </a:t>
            </a:r>
            <a:endParaRPr/>
          </a:p>
          <a:p>
            <a:pPr indent="-342900" lvl="0" marL="342900" rtl="0" algn="l">
              <a:lnSpc>
                <a:spcPct val="90000"/>
              </a:lnSpc>
              <a:spcBef>
                <a:spcPts val="480"/>
              </a:spcBef>
              <a:spcAft>
                <a:spcPts val="0"/>
              </a:spcAft>
              <a:buClr>
                <a:srgbClr val="0000FF"/>
              </a:buClr>
              <a:buSzPts val="2400"/>
              <a:buFont typeface="Noto Sans Symbols"/>
              <a:buNone/>
            </a:pPr>
            <a:r>
              <a:rPr lang="en-US" sz="2400"/>
              <a:t>2) SYN packets do not require a lot of bandwidth to launch an attack because they are relatively small. </a:t>
            </a:r>
            <a:endParaRPr/>
          </a:p>
          <a:p>
            <a:pPr indent="-342900" lvl="0" marL="342900" rtl="0" algn="l">
              <a:lnSpc>
                <a:spcPct val="90000"/>
              </a:lnSpc>
              <a:spcBef>
                <a:spcPts val="480"/>
              </a:spcBef>
              <a:spcAft>
                <a:spcPts val="0"/>
              </a:spcAft>
              <a:buClr>
                <a:srgbClr val="0000FF"/>
              </a:buClr>
              <a:buSzPts val="2400"/>
              <a:buFont typeface="Noto Sans Symbols"/>
              <a:buNone/>
            </a:pPr>
            <a:r>
              <a:rPr lang="en-US" sz="2400"/>
              <a:t>3) SYN packets can be spoofed because no response needs to be given back to the target. As a result, you can choose random IP addresses to launch the attack, making filtering difficult for security administrators. </a:t>
            </a:r>
            <a:endParaRPr/>
          </a:p>
          <a:p>
            <a:pPr indent="-190500" lvl="0" marL="342900" rtl="0" algn="l">
              <a:lnSpc>
                <a:spcPct val="90000"/>
              </a:lnSpc>
              <a:spcBef>
                <a:spcPts val="480"/>
              </a:spcBef>
              <a:spcAft>
                <a:spcPts val="0"/>
              </a:spcAft>
              <a:buClr>
                <a:srgbClr val="0000FF"/>
              </a:buClr>
              <a:buSzPts val="2400"/>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26"/>
          <p:cNvSpPr/>
          <p:nvPr/>
        </p:nvSpPr>
        <p:spPr>
          <a:xfrm>
            <a:off x="10107614" y="2528888"/>
            <a:ext cx="369887" cy="1981200"/>
          </a:xfrm>
          <a:prstGeom prst="rect">
            <a:avLst/>
          </a:prstGeom>
          <a:solidFill>
            <a:schemeClr val="lt1"/>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2" name="Google Shape;622;p26"/>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lang="en-US">
                <a:latin typeface="Impact"/>
                <a:ea typeface="Impact"/>
                <a:cs typeface="Impact"/>
                <a:sym typeface="Impact"/>
              </a:rPr>
              <a:t>An example: TCP SYN flooding</a:t>
            </a:r>
            <a:endParaRPr/>
          </a:p>
        </p:txBody>
      </p:sp>
      <p:pic>
        <p:nvPicPr>
          <p:cNvPr id="623" name="Google Shape;623;p26"/>
          <p:cNvPicPr preferRelativeResize="0"/>
          <p:nvPr/>
        </p:nvPicPr>
        <p:blipFill rotWithShape="1">
          <a:blip r:embed="rId3">
            <a:alphaModFix/>
          </a:blip>
          <a:srcRect b="0" l="0" r="0" t="0"/>
          <a:stretch/>
        </p:blipFill>
        <p:spPr>
          <a:xfrm>
            <a:off x="1752600" y="2362200"/>
            <a:ext cx="1828800" cy="1733550"/>
          </a:xfrm>
          <a:prstGeom prst="rect">
            <a:avLst/>
          </a:prstGeom>
          <a:noFill/>
          <a:ln>
            <a:noFill/>
          </a:ln>
        </p:spPr>
      </p:pic>
      <p:pic>
        <p:nvPicPr>
          <p:cNvPr id="624" name="Google Shape;624;p26"/>
          <p:cNvPicPr preferRelativeResize="0"/>
          <p:nvPr/>
        </p:nvPicPr>
        <p:blipFill rotWithShape="1">
          <a:blip r:embed="rId4">
            <a:alphaModFix/>
          </a:blip>
          <a:srcRect b="0" l="0" r="0" t="0"/>
          <a:stretch/>
        </p:blipFill>
        <p:spPr>
          <a:xfrm>
            <a:off x="8001001" y="2438400"/>
            <a:ext cx="1939925" cy="1492250"/>
          </a:xfrm>
          <a:prstGeom prst="rect">
            <a:avLst/>
          </a:prstGeom>
          <a:noFill/>
          <a:ln>
            <a:noFill/>
          </a:ln>
        </p:spPr>
      </p:pic>
      <p:grpSp>
        <p:nvGrpSpPr>
          <p:cNvPr id="625" name="Google Shape;625;p26"/>
          <p:cNvGrpSpPr/>
          <p:nvPr/>
        </p:nvGrpSpPr>
        <p:grpSpPr>
          <a:xfrm>
            <a:off x="4191000" y="1905000"/>
            <a:ext cx="3708400" cy="609600"/>
            <a:chOff x="1680" y="1200"/>
            <a:chExt cx="2336" cy="384"/>
          </a:xfrm>
        </p:grpSpPr>
        <p:cxnSp>
          <p:nvCxnSpPr>
            <p:cNvPr id="626" name="Google Shape;626;p26"/>
            <p:cNvCxnSpPr/>
            <p:nvPr/>
          </p:nvCxnSpPr>
          <p:spPr>
            <a:xfrm>
              <a:off x="1776" y="1584"/>
              <a:ext cx="2112" cy="0"/>
            </a:xfrm>
            <a:prstGeom prst="straightConnector1">
              <a:avLst/>
            </a:prstGeom>
            <a:noFill/>
            <a:ln cap="flat" cmpd="sng" w="12700">
              <a:solidFill>
                <a:schemeClr val="dk2"/>
              </a:solidFill>
              <a:prstDash val="solid"/>
              <a:round/>
              <a:headEnd len="sm" w="sm" type="none"/>
              <a:tailEnd len="lg" w="lg" type="triangle"/>
            </a:ln>
          </p:spPr>
        </p:cxnSp>
        <p:sp>
          <p:nvSpPr>
            <p:cNvPr id="627" name="Google Shape;627;p26"/>
            <p:cNvSpPr txBox="1"/>
            <p:nvPr/>
          </p:nvSpPr>
          <p:spPr>
            <a:xfrm>
              <a:off x="1680" y="1200"/>
              <a:ext cx="2336"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“TCP connection, please.”</a:t>
              </a:r>
              <a:endParaRPr b="0" i="0" sz="1400" u="none" cap="none" strike="noStrike">
                <a:solidFill>
                  <a:srgbClr val="000000"/>
                </a:solidFill>
                <a:latin typeface="Arial"/>
                <a:ea typeface="Arial"/>
                <a:cs typeface="Arial"/>
                <a:sym typeface="Arial"/>
              </a:endParaRPr>
            </a:p>
          </p:txBody>
        </p:sp>
      </p:grpSp>
      <p:grpSp>
        <p:nvGrpSpPr>
          <p:cNvPr id="628" name="Google Shape;628;p26"/>
          <p:cNvGrpSpPr/>
          <p:nvPr/>
        </p:nvGrpSpPr>
        <p:grpSpPr>
          <a:xfrm>
            <a:off x="4267200" y="2895600"/>
            <a:ext cx="3479800" cy="533400"/>
            <a:chOff x="1728" y="1824"/>
            <a:chExt cx="2192" cy="336"/>
          </a:xfrm>
        </p:grpSpPr>
        <p:cxnSp>
          <p:nvCxnSpPr>
            <p:cNvPr id="629" name="Google Shape;629;p26"/>
            <p:cNvCxnSpPr/>
            <p:nvPr/>
          </p:nvCxnSpPr>
          <p:spPr>
            <a:xfrm rot="10800000">
              <a:off x="1728" y="2160"/>
              <a:ext cx="2112" cy="0"/>
            </a:xfrm>
            <a:prstGeom prst="straightConnector1">
              <a:avLst/>
            </a:prstGeom>
            <a:noFill/>
            <a:ln cap="flat" cmpd="sng" w="12700">
              <a:solidFill>
                <a:schemeClr val="dk2"/>
              </a:solidFill>
              <a:prstDash val="solid"/>
              <a:round/>
              <a:headEnd len="sm" w="sm" type="none"/>
              <a:tailEnd len="lg" w="lg" type="triangle"/>
            </a:ln>
          </p:spPr>
        </p:cxnSp>
        <p:sp>
          <p:nvSpPr>
            <p:cNvPr id="630" name="Google Shape;630;p26"/>
            <p:cNvSpPr txBox="1"/>
            <p:nvPr/>
          </p:nvSpPr>
          <p:spPr>
            <a:xfrm>
              <a:off x="1776" y="1824"/>
              <a:ext cx="214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“O.K. Please send ack.”</a:t>
              </a:r>
              <a:endParaRPr b="0" i="0" sz="1400" u="none" cap="none" strike="noStrike">
                <a:solidFill>
                  <a:srgbClr val="000000"/>
                </a:solidFill>
                <a:latin typeface="Arial"/>
                <a:ea typeface="Arial"/>
                <a:cs typeface="Arial"/>
                <a:sym typeface="Arial"/>
              </a:endParaRPr>
            </a:p>
          </p:txBody>
        </p:sp>
      </p:grpSp>
      <p:sp>
        <p:nvSpPr>
          <p:cNvPr id="631" name="Google Shape;631;p26"/>
          <p:cNvSpPr/>
          <p:nvPr/>
        </p:nvSpPr>
        <p:spPr>
          <a:xfrm>
            <a:off x="10134600" y="4191000"/>
            <a:ext cx="304800" cy="304800"/>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2" name="Google Shape;632;p26"/>
          <p:cNvSpPr/>
          <p:nvPr/>
        </p:nvSpPr>
        <p:spPr>
          <a:xfrm>
            <a:off x="4038600" y="1752600"/>
            <a:ext cx="3810000" cy="2133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633" name="Google Shape;633;p26"/>
          <p:cNvGrpSpPr/>
          <p:nvPr/>
        </p:nvGrpSpPr>
        <p:grpSpPr>
          <a:xfrm>
            <a:off x="3962400" y="1905000"/>
            <a:ext cx="3708400" cy="609600"/>
            <a:chOff x="1680" y="1200"/>
            <a:chExt cx="2336" cy="384"/>
          </a:xfrm>
        </p:grpSpPr>
        <p:cxnSp>
          <p:nvCxnSpPr>
            <p:cNvPr id="634" name="Google Shape;634;p26"/>
            <p:cNvCxnSpPr/>
            <p:nvPr/>
          </p:nvCxnSpPr>
          <p:spPr>
            <a:xfrm>
              <a:off x="1776" y="1584"/>
              <a:ext cx="2112" cy="0"/>
            </a:xfrm>
            <a:prstGeom prst="straightConnector1">
              <a:avLst/>
            </a:prstGeom>
            <a:noFill/>
            <a:ln cap="flat" cmpd="sng" w="12700">
              <a:solidFill>
                <a:schemeClr val="dk2"/>
              </a:solidFill>
              <a:prstDash val="solid"/>
              <a:round/>
              <a:headEnd len="sm" w="sm" type="none"/>
              <a:tailEnd len="lg" w="lg" type="triangle"/>
            </a:ln>
          </p:spPr>
        </p:cxnSp>
        <p:sp>
          <p:nvSpPr>
            <p:cNvPr id="635" name="Google Shape;635;p26"/>
            <p:cNvSpPr txBox="1"/>
            <p:nvPr/>
          </p:nvSpPr>
          <p:spPr>
            <a:xfrm>
              <a:off x="1680" y="1200"/>
              <a:ext cx="2336"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“TCP connection, please.”</a:t>
              </a:r>
              <a:endParaRPr b="0" i="0" sz="1400" u="none" cap="none" strike="noStrike">
                <a:solidFill>
                  <a:srgbClr val="000000"/>
                </a:solidFill>
                <a:latin typeface="Arial"/>
                <a:ea typeface="Arial"/>
                <a:cs typeface="Arial"/>
                <a:sym typeface="Arial"/>
              </a:endParaRPr>
            </a:p>
          </p:txBody>
        </p:sp>
      </p:grpSp>
      <p:grpSp>
        <p:nvGrpSpPr>
          <p:cNvPr id="636" name="Google Shape;636;p26"/>
          <p:cNvGrpSpPr/>
          <p:nvPr/>
        </p:nvGrpSpPr>
        <p:grpSpPr>
          <a:xfrm>
            <a:off x="4114800" y="2971800"/>
            <a:ext cx="3479800" cy="533400"/>
            <a:chOff x="1728" y="1824"/>
            <a:chExt cx="2192" cy="336"/>
          </a:xfrm>
        </p:grpSpPr>
        <p:cxnSp>
          <p:nvCxnSpPr>
            <p:cNvPr id="637" name="Google Shape;637;p26"/>
            <p:cNvCxnSpPr/>
            <p:nvPr/>
          </p:nvCxnSpPr>
          <p:spPr>
            <a:xfrm rot="10800000">
              <a:off x="1728" y="2160"/>
              <a:ext cx="2112" cy="0"/>
            </a:xfrm>
            <a:prstGeom prst="straightConnector1">
              <a:avLst/>
            </a:prstGeom>
            <a:noFill/>
            <a:ln cap="flat" cmpd="sng" w="12700">
              <a:solidFill>
                <a:schemeClr val="dk2"/>
              </a:solidFill>
              <a:prstDash val="solid"/>
              <a:round/>
              <a:headEnd len="sm" w="sm" type="none"/>
              <a:tailEnd len="lg" w="lg" type="triangle"/>
            </a:ln>
          </p:spPr>
        </p:cxnSp>
        <p:sp>
          <p:nvSpPr>
            <p:cNvPr id="638" name="Google Shape;638;p26"/>
            <p:cNvSpPr txBox="1"/>
            <p:nvPr/>
          </p:nvSpPr>
          <p:spPr>
            <a:xfrm>
              <a:off x="1776" y="1824"/>
              <a:ext cx="214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“O.K. Please send ack.”</a:t>
              </a:r>
              <a:endParaRPr b="0" i="0" sz="1400" u="none" cap="none" strike="noStrike">
                <a:solidFill>
                  <a:srgbClr val="000000"/>
                </a:solidFill>
                <a:latin typeface="Arial"/>
                <a:ea typeface="Arial"/>
                <a:cs typeface="Arial"/>
                <a:sym typeface="Arial"/>
              </a:endParaRPr>
            </a:p>
          </p:txBody>
        </p:sp>
      </p:grpSp>
      <p:sp>
        <p:nvSpPr>
          <p:cNvPr id="639" name="Google Shape;639;p26"/>
          <p:cNvSpPr/>
          <p:nvPr/>
        </p:nvSpPr>
        <p:spPr>
          <a:xfrm>
            <a:off x="10134600" y="3886200"/>
            <a:ext cx="304800" cy="304800"/>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0" name="Google Shape;640;p26"/>
          <p:cNvSpPr/>
          <p:nvPr/>
        </p:nvSpPr>
        <p:spPr>
          <a:xfrm>
            <a:off x="10134600" y="3581400"/>
            <a:ext cx="304800" cy="304800"/>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1" name="Google Shape;641;p26"/>
          <p:cNvSpPr/>
          <p:nvPr/>
        </p:nvSpPr>
        <p:spPr>
          <a:xfrm>
            <a:off x="10134600" y="3276600"/>
            <a:ext cx="304800" cy="304800"/>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2" name="Google Shape;642;p26"/>
          <p:cNvSpPr/>
          <p:nvPr/>
        </p:nvSpPr>
        <p:spPr>
          <a:xfrm>
            <a:off x="10134600" y="2971800"/>
            <a:ext cx="304800" cy="304800"/>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3" name="Google Shape;643;p26"/>
          <p:cNvSpPr/>
          <p:nvPr/>
        </p:nvSpPr>
        <p:spPr>
          <a:xfrm>
            <a:off x="10134600" y="2667000"/>
            <a:ext cx="304800" cy="304800"/>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4" name="Google Shape;644;p26"/>
          <p:cNvSpPr/>
          <p:nvPr/>
        </p:nvSpPr>
        <p:spPr>
          <a:xfrm>
            <a:off x="10134600" y="2362200"/>
            <a:ext cx="304800" cy="304800"/>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645" name="Google Shape;645;p26"/>
          <p:cNvGrpSpPr/>
          <p:nvPr/>
        </p:nvGrpSpPr>
        <p:grpSpPr>
          <a:xfrm>
            <a:off x="7924800" y="2286000"/>
            <a:ext cx="1981200" cy="1828800"/>
            <a:chOff x="1296" y="528"/>
            <a:chExt cx="1248" cy="1152"/>
          </a:xfrm>
        </p:grpSpPr>
        <p:cxnSp>
          <p:nvCxnSpPr>
            <p:cNvPr id="646" name="Google Shape;646;p26"/>
            <p:cNvCxnSpPr/>
            <p:nvPr/>
          </p:nvCxnSpPr>
          <p:spPr>
            <a:xfrm>
              <a:off x="1296" y="528"/>
              <a:ext cx="1200" cy="1152"/>
            </a:xfrm>
            <a:prstGeom prst="straightConnector1">
              <a:avLst/>
            </a:prstGeom>
            <a:noFill/>
            <a:ln cap="flat" cmpd="sng" w="133350">
              <a:solidFill>
                <a:srgbClr val="FF5050"/>
              </a:solidFill>
              <a:prstDash val="solid"/>
              <a:round/>
              <a:headEnd len="sm" w="sm" type="none"/>
              <a:tailEnd len="sm" w="sm" type="none"/>
            </a:ln>
          </p:spPr>
        </p:cxnSp>
        <p:cxnSp>
          <p:nvCxnSpPr>
            <p:cNvPr id="647" name="Google Shape;647;p26"/>
            <p:cNvCxnSpPr/>
            <p:nvPr/>
          </p:nvCxnSpPr>
          <p:spPr>
            <a:xfrm flipH="1">
              <a:off x="1344" y="528"/>
              <a:ext cx="1200" cy="1152"/>
            </a:xfrm>
            <a:prstGeom prst="straightConnector1">
              <a:avLst/>
            </a:prstGeom>
            <a:noFill/>
            <a:ln cap="flat" cmpd="sng" w="133350">
              <a:solidFill>
                <a:srgbClr val="FF5050"/>
              </a:solidFill>
              <a:prstDash val="solid"/>
              <a:round/>
              <a:headEnd len="sm" w="sm" type="none"/>
              <a:tailEnd len="sm" w="sm" type="none"/>
            </a:ln>
          </p:spPr>
        </p:cxnSp>
      </p:grpSp>
      <p:sp>
        <p:nvSpPr>
          <p:cNvPr id="648" name="Google Shape;648;p26"/>
          <p:cNvSpPr txBox="1"/>
          <p:nvPr/>
        </p:nvSpPr>
        <p:spPr>
          <a:xfrm>
            <a:off x="8970963" y="4422775"/>
            <a:ext cx="996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Buffer</a:t>
            </a:r>
            <a:endParaRPr b="0" i="0" sz="1400" u="none" cap="none" strike="noStrike">
              <a:solidFill>
                <a:srgbClr val="000000"/>
              </a:solidFill>
              <a:latin typeface="Arial"/>
              <a:ea typeface="Arial"/>
              <a:cs typeface="Arial"/>
              <a:sym typeface="Arial"/>
            </a:endParaRPr>
          </a:p>
        </p:txBody>
      </p:sp>
      <p:cxnSp>
        <p:nvCxnSpPr>
          <p:cNvPr id="649" name="Google Shape;649;p26"/>
          <p:cNvCxnSpPr/>
          <p:nvPr/>
        </p:nvCxnSpPr>
        <p:spPr>
          <a:xfrm flipH="1" rot="10800000">
            <a:off x="9899651" y="4440239"/>
            <a:ext cx="238125" cy="168275"/>
          </a:xfrm>
          <a:prstGeom prst="straightConnector1">
            <a:avLst/>
          </a:prstGeom>
          <a:noFill/>
          <a:ln cap="flat" cmpd="sng" w="38100">
            <a:solidFill>
              <a:schemeClr val="dk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27"/>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br>
              <a:rPr lang="en-US" sz="4000">
                <a:latin typeface="Impact"/>
                <a:ea typeface="Impact"/>
                <a:cs typeface="Impact"/>
                <a:sym typeface="Impact"/>
              </a:rPr>
            </a:br>
            <a:r>
              <a:rPr lang="en-US" sz="4000">
                <a:latin typeface="Impact"/>
                <a:ea typeface="Impact"/>
                <a:cs typeface="Impact"/>
                <a:sym typeface="Impact"/>
              </a:rPr>
              <a:t>Direct Single-tier DoS Attacks</a:t>
            </a:r>
            <a:br>
              <a:rPr lang="en-US" sz="4000">
                <a:latin typeface="Impact"/>
                <a:ea typeface="Impact"/>
                <a:cs typeface="Impact"/>
                <a:sym typeface="Impact"/>
              </a:rPr>
            </a:br>
            <a:endParaRPr sz="4000">
              <a:latin typeface="Impact"/>
              <a:ea typeface="Impact"/>
              <a:cs typeface="Impact"/>
              <a:sym typeface="Impact"/>
            </a:endParaRPr>
          </a:p>
        </p:txBody>
      </p:sp>
      <p:sp>
        <p:nvSpPr>
          <p:cNvPr id="655" name="Google Shape;655;p27"/>
          <p:cNvSpPr txBox="1"/>
          <p:nvPr>
            <p:ph idx="1" type="body"/>
          </p:nvPr>
        </p:nvSpPr>
        <p:spPr>
          <a:xfrm>
            <a:off x="33338" y="593725"/>
            <a:ext cx="12192000" cy="5959475"/>
          </a:xfrm>
          <a:prstGeom prst="rect">
            <a:avLst/>
          </a:prstGeom>
          <a:solidFill>
            <a:schemeClr val="lt1"/>
          </a:solid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000000"/>
              </a:buClr>
              <a:buSzPts val="2800"/>
              <a:buChar char="–"/>
            </a:pPr>
            <a:r>
              <a:rPr lang="en-US"/>
              <a:t>Straightforward 'point-to-point' attack, that means we have 2 actors hacker and victim.</a:t>
            </a:r>
            <a:endParaRPr/>
          </a:p>
          <a:p>
            <a:pPr indent="-285750" lvl="1" marL="742950" rtl="0" algn="l">
              <a:lnSpc>
                <a:spcPct val="100000"/>
              </a:lnSpc>
              <a:spcBef>
                <a:spcPts val="560"/>
              </a:spcBef>
              <a:spcAft>
                <a:spcPts val="0"/>
              </a:spcAft>
              <a:buClr>
                <a:srgbClr val="124163"/>
              </a:buClr>
              <a:buSzPts val="2800"/>
              <a:buChar char="–"/>
            </a:pPr>
            <a:r>
              <a:rPr lang="en-US"/>
              <a:t>Examples</a:t>
            </a:r>
            <a:endParaRPr/>
          </a:p>
          <a:p>
            <a:pPr indent="-228600" lvl="2" marL="1143000" rtl="0" algn="l">
              <a:lnSpc>
                <a:spcPct val="100000"/>
              </a:lnSpc>
              <a:spcBef>
                <a:spcPts val="480"/>
              </a:spcBef>
              <a:spcAft>
                <a:spcPts val="0"/>
              </a:spcAft>
              <a:buClr>
                <a:srgbClr val="7030A0"/>
              </a:buClr>
              <a:buSzPts val="2400"/>
              <a:buChar char="•"/>
            </a:pPr>
            <a:r>
              <a:rPr lang="en-US"/>
              <a:t>Ping of Death</a:t>
            </a:r>
            <a:endParaRPr/>
          </a:p>
          <a:p>
            <a:pPr indent="-228600" lvl="2" marL="1143000" rtl="0" algn="l">
              <a:lnSpc>
                <a:spcPct val="100000"/>
              </a:lnSpc>
              <a:spcBef>
                <a:spcPts val="480"/>
              </a:spcBef>
              <a:spcAft>
                <a:spcPts val="0"/>
              </a:spcAft>
              <a:buClr>
                <a:srgbClr val="7030A0"/>
              </a:buClr>
              <a:buSzPts val="2400"/>
              <a:buChar char="•"/>
            </a:pPr>
            <a:r>
              <a:rPr lang="en-US"/>
              <a:t>SYN floods</a:t>
            </a:r>
            <a:endParaRPr/>
          </a:p>
          <a:p>
            <a:pPr indent="-228600" lvl="2" marL="1143000" rtl="0" algn="l">
              <a:lnSpc>
                <a:spcPct val="100000"/>
              </a:lnSpc>
              <a:spcBef>
                <a:spcPts val="480"/>
              </a:spcBef>
              <a:spcAft>
                <a:spcPts val="0"/>
              </a:spcAft>
              <a:buClr>
                <a:srgbClr val="7030A0"/>
              </a:buClr>
              <a:buSzPts val="2400"/>
              <a:buChar char="•"/>
            </a:pPr>
            <a:r>
              <a:rPr lang="en-US"/>
              <a:t>Other malformed packet attacks</a:t>
            </a:r>
            <a:endParaRPr/>
          </a:p>
          <a:p>
            <a:pPr indent="-139700" lvl="0" marL="342900" rtl="0" algn="l">
              <a:lnSpc>
                <a:spcPct val="100000"/>
              </a:lnSpc>
              <a:spcBef>
                <a:spcPts val="640"/>
              </a:spcBef>
              <a:spcAft>
                <a:spcPts val="0"/>
              </a:spcAft>
              <a:buClr>
                <a:srgbClr val="0000FF"/>
              </a:buClr>
              <a:buSzPts val="3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28"/>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pic>
        <p:nvPicPr>
          <p:cNvPr id="661" name="Google Shape;661;p28"/>
          <p:cNvPicPr preferRelativeResize="0"/>
          <p:nvPr>
            <p:ph idx="1" type="body"/>
          </p:nvPr>
        </p:nvPicPr>
        <p:blipFill rotWithShape="1">
          <a:blip r:embed="rId3">
            <a:alphaModFix/>
          </a:blip>
          <a:srcRect b="0" l="0" r="0" t="0"/>
          <a:stretch/>
        </p:blipFill>
        <p:spPr>
          <a:xfrm>
            <a:off x="2566988" y="692150"/>
            <a:ext cx="7200900" cy="53228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29"/>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lang="en-US">
                <a:latin typeface="Impact"/>
                <a:ea typeface="Impact"/>
                <a:cs typeface="Impact"/>
                <a:sym typeface="Impact"/>
              </a:rPr>
              <a:t>Direct Dual-tier DoS Attacks</a:t>
            </a:r>
            <a:endParaRPr b="0">
              <a:latin typeface="Impact"/>
              <a:ea typeface="Impact"/>
              <a:cs typeface="Impact"/>
              <a:sym typeface="Impact"/>
            </a:endParaRPr>
          </a:p>
        </p:txBody>
      </p:sp>
      <p:sp>
        <p:nvSpPr>
          <p:cNvPr id="667" name="Google Shape;667;p29"/>
          <p:cNvSpPr txBox="1"/>
          <p:nvPr>
            <p:ph idx="1" type="body"/>
          </p:nvPr>
        </p:nvSpPr>
        <p:spPr>
          <a:xfrm>
            <a:off x="33338" y="593725"/>
            <a:ext cx="12192000" cy="5959475"/>
          </a:xfrm>
          <a:prstGeom prst="rect">
            <a:avLst/>
          </a:prstGeom>
          <a:solidFill>
            <a:schemeClr val="lt1"/>
          </a:solid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124163"/>
              </a:buClr>
              <a:buSzPts val="3220"/>
              <a:buChar char="–"/>
            </a:pPr>
            <a:r>
              <a:rPr lang="en-US"/>
              <a:t>More complex attack model</a:t>
            </a:r>
            <a:endParaRPr/>
          </a:p>
          <a:p>
            <a:pPr indent="-285750" lvl="1" marL="742950" rtl="0" algn="l">
              <a:lnSpc>
                <a:spcPct val="100000"/>
              </a:lnSpc>
              <a:spcBef>
                <a:spcPts val="560"/>
              </a:spcBef>
              <a:spcAft>
                <a:spcPts val="0"/>
              </a:spcAft>
              <a:buClr>
                <a:srgbClr val="124163"/>
              </a:buClr>
              <a:buSzPts val="3220"/>
              <a:buChar char="–"/>
            </a:pPr>
            <a:r>
              <a:rPr lang="en-US"/>
              <a:t>Difficult for victim to trace and identify attacker</a:t>
            </a:r>
            <a:endParaRPr/>
          </a:p>
          <a:p>
            <a:pPr indent="-285750" lvl="1" marL="742950" rtl="0" algn="l">
              <a:lnSpc>
                <a:spcPct val="100000"/>
              </a:lnSpc>
              <a:spcBef>
                <a:spcPts val="560"/>
              </a:spcBef>
              <a:spcAft>
                <a:spcPts val="0"/>
              </a:spcAft>
              <a:buClr>
                <a:srgbClr val="124163"/>
              </a:buClr>
              <a:buSzPts val="3220"/>
              <a:buChar char="–"/>
            </a:pPr>
            <a:r>
              <a:rPr lang="en-US"/>
              <a:t>Examples</a:t>
            </a:r>
            <a:endParaRPr/>
          </a:p>
          <a:p>
            <a:pPr indent="-228600" lvl="2" marL="1143000" rtl="0" algn="l">
              <a:lnSpc>
                <a:spcPct val="100000"/>
              </a:lnSpc>
              <a:spcBef>
                <a:spcPts val="560"/>
              </a:spcBef>
              <a:spcAft>
                <a:spcPts val="0"/>
              </a:spcAft>
              <a:buClr>
                <a:srgbClr val="7030A0"/>
              </a:buClr>
              <a:buSzPts val="2800"/>
              <a:buChar char="•"/>
            </a:pPr>
            <a:r>
              <a:rPr lang="en-US" sz="2800"/>
              <a:t>Smurf</a:t>
            </a:r>
            <a:endParaRPr/>
          </a:p>
          <a:p>
            <a:pPr indent="-139700" lvl="0" marL="342900" rtl="0" algn="l">
              <a:lnSpc>
                <a:spcPct val="100000"/>
              </a:lnSpc>
              <a:spcBef>
                <a:spcPts val="640"/>
              </a:spcBef>
              <a:spcAft>
                <a:spcPts val="0"/>
              </a:spcAft>
              <a:buClr>
                <a:srgbClr val="0000FF"/>
              </a:buClr>
              <a:buSzPts val="3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pic>
        <p:nvPicPr>
          <p:cNvPr id="672" name="Google Shape;672;p30"/>
          <p:cNvPicPr preferRelativeResize="0"/>
          <p:nvPr>
            <p:ph idx="1" type="body"/>
          </p:nvPr>
        </p:nvPicPr>
        <p:blipFill rotWithShape="1">
          <a:blip r:embed="rId3">
            <a:alphaModFix/>
          </a:blip>
          <a:srcRect b="0" l="0" r="0" t="0"/>
          <a:stretch/>
        </p:blipFill>
        <p:spPr>
          <a:xfrm>
            <a:off x="2424113" y="620714"/>
            <a:ext cx="7586662" cy="5692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1"/>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lang="en-US">
                <a:latin typeface="Impact"/>
                <a:ea typeface="Impact"/>
                <a:cs typeface="Impact"/>
                <a:sym typeface="Impact"/>
              </a:rPr>
              <a:t>Direct Triple-tier DDoS Attacks</a:t>
            </a:r>
            <a:endParaRPr b="0">
              <a:latin typeface="Impact"/>
              <a:ea typeface="Impact"/>
              <a:cs typeface="Impact"/>
              <a:sym typeface="Impact"/>
            </a:endParaRPr>
          </a:p>
        </p:txBody>
      </p:sp>
      <p:sp>
        <p:nvSpPr>
          <p:cNvPr id="678" name="Google Shape;678;p31"/>
          <p:cNvSpPr txBox="1"/>
          <p:nvPr>
            <p:ph idx="1" type="body"/>
          </p:nvPr>
        </p:nvSpPr>
        <p:spPr>
          <a:xfrm>
            <a:off x="33338" y="593725"/>
            <a:ext cx="12192000" cy="5959475"/>
          </a:xfrm>
          <a:prstGeom prst="rect">
            <a:avLst/>
          </a:prstGeom>
          <a:solidFill>
            <a:schemeClr val="lt1"/>
          </a:solid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124163"/>
              </a:buClr>
              <a:buSzPts val="2760"/>
              <a:buChar char="–"/>
            </a:pPr>
            <a:r>
              <a:rPr lang="en-US" sz="2400"/>
              <a:t>Highly complex attack model, known as Distributed Denial of Service (DDoS).</a:t>
            </a:r>
            <a:endParaRPr/>
          </a:p>
          <a:p>
            <a:pPr indent="-285750" lvl="1" marL="742950" rtl="0" algn="l">
              <a:lnSpc>
                <a:spcPct val="100000"/>
              </a:lnSpc>
              <a:spcBef>
                <a:spcPts val="480"/>
              </a:spcBef>
              <a:spcAft>
                <a:spcPts val="0"/>
              </a:spcAft>
              <a:buClr>
                <a:srgbClr val="124163"/>
              </a:buClr>
              <a:buSzPts val="2760"/>
              <a:buChar char="–"/>
            </a:pPr>
            <a:r>
              <a:rPr lang="en-US" sz="2400"/>
              <a:t>DDoS exploits vulnerabilities in the very fabric of the Internet, making it virtually impossible to protect your networks against this level of attack.</a:t>
            </a:r>
            <a:endParaRPr/>
          </a:p>
          <a:p>
            <a:pPr indent="-285750" lvl="1" marL="742950" rtl="0" algn="l">
              <a:lnSpc>
                <a:spcPct val="100000"/>
              </a:lnSpc>
              <a:spcBef>
                <a:spcPts val="480"/>
              </a:spcBef>
              <a:spcAft>
                <a:spcPts val="0"/>
              </a:spcAft>
              <a:buClr>
                <a:srgbClr val="124163"/>
              </a:buClr>
              <a:buSzPts val="2760"/>
              <a:buChar char="–"/>
            </a:pPr>
            <a:r>
              <a:rPr lang="en-US" sz="2400"/>
              <a:t>Examples</a:t>
            </a:r>
            <a:endParaRPr/>
          </a:p>
          <a:p>
            <a:pPr indent="-228600" lvl="2" marL="1143000" rtl="0" algn="l">
              <a:lnSpc>
                <a:spcPct val="100000"/>
              </a:lnSpc>
              <a:spcBef>
                <a:spcPts val="480"/>
              </a:spcBef>
              <a:spcAft>
                <a:spcPts val="0"/>
              </a:spcAft>
              <a:buClr>
                <a:srgbClr val="7030A0"/>
              </a:buClr>
              <a:buSzPts val="2400"/>
              <a:buChar char="•"/>
            </a:pPr>
            <a:r>
              <a:rPr lang="en-US"/>
              <a:t>TFN2K</a:t>
            </a:r>
            <a:endParaRPr/>
          </a:p>
          <a:p>
            <a:pPr indent="-228600" lvl="2" marL="1143000" rtl="0" algn="l">
              <a:lnSpc>
                <a:spcPct val="100000"/>
              </a:lnSpc>
              <a:spcBef>
                <a:spcPts val="480"/>
              </a:spcBef>
              <a:spcAft>
                <a:spcPts val="0"/>
              </a:spcAft>
              <a:buClr>
                <a:srgbClr val="7030A0"/>
              </a:buClr>
              <a:buSzPts val="2400"/>
              <a:buChar char="•"/>
            </a:pPr>
            <a:r>
              <a:rPr lang="en-US"/>
              <a:t>Stacheldraht</a:t>
            </a:r>
            <a:endParaRPr/>
          </a:p>
          <a:p>
            <a:pPr indent="-228600" lvl="2" marL="1143000" rtl="0" algn="l">
              <a:lnSpc>
                <a:spcPct val="100000"/>
              </a:lnSpc>
              <a:spcBef>
                <a:spcPts val="480"/>
              </a:spcBef>
              <a:spcAft>
                <a:spcPts val="0"/>
              </a:spcAft>
              <a:buClr>
                <a:srgbClr val="7030A0"/>
              </a:buClr>
              <a:buSzPts val="2400"/>
              <a:buChar char="•"/>
            </a:pPr>
            <a:r>
              <a:rPr lang="en-US"/>
              <a:t>Mstream</a:t>
            </a:r>
            <a:endParaRPr/>
          </a:p>
          <a:p>
            <a:pPr indent="-165100" lvl="0" marL="342900" rtl="0" algn="l">
              <a:lnSpc>
                <a:spcPct val="100000"/>
              </a:lnSpc>
              <a:spcBef>
                <a:spcPts val="560"/>
              </a:spcBef>
              <a:spcAft>
                <a:spcPts val="0"/>
              </a:spcAft>
              <a:buClr>
                <a:srgbClr val="0000FF"/>
              </a:buClr>
              <a:buSzPts val="2800"/>
              <a:buNone/>
            </a:pPr>
            <a:r>
              <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32"/>
          <p:cNvSpPr txBox="1"/>
          <p:nvPr>
            <p:ph type="title"/>
          </p:nvPr>
        </p:nvSpPr>
        <p:spPr>
          <a:xfrm>
            <a:off x="1847850" y="188914"/>
            <a:ext cx="8294688" cy="1006475"/>
          </a:xfrm>
          <a:prstGeom prst="rect">
            <a:avLst/>
          </a:prstGeom>
          <a:solidFill>
            <a:srgbClr val="002060"/>
          </a:solidFill>
          <a:ln>
            <a:noFill/>
          </a:ln>
        </p:spPr>
        <p:txBody>
          <a:bodyPr anchorCtr="0" anchor="ctr" bIns="46075" lIns="92150" spcFirstLastPara="1" rIns="92150" wrap="square" tIns="46075">
            <a:noAutofit/>
          </a:bodyPr>
          <a:lstStyle/>
          <a:p>
            <a:pPr indent="0" lvl="0" marL="0" rtl="0" algn="ctr">
              <a:lnSpc>
                <a:spcPct val="100000"/>
              </a:lnSpc>
              <a:spcBef>
                <a:spcPts val="0"/>
              </a:spcBef>
              <a:spcAft>
                <a:spcPts val="0"/>
              </a:spcAft>
              <a:buSzPts val="1400"/>
              <a:buNone/>
            </a:pPr>
            <a:r>
              <a:rPr lang="en-US" sz="3800">
                <a:latin typeface="Impact"/>
                <a:ea typeface="Impact"/>
                <a:cs typeface="Impact"/>
                <a:sym typeface="Impact"/>
              </a:rPr>
              <a:t>The Components of a DDoS Flood Network</a:t>
            </a:r>
            <a:endParaRPr/>
          </a:p>
        </p:txBody>
      </p:sp>
      <p:sp>
        <p:nvSpPr>
          <p:cNvPr id="685" name="Google Shape;685;p32"/>
          <p:cNvSpPr txBox="1"/>
          <p:nvPr>
            <p:ph idx="1" type="body"/>
          </p:nvPr>
        </p:nvSpPr>
        <p:spPr>
          <a:xfrm>
            <a:off x="1847851" y="1916115"/>
            <a:ext cx="7753349" cy="4027486"/>
          </a:xfrm>
          <a:prstGeom prst="rect">
            <a:avLst/>
          </a:prstGeom>
          <a:solidFill>
            <a:schemeClr val="lt1"/>
          </a:solidFill>
          <a:ln>
            <a:noFill/>
          </a:ln>
        </p:spPr>
        <p:txBody>
          <a:bodyPr anchorCtr="0" anchor="t" bIns="46075" lIns="92150" spcFirstLastPara="1" rIns="92150" wrap="square" tIns="46075">
            <a:noAutofit/>
          </a:bodyPr>
          <a:lstStyle/>
          <a:p>
            <a:pPr indent="-282575" lvl="1" marL="739775" rtl="0" algn="l">
              <a:lnSpc>
                <a:spcPct val="100000"/>
              </a:lnSpc>
              <a:spcBef>
                <a:spcPts val="0"/>
              </a:spcBef>
              <a:spcAft>
                <a:spcPts val="0"/>
              </a:spcAft>
              <a:buClr>
                <a:srgbClr val="124163"/>
              </a:buClr>
              <a:buSzPts val="2760"/>
              <a:buChar char="–"/>
            </a:pPr>
            <a:r>
              <a:rPr lang="en-US" sz="2400"/>
              <a:t>Attacker</a:t>
            </a:r>
            <a:endParaRPr/>
          </a:p>
          <a:p>
            <a:pPr indent="-228600" lvl="2" marL="1143000" rtl="0" algn="l">
              <a:lnSpc>
                <a:spcPct val="100000"/>
              </a:lnSpc>
              <a:spcBef>
                <a:spcPts val="480"/>
              </a:spcBef>
              <a:spcAft>
                <a:spcPts val="0"/>
              </a:spcAft>
              <a:buClr>
                <a:srgbClr val="7030A0"/>
              </a:buClr>
              <a:buSzPts val="2400"/>
              <a:buChar char="•"/>
            </a:pPr>
            <a:r>
              <a:rPr lang="en-US"/>
              <a:t>Often a hacker with good networking and routing knowledge.</a:t>
            </a:r>
            <a:endParaRPr/>
          </a:p>
          <a:p>
            <a:pPr indent="-282575" lvl="1" marL="739775" rtl="0" algn="l">
              <a:lnSpc>
                <a:spcPct val="100000"/>
              </a:lnSpc>
              <a:spcBef>
                <a:spcPts val="480"/>
              </a:spcBef>
              <a:spcAft>
                <a:spcPts val="0"/>
              </a:spcAft>
              <a:buClr>
                <a:srgbClr val="124163"/>
              </a:buClr>
              <a:buSzPts val="2760"/>
              <a:buChar char="–"/>
            </a:pPr>
            <a:r>
              <a:rPr lang="en-US" sz="2400"/>
              <a:t>Master servers</a:t>
            </a:r>
            <a:endParaRPr/>
          </a:p>
          <a:p>
            <a:pPr indent="-228600" lvl="2" marL="1143000" rtl="0" algn="l">
              <a:lnSpc>
                <a:spcPct val="100000"/>
              </a:lnSpc>
              <a:spcBef>
                <a:spcPts val="480"/>
              </a:spcBef>
              <a:spcAft>
                <a:spcPts val="0"/>
              </a:spcAft>
              <a:buClr>
                <a:srgbClr val="7030A0"/>
              </a:buClr>
              <a:buSzPts val="2400"/>
              <a:buChar char="•"/>
            </a:pPr>
            <a:r>
              <a:rPr lang="en-US"/>
              <a:t>Handful of backdoored machines running DDoS master software, controlling and keeping track of available zombie hosts.</a:t>
            </a:r>
            <a:endParaRPr/>
          </a:p>
          <a:p>
            <a:pPr indent="-282575" lvl="1" marL="739775" rtl="0" algn="l">
              <a:lnSpc>
                <a:spcPct val="100000"/>
              </a:lnSpc>
              <a:spcBef>
                <a:spcPts val="480"/>
              </a:spcBef>
              <a:spcAft>
                <a:spcPts val="0"/>
              </a:spcAft>
              <a:buClr>
                <a:srgbClr val="124163"/>
              </a:buClr>
              <a:buSzPts val="2760"/>
              <a:buChar char="–"/>
            </a:pPr>
            <a:r>
              <a:rPr lang="en-US" sz="2400"/>
              <a:t>Zombie hosts</a:t>
            </a:r>
            <a:endParaRPr/>
          </a:p>
          <a:p>
            <a:pPr indent="-228600" lvl="2" marL="1143000" rtl="0" algn="l">
              <a:lnSpc>
                <a:spcPct val="100000"/>
              </a:lnSpc>
              <a:spcBef>
                <a:spcPts val="480"/>
              </a:spcBef>
              <a:spcAft>
                <a:spcPts val="0"/>
              </a:spcAft>
              <a:buClr>
                <a:srgbClr val="7030A0"/>
              </a:buClr>
              <a:buSzPts val="2400"/>
              <a:buChar char="•"/>
            </a:pPr>
            <a:r>
              <a:rPr lang="en-US"/>
              <a:t>Thousands of backdoored hosts over the world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1981200" y="465139"/>
            <a:ext cx="8001000" cy="14319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lang="en-US">
                <a:latin typeface="Impact"/>
                <a:ea typeface="Impact"/>
                <a:cs typeface="Impact"/>
                <a:sym typeface="Impact"/>
              </a:rPr>
              <a:t>What is Denial of Service Attack?</a:t>
            </a:r>
            <a:endParaRPr/>
          </a:p>
        </p:txBody>
      </p:sp>
      <p:sp>
        <p:nvSpPr>
          <p:cNvPr id="73" name="Google Shape;73;p15"/>
          <p:cNvSpPr txBox="1"/>
          <p:nvPr>
            <p:ph idx="1" type="body"/>
          </p:nvPr>
        </p:nvSpPr>
        <p:spPr>
          <a:xfrm>
            <a:off x="2590800" y="2398714"/>
            <a:ext cx="7543800" cy="3697287"/>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FF"/>
              </a:buClr>
              <a:buSzPts val="3200"/>
              <a:buChar char="•"/>
            </a:pPr>
            <a:r>
              <a:rPr lang="en-US">
                <a:latin typeface="Arial"/>
                <a:ea typeface="Arial"/>
                <a:cs typeface="Arial"/>
                <a:sym typeface="Arial"/>
              </a:rPr>
              <a:t>“</a:t>
            </a:r>
            <a:r>
              <a:rPr lang="en-US"/>
              <a:t>Attack in which the primary goal is to deny the victim(s) access to a particular resource.</a:t>
            </a:r>
            <a:r>
              <a:rPr lang="en-US">
                <a:latin typeface="Arial"/>
                <a:ea typeface="Arial"/>
                <a:cs typeface="Arial"/>
                <a:sym typeface="Arial"/>
              </a:rPr>
              <a:t>”</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 calcmode="lin" valueType="num">
                                      <p:cBhvr additive="base">
                                        <p:cTn dur="500"/>
                                        <p:tgtEl>
                                          <p:spTgt spid="7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pic>
        <p:nvPicPr>
          <p:cNvPr id="691" name="Google Shape;691;p33"/>
          <p:cNvPicPr preferRelativeResize="0"/>
          <p:nvPr/>
        </p:nvPicPr>
        <p:blipFill rotWithShape="1">
          <a:blip r:embed="rId3">
            <a:alphaModFix/>
          </a:blip>
          <a:srcRect b="0" l="0" r="0" t="0"/>
          <a:stretch/>
        </p:blipFill>
        <p:spPr>
          <a:xfrm>
            <a:off x="1495426" y="366713"/>
            <a:ext cx="9140825" cy="60055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34"/>
          <p:cNvSpPr txBox="1"/>
          <p:nvPr>
            <p:ph type="title"/>
          </p:nvPr>
        </p:nvSpPr>
        <p:spPr>
          <a:xfrm>
            <a:off x="0" y="0"/>
            <a:ext cx="12191999" cy="990600"/>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br>
              <a:rPr lang="en-US">
                <a:latin typeface="Impact"/>
                <a:ea typeface="Impact"/>
                <a:cs typeface="Impact"/>
                <a:sym typeface="Impact"/>
              </a:rPr>
            </a:br>
            <a:r>
              <a:rPr lang="en-US">
                <a:latin typeface="Impact"/>
                <a:ea typeface="Impact"/>
                <a:cs typeface="Impact"/>
                <a:sym typeface="Impact"/>
              </a:rPr>
              <a:t>Distributed Denial of Service Attack (DDoS)</a:t>
            </a:r>
            <a:br>
              <a:rPr lang="en-US">
                <a:latin typeface="Impact"/>
                <a:ea typeface="Impact"/>
                <a:cs typeface="Impact"/>
                <a:sym typeface="Impact"/>
              </a:rPr>
            </a:br>
            <a:endParaRPr>
              <a:latin typeface="Impact"/>
              <a:ea typeface="Impact"/>
              <a:cs typeface="Impact"/>
              <a:sym typeface="Impact"/>
            </a:endParaRPr>
          </a:p>
        </p:txBody>
      </p:sp>
      <p:sp>
        <p:nvSpPr>
          <p:cNvPr id="697" name="Google Shape;697;p34"/>
          <p:cNvSpPr txBox="1"/>
          <p:nvPr>
            <p:ph idx="1" type="body"/>
          </p:nvPr>
        </p:nvSpPr>
        <p:spPr>
          <a:xfrm>
            <a:off x="838200" y="1237457"/>
            <a:ext cx="10591800" cy="4383086"/>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rgbClr val="0000FF"/>
              </a:buClr>
              <a:buSzPts val="2400"/>
              <a:buChar char="•"/>
            </a:pPr>
            <a:r>
              <a:rPr lang="en-US" sz="2400"/>
              <a:t>In and around early 2001 a new type of DoS attack became rampant, called a Distributed Denial of Service attack, or DDoS. </a:t>
            </a:r>
            <a:endParaRPr/>
          </a:p>
          <a:p>
            <a:pPr indent="-190500" lvl="0" marL="342900" rtl="0" algn="just">
              <a:lnSpc>
                <a:spcPct val="80000"/>
              </a:lnSpc>
              <a:spcBef>
                <a:spcPts val="480"/>
              </a:spcBef>
              <a:spcAft>
                <a:spcPts val="0"/>
              </a:spcAft>
              <a:buClr>
                <a:srgbClr val="0000FF"/>
              </a:buClr>
              <a:buSzPts val="2400"/>
              <a:buNone/>
            </a:pPr>
            <a:r>
              <a:t/>
            </a:r>
            <a:endParaRPr sz="2400"/>
          </a:p>
          <a:p>
            <a:pPr indent="-342900" lvl="0" marL="342900" rtl="0" algn="just">
              <a:lnSpc>
                <a:spcPct val="80000"/>
              </a:lnSpc>
              <a:spcBef>
                <a:spcPts val="480"/>
              </a:spcBef>
              <a:spcAft>
                <a:spcPts val="0"/>
              </a:spcAft>
              <a:buClr>
                <a:srgbClr val="0000FF"/>
              </a:buClr>
              <a:buSzPts val="2400"/>
              <a:buChar char="•"/>
            </a:pPr>
            <a:r>
              <a:rPr lang="en-US" sz="2400"/>
              <a:t>In this case multiple comprised systems are used to attack a single target. </a:t>
            </a:r>
            <a:endParaRPr/>
          </a:p>
          <a:p>
            <a:pPr indent="-190500" lvl="0" marL="342900" rtl="0" algn="just">
              <a:lnSpc>
                <a:spcPct val="80000"/>
              </a:lnSpc>
              <a:spcBef>
                <a:spcPts val="480"/>
              </a:spcBef>
              <a:spcAft>
                <a:spcPts val="0"/>
              </a:spcAft>
              <a:buClr>
                <a:srgbClr val="0000FF"/>
              </a:buClr>
              <a:buSzPts val="2400"/>
              <a:buNone/>
            </a:pPr>
            <a:r>
              <a:t/>
            </a:r>
            <a:endParaRPr sz="2400"/>
          </a:p>
          <a:p>
            <a:pPr indent="-342900" lvl="0" marL="342900" rtl="0" algn="just">
              <a:lnSpc>
                <a:spcPct val="80000"/>
              </a:lnSpc>
              <a:spcBef>
                <a:spcPts val="480"/>
              </a:spcBef>
              <a:spcAft>
                <a:spcPts val="0"/>
              </a:spcAft>
              <a:buClr>
                <a:srgbClr val="0000FF"/>
              </a:buClr>
              <a:buSzPts val="2400"/>
              <a:buChar char="•"/>
            </a:pPr>
            <a:r>
              <a:rPr lang="en-US" sz="2400"/>
              <a:t>The flood of incoming traffic to the target will usually force it to shut down. </a:t>
            </a:r>
            <a:endParaRPr/>
          </a:p>
          <a:p>
            <a:pPr indent="-190500" lvl="0" marL="342900" rtl="0" algn="just">
              <a:lnSpc>
                <a:spcPct val="80000"/>
              </a:lnSpc>
              <a:spcBef>
                <a:spcPts val="480"/>
              </a:spcBef>
              <a:spcAft>
                <a:spcPts val="0"/>
              </a:spcAft>
              <a:buClr>
                <a:srgbClr val="0000FF"/>
              </a:buClr>
              <a:buSzPts val="2400"/>
              <a:buNone/>
            </a:pPr>
            <a:r>
              <a:t/>
            </a:r>
            <a:endParaRPr sz="2400"/>
          </a:p>
          <a:p>
            <a:pPr indent="-342900" lvl="0" marL="342900" rtl="0" algn="just">
              <a:lnSpc>
                <a:spcPct val="80000"/>
              </a:lnSpc>
              <a:spcBef>
                <a:spcPts val="480"/>
              </a:spcBef>
              <a:spcAft>
                <a:spcPts val="0"/>
              </a:spcAft>
              <a:buClr>
                <a:srgbClr val="0000FF"/>
              </a:buClr>
              <a:buSzPts val="2400"/>
              <a:buChar char="•"/>
            </a:pPr>
            <a:r>
              <a:rPr lang="en-US" sz="2400"/>
              <a:t>Like a DoS attack, In a DDoS attack the legitimate requests to the affected system are denied. </a:t>
            </a:r>
            <a:endParaRPr/>
          </a:p>
          <a:p>
            <a:pPr indent="-190500" lvl="0" marL="342900" rtl="0" algn="just">
              <a:lnSpc>
                <a:spcPct val="80000"/>
              </a:lnSpc>
              <a:spcBef>
                <a:spcPts val="480"/>
              </a:spcBef>
              <a:spcAft>
                <a:spcPts val="0"/>
              </a:spcAft>
              <a:buClr>
                <a:srgbClr val="0000FF"/>
              </a:buClr>
              <a:buSzPts val="2400"/>
              <a:buNone/>
            </a:pPr>
            <a:r>
              <a:t/>
            </a:r>
            <a:endParaRPr sz="2400"/>
          </a:p>
          <a:p>
            <a:pPr indent="-342900" lvl="0" marL="342900" rtl="0" algn="just">
              <a:lnSpc>
                <a:spcPct val="80000"/>
              </a:lnSpc>
              <a:spcBef>
                <a:spcPts val="480"/>
              </a:spcBef>
              <a:spcAft>
                <a:spcPts val="0"/>
              </a:spcAft>
              <a:buClr>
                <a:srgbClr val="0000FF"/>
              </a:buClr>
              <a:buSzPts val="2400"/>
              <a:buChar char="•"/>
            </a:pPr>
            <a:r>
              <a:rPr lang="en-US" sz="2400"/>
              <a:t>Since a DDoS attack it launched from multiple sources, it is often more difficult to detect and block than a DoS attack.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35"/>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lang="en-US">
                <a:latin typeface="Impact"/>
                <a:ea typeface="Impact"/>
                <a:cs typeface="Impact"/>
                <a:sym typeface="Impact"/>
              </a:rPr>
              <a:t>Results expected</a:t>
            </a:r>
            <a:endParaRPr/>
          </a:p>
        </p:txBody>
      </p:sp>
      <p:sp>
        <p:nvSpPr>
          <p:cNvPr id="703" name="Google Shape;703;p35"/>
          <p:cNvSpPr txBox="1"/>
          <p:nvPr>
            <p:ph idx="1" type="body"/>
          </p:nvPr>
        </p:nvSpPr>
        <p:spPr>
          <a:xfrm>
            <a:off x="381000" y="1377157"/>
            <a:ext cx="11201400" cy="4103686"/>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FF"/>
              </a:buClr>
              <a:buSzPts val="2800"/>
              <a:buChar char="•"/>
            </a:pPr>
            <a:r>
              <a:rPr lang="en-US" sz="2800"/>
              <a:t>Denial-of-service attacks can essentially disable your computer or your network. Depending on the nature of your enterprise.</a:t>
            </a:r>
            <a:endParaRPr/>
          </a:p>
          <a:p>
            <a:pPr indent="-165100" lvl="0" marL="342900" rtl="0" algn="l">
              <a:lnSpc>
                <a:spcPct val="90000"/>
              </a:lnSpc>
              <a:spcBef>
                <a:spcPts val="560"/>
              </a:spcBef>
              <a:spcAft>
                <a:spcPts val="0"/>
              </a:spcAft>
              <a:buClr>
                <a:srgbClr val="0000FF"/>
              </a:buClr>
              <a:buSzPts val="2800"/>
              <a:buNone/>
            </a:pPr>
            <a:r>
              <a:t/>
            </a:r>
            <a:endParaRPr sz="2800"/>
          </a:p>
          <a:p>
            <a:pPr indent="-342900" lvl="0" marL="342900" rtl="0" algn="l">
              <a:lnSpc>
                <a:spcPct val="90000"/>
              </a:lnSpc>
              <a:spcBef>
                <a:spcPts val="560"/>
              </a:spcBef>
              <a:spcAft>
                <a:spcPts val="0"/>
              </a:spcAft>
              <a:buClr>
                <a:srgbClr val="0000FF"/>
              </a:buClr>
              <a:buSzPts val="2800"/>
              <a:buChar char="•"/>
            </a:pPr>
            <a:r>
              <a:rPr lang="en-US" sz="2800"/>
              <a:t>Some denial-of-service attacks can be executed with limited resources against a large, sophisticated site. This type of attack is sometimes called an "asymmetric attack." </a:t>
            </a:r>
            <a:endParaRPr/>
          </a:p>
          <a:p>
            <a:pPr indent="-165100" lvl="0" marL="342900" rtl="0" algn="l">
              <a:lnSpc>
                <a:spcPct val="90000"/>
              </a:lnSpc>
              <a:spcBef>
                <a:spcPts val="560"/>
              </a:spcBef>
              <a:spcAft>
                <a:spcPts val="0"/>
              </a:spcAft>
              <a:buClr>
                <a:srgbClr val="0000FF"/>
              </a:buClr>
              <a:buSzPts val="2800"/>
              <a:buNone/>
            </a:pPr>
            <a:r>
              <a:t/>
            </a:r>
            <a:endParaRPr sz="2800"/>
          </a:p>
          <a:p>
            <a:pPr indent="-342900" lvl="0" marL="342900" rtl="0" algn="l">
              <a:lnSpc>
                <a:spcPct val="90000"/>
              </a:lnSpc>
              <a:spcBef>
                <a:spcPts val="560"/>
              </a:spcBef>
              <a:spcAft>
                <a:spcPts val="0"/>
              </a:spcAft>
              <a:buClr>
                <a:srgbClr val="0000FF"/>
              </a:buClr>
              <a:buSzPts val="2800"/>
              <a:buChar char="•"/>
            </a:pPr>
            <a:r>
              <a:rPr lang="en-US" sz="2800"/>
              <a:t>For example, an attacker with an old PC and a slow modem may be able to disable much faster and more sophisticated machines or networks.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36"/>
          <p:cNvSpPr/>
          <p:nvPr/>
        </p:nvSpPr>
        <p:spPr>
          <a:xfrm>
            <a:off x="3278140" y="2362200"/>
            <a:ext cx="5635719" cy="132343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0"/>
              <a:buFont typeface="Arial"/>
              <a:buNone/>
            </a:pPr>
            <a:r>
              <a:rPr b="1" i="0" lang="en-US" sz="8000" u="none" cap="none" strike="noStrike">
                <a:solidFill>
                  <a:srgbClr val="FFFFFF"/>
                </a:solidFill>
                <a:latin typeface="Times New Roman"/>
                <a:ea typeface="Times New Roman"/>
                <a:cs typeface="Times New Roman"/>
                <a:sym typeface="Times New Roman"/>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DoS</a:t>
            </a:r>
            <a:endParaRPr/>
          </a:p>
        </p:txBody>
      </p:sp>
      <p:sp>
        <p:nvSpPr>
          <p:cNvPr id="79" name="Google Shape;79;p16"/>
          <p:cNvSpPr txBox="1"/>
          <p:nvPr>
            <p:ph idx="1" type="body"/>
          </p:nvPr>
        </p:nvSpPr>
        <p:spPr>
          <a:xfrm>
            <a:off x="2590801" y="1981200"/>
            <a:ext cx="7681913" cy="4114800"/>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FF"/>
              </a:buClr>
              <a:buSzPts val="3200"/>
              <a:buChar char="•"/>
            </a:pPr>
            <a:r>
              <a:rPr lang="en-US"/>
              <a:t>A "denial-of-service" attack is characterized by an explicit attempt by attackers to prevent legitimate users of a service from using that service.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2286000" y="228600"/>
            <a:ext cx="7772400" cy="1035051"/>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How to take down a restaurant</a:t>
            </a:r>
            <a:endParaRPr/>
          </a:p>
        </p:txBody>
      </p:sp>
      <p:pic>
        <p:nvPicPr>
          <p:cNvPr id="86" name="Google Shape;86;p17"/>
          <p:cNvPicPr preferRelativeResize="0"/>
          <p:nvPr/>
        </p:nvPicPr>
        <p:blipFill rotWithShape="1">
          <a:blip r:embed="rId3">
            <a:alphaModFix/>
          </a:blip>
          <a:srcRect b="0" l="0" r="0" t="0"/>
          <a:stretch/>
        </p:blipFill>
        <p:spPr>
          <a:xfrm>
            <a:off x="1676400" y="2590800"/>
            <a:ext cx="1828800" cy="1733550"/>
          </a:xfrm>
          <a:prstGeom prst="rect">
            <a:avLst/>
          </a:prstGeom>
          <a:noFill/>
          <a:ln>
            <a:noFill/>
          </a:ln>
        </p:spPr>
      </p:pic>
      <p:sp>
        <p:nvSpPr>
          <p:cNvPr id="87" name="Google Shape;87;p17"/>
          <p:cNvSpPr txBox="1"/>
          <p:nvPr/>
        </p:nvSpPr>
        <p:spPr>
          <a:xfrm>
            <a:off x="1828800" y="4419601"/>
            <a:ext cx="143500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Saboteur</a:t>
            </a:r>
            <a:endParaRPr b="0" i="0" sz="1400" u="none" cap="none" strike="noStrike">
              <a:solidFill>
                <a:srgbClr val="000000"/>
              </a:solidFill>
              <a:latin typeface="Arial"/>
              <a:ea typeface="Arial"/>
              <a:cs typeface="Arial"/>
              <a:sym typeface="Arial"/>
            </a:endParaRPr>
          </a:p>
        </p:txBody>
      </p:sp>
      <p:pic>
        <p:nvPicPr>
          <p:cNvPr id="88" name="Google Shape;88;p17"/>
          <p:cNvPicPr preferRelativeResize="0"/>
          <p:nvPr/>
        </p:nvPicPr>
        <p:blipFill rotWithShape="1">
          <a:blip r:embed="rId4">
            <a:alphaModFix/>
          </a:blip>
          <a:srcRect b="0" l="0" r="0" t="0"/>
          <a:stretch/>
        </p:blipFill>
        <p:spPr>
          <a:xfrm>
            <a:off x="8001000" y="3429000"/>
            <a:ext cx="984250" cy="990600"/>
          </a:xfrm>
          <a:prstGeom prst="rect">
            <a:avLst/>
          </a:prstGeom>
          <a:noFill/>
          <a:ln>
            <a:noFill/>
          </a:ln>
        </p:spPr>
      </p:pic>
      <p:pic>
        <p:nvPicPr>
          <p:cNvPr id="89" name="Google Shape;89;p17"/>
          <p:cNvPicPr preferRelativeResize="0"/>
          <p:nvPr/>
        </p:nvPicPr>
        <p:blipFill rotWithShape="1">
          <a:blip r:embed="rId4">
            <a:alphaModFix/>
          </a:blip>
          <a:srcRect b="0" l="0" r="0" t="0"/>
          <a:stretch/>
        </p:blipFill>
        <p:spPr>
          <a:xfrm>
            <a:off x="8382000" y="3657600"/>
            <a:ext cx="984250" cy="990600"/>
          </a:xfrm>
          <a:prstGeom prst="rect">
            <a:avLst/>
          </a:prstGeom>
          <a:noFill/>
          <a:ln>
            <a:noFill/>
          </a:ln>
        </p:spPr>
      </p:pic>
      <p:pic>
        <p:nvPicPr>
          <p:cNvPr id="90" name="Google Shape;90;p17"/>
          <p:cNvPicPr preferRelativeResize="0"/>
          <p:nvPr/>
        </p:nvPicPr>
        <p:blipFill rotWithShape="1">
          <a:blip r:embed="rId4">
            <a:alphaModFix/>
          </a:blip>
          <a:srcRect b="0" l="0" r="0" t="0"/>
          <a:stretch/>
        </p:blipFill>
        <p:spPr>
          <a:xfrm>
            <a:off x="8763000" y="3962400"/>
            <a:ext cx="984250" cy="990600"/>
          </a:xfrm>
          <a:prstGeom prst="rect">
            <a:avLst/>
          </a:prstGeom>
          <a:noFill/>
          <a:ln>
            <a:noFill/>
          </a:ln>
        </p:spPr>
      </p:pic>
      <p:pic>
        <p:nvPicPr>
          <p:cNvPr id="91" name="Google Shape;91;p17"/>
          <p:cNvPicPr preferRelativeResize="0"/>
          <p:nvPr/>
        </p:nvPicPr>
        <p:blipFill rotWithShape="1">
          <a:blip r:embed="rId4">
            <a:alphaModFix/>
          </a:blip>
          <a:srcRect b="0" l="0" r="0" t="0"/>
          <a:stretch/>
        </p:blipFill>
        <p:spPr>
          <a:xfrm>
            <a:off x="9144000" y="4191000"/>
            <a:ext cx="984250" cy="990600"/>
          </a:xfrm>
          <a:prstGeom prst="rect">
            <a:avLst/>
          </a:prstGeom>
          <a:noFill/>
          <a:ln>
            <a:noFill/>
          </a:ln>
        </p:spPr>
      </p:pic>
      <p:pic>
        <p:nvPicPr>
          <p:cNvPr id="92" name="Google Shape;92;p17"/>
          <p:cNvPicPr preferRelativeResize="0"/>
          <p:nvPr/>
        </p:nvPicPr>
        <p:blipFill rotWithShape="1">
          <a:blip r:embed="rId4">
            <a:alphaModFix/>
          </a:blip>
          <a:srcRect b="0" l="0" r="0" t="0"/>
          <a:stretch/>
        </p:blipFill>
        <p:spPr>
          <a:xfrm>
            <a:off x="9372600" y="4572000"/>
            <a:ext cx="984250" cy="990600"/>
          </a:xfrm>
          <a:prstGeom prst="rect">
            <a:avLst/>
          </a:prstGeom>
          <a:noFill/>
          <a:ln>
            <a:noFill/>
          </a:ln>
        </p:spPr>
      </p:pic>
      <p:pic>
        <p:nvPicPr>
          <p:cNvPr id="93" name="Google Shape;93;p17"/>
          <p:cNvPicPr preferRelativeResize="0"/>
          <p:nvPr/>
        </p:nvPicPr>
        <p:blipFill rotWithShape="1">
          <a:blip r:embed="rId4">
            <a:alphaModFix/>
          </a:blip>
          <a:srcRect b="0" l="0" r="0" t="0"/>
          <a:stretch/>
        </p:blipFill>
        <p:spPr>
          <a:xfrm>
            <a:off x="7391400" y="3733800"/>
            <a:ext cx="984250" cy="990600"/>
          </a:xfrm>
          <a:prstGeom prst="rect">
            <a:avLst/>
          </a:prstGeom>
          <a:noFill/>
          <a:ln>
            <a:noFill/>
          </a:ln>
        </p:spPr>
      </p:pic>
      <p:pic>
        <p:nvPicPr>
          <p:cNvPr id="94" name="Google Shape;94;p17"/>
          <p:cNvPicPr preferRelativeResize="0"/>
          <p:nvPr/>
        </p:nvPicPr>
        <p:blipFill rotWithShape="1">
          <a:blip r:embed="rId4">
            <a:alphaModFix/>
          </a:blip>
          <a:srcRect b="0" l="0" r="0" t="0"/>
          <a:stretch/>
        </p:blipFill>
        <p:spPr>
          <a:xfrm>
            <a:off x="7848600" y="4038600"/>
            <a:ext cx="984250" cy="990600"/>
          </a:xfrm>
          <a:prstGeom prst="rect">
            <a:avLst/>
          </a:prstGeom>
          <a:noFill/>
          <a:ln>
            <a:noFill/>
          </a:ln>
        </p:spPr>
      </p:pic>
      <p:pic>
        <p:nvPicPr>
          <p:cNvPr id="95" name="Google Shape;95;p17"/>
          <p:cNvPicPr preferRelativeResize="0"/>
          <p:nvPr/>
        </p:nvPicPr>
        <p:blipFill rotWithShape="1">
          <a:blip r:embed="rId4">
            <a:alphaModFix/>
          </a:blip>
          <a:srcRect b="0" l="0" r="0" t="0"/>
          <a:stretch/>
        </p:blipFill>
        <p:spPr>
          <a:xfrm>
            <a:off x="8305800" y="4419600"/>
            <a:ext cx="984250" cy="990600"/>
          </a:xfrm>
          <a:prstGeom prst="rect">
            <a:avLst/>
          </a:prstGeom>
          <a:noFill/>
          <a:ln>
            <a:noFill/>
          </a:ln>
        </p:spPr>
      </p:pic>
      <p:pic>
        <p:nvPicPr>
          <p:cNvPr id="96" name="Google Shape;96;p17"/>
          <p:cNvPicPr preferRelativeResize="0"/>
          <p:nvPr/>
        </p:nvPicPr>
        <p:blipFill rotWithShape="1">
          <a:blip r:embed="rId4">
            <a:alphaModFix/>
          </a:blip>
          <a:srcRect b="0" l="0" r="0" t="0"/>
          <a:stretch/>
        </p:blipFill>
        <p:spPr>
          <a:xfrm>
            <a:off x="8763000" y="4724400"/>
            <a:ext cx="984250" cy="990600"/>
          </a:xfrm>
          <a:prstGeom prst="rect">
            <a:avLst/>
          </a:prstGeom>
          <a:noFill/>
          <a:ln>
            <a:noFill/>
          </a:ln>
        </p:spPr>
      </p:pic>
      <p:grpSp>
        <p:nvGrpSpPr>
          <p:cNvPr id="97" name="Google Shape;97;p17"/>
          <p:cNvGrpSpPr/>
          <p:nvPr/>
        </p:nvGrpSpPr>
        <p:grpSpPr>
          <a:xfrm flipH="1">
            <a:off x="8604250" y="1752601"/>
            <a:ext cx="1619250" cy="1604963"/>
            <a:chOff x="2874" y="1194"/>
            <a:chExt cx="1020" cy="1011"/>
          </a:xfrm>
        </p:grpSpPr>
        <p:sp>
          <p:nvSpPr>
            <p:cNvPr id="98" name="Google Shape;98;p17"/>
            <p:cNvSpPr/>
            <p:nvPr/>
          </p:nvSpPr>
          <p:spPr>
            <a:xfrm>
              <a:off x="2880" y="1200"/>
              <a:ext cx="999" cy="999"/>
            </a:xfrm>
            <a:custGeom>
              <a:rect b="b" l="l" r="r" t="t"/>
              <a:pathLst>
                <a:path extrusionOk="0" h="999" w="999">
                  <a:moveTo>
                    <a:pt x="3" y="557"/>
                  </a:moveTo>
                  <a:lnTo>
                    <a:pt x="7" y="589"/>
                  </a:lnTo>
                  <a:lnTo>
                    <a:pt x="15" y="620"/>
                  </a:lnTo>
                  <a:lnTo>
                    <a:pt x="23" y="652"/>
                  </a:lnTo>
                  <a:lnTo>
                    <a:pt x="33" y="682"/>
                  </a:lnTo>
                  <a:lnTo>
                    <a:pt x="46" y="710"/>
                  </a:lnTo>
                  <a:lnTo>
                    <a:pt x="61" y="738"/>
                  </a:lnTo>
                  <a:lnTo>
                    <a:pt x="76" y="765"/>
                  </a:lnTo>
                  <a:lnTo>
                    <a:pt x="94" y="791"/>
                  </a:lnTo>
                  <a:lnTo>
                    <a:pt x="113" y="817"/>
                  </a:lnTo>
                  <a:lnTo>
                    <a:pt x="133" y="839"/>
                  </a:lnTo>
                  <a:lnTo>
                    <a:pt x="155" y="861"/>
                  </a:lnTo>
                  <a:lnTo>
                    <a:pt x="178" y="882"/>
                  </a:lnTo>
                  <a:lnTo>
                    <a:pt x="203" y="902"/>
                  </a:lnTo>
                  <a:lnTo>
                    <a:pt x="229" y="920"/>
                  </a:lnTo>
                  <a:lnTo>
                    <a:pt x="256" y="935"/>
                  </a:lnTo>
                  <a:lnTo>
                    <a:pt x="284" y="950"/>
                  </a:lnTo>
                  <a:lnTo>
                    <a:pt x="296" y="955"/>
                  </a:lnTo>
                  <a:lnTo>
                    <a:pt x="309" y="961"/>
                  </a:lnTo>
                  <a:lnTo>
                    <a:pt x="321" y="966"/>
                  </a:lnTo>
                  <a:lnTo>
                    <a:pt x="335" y="971"/>
                  </a:lnTo>
                  <a:lnTo>
                    <a:pt x="347" y="975"/>
                  </a:lnTo>
                  <a:lnTo>
                    <a:pt x="361" y="979"/>
                  </a:lnTo>
                  <a:lnTo>
                    <a:pt x="374" y="983"/>
                  </a:lnTo>
                  <a:lnTo>
                    <a:pt x="387" y="986"/>
                  </a:lnTo>
                  <a:lnTo>
                    <a:pt x="401" y="990"/>
                  </a:lnTo>
                  <a:lnTo>
                    <a:pt x="414" y="992"/>
                  </a:lnTo>
                  <a:lnTo>
                    <a:pt x="429" y="994"/>
                  </a:lnTo>
                  <a:lnTo>
                    <a:pt x="442" y="996"/>
                  </a:lnTo>
                  <a:lnTo>
                    <a:pt x="456" y="997"/>
                  </a:lnTo>
                  <a:lnTo>
                    <a:pt x="471" y="998"/>
                  </a:lnTo>
                  <a:lnTo>
                    <a:pt x="484" y="999"/>
                  </a:lnTo>
                  <a:lnTo>
                    <a:pt x="499" y="999"/>
                  </a:lnTo>
                  <a:lnTo>
                    <a:pt x="550" y="997"/>
                  </a:lnTo>
                  <a:lnTo>
                    <a:pt x="600" y="989"/>
                  </a:lnTo>
                  <a:lnTo>
                    <a:pt x="648" y="977"/>
                  </a:lnTo>
                  <a:lnTo>
                    <a:pt x="694" y="959"/>
                  </a:lnTo>
                  <a:lnTo>
                    <a:pt x="738" y="939"/>
                  </a:lnTo>
                  <a:lnTo>
                    <a:pt x="778" y="913"/>
                  </a:lnTo>
                  <a:lnTo>
                    <a:pt x="817" y="885"/>
                  </a:lnTo>
                  <a:lnTo>
                    <a:pt x="853" y="853"/>
                  </a:lnTo>
                  <a:lnTo>
                    <a:pt x="885" y="818"/>
                  </a:lnTo>
                  <a:lnTo>
                    <a:pt x="913" y="779"/>
                  </a:lnTo>
                  <a:lnTo>
                    <a:pt x="938" y="738"/>
                  </a:lnTo>
                  <a:lnTo>
                    <a:pt x="959" y="695"/>
                  </a:lnTo>
                  <a:lnTo>
                    <a:pt x="977" y="649"/>
                  </a:lnTo>
                  <a:lnTo>
                    <a:pt x="988" y="601"/>
                  </a:lnTo>
                  <a:lnTo>
                    <a:pt x="997" y="552"/>
                  </a:lnTo>
                  <a:lnTo>
                    <a:pt x="999" y="501"/>
                  </a:lnTo>
                  <a:lnTo>
                    <a:pt x="997" y="449"/>
                  </a:lnTo>
                  <a:lnTo>
                    <a:pt x="988" y="399"/>
                  </a:lnTo>
                  <a:lnTo>
                    <a:pt x="977" y="351"/>
                  </a:lnTo>
                  <a:lnTo>
                    <a:pt x="959" y="306"/>
                  </a:lnTo>
                  <a:lnTo>
                    <a:pt x="938" y="262"/>
                  </a:lnTo>
                  <a:lnTo>
                    <a:pt x="913" y="221"/>
                  </a:lnTo>
                  <a:lnTo>
                    <a:pt x="885" y="182"/>
                  </a:lnTo>
                  <a:lnTo>
                    <a:pt x="853" y="147"/>
                  </a:lnTo>
                  <a:lnTo>
                    <a:pt x="817" y="115"/>
                  </a:lnTo>
                  <a:lnTo>
                    <a:pt x="778" y="86"/>
                  </a:lnTo>
                  <a:lnTo>
                    <a:pt x="738" y="60"/>
                  </a:lnTo>
                  <a:lnTo>
                    <a:pt x="694" y="40"/>
                  </a:lnTo>
                  <a:lnTo>
                    <a:pt x="648" y="23"/>
                  </a:lnTo>
                  <a:lnTo>
                    <a:pt x="600" y="10"/>
                  </a:lnTo>
                  <a:lnTo>
                    <a:pt x="550" y="2"/>
                  </a:lnTo>
                  <a:lnTo>
                    <a:pt x="499" y="0"/>
                  </a:lnTo>
                  <a:lnTo>
                    <a:pt x="448" y="2"/>
                  </a:lnTo>
                  <a:lnTo>
                    <a:pt x="399" y="10"/>
                  </a:lnTo>
                  <a:lnTo>
                    <a:pt x="351" y="23"/>
                  </a:lnTo>
                  <a:lnTo>
                    <a:pt x="305" y="40"/>
                  </a:lnTo>
                  <a:lnTo>
                    <a:pt x="261" y="60"/>
                  </a:lnTo>
                  <a:lnTo>
                    <a:pt x="220" y="86"/>
                  </a:lnTo>
                  <a:lnTo>
                    <a:pt x="182" y="115"/>
                  </a:lnTo>
                  <a:lnTo>
                    <a:pt x="146" y="147"/>
                  </a:lnTo>
                  <a:lnTo>
                    <a:pt x="114" y="182"/>
                  </a:lnTo>
                  <a:lnTo>
                    <a:pt x="86" y="221"/>
                  </a:lnTo>
                  <a:lnTo>
                    <a:pt x="61" y="262"/>
                  </a:lnTo>
                  <a:lnTo>
                    <a:pt x="40" y="306"/>
                  </a:lnTo>
                  <a:lnTo>
                    <a:pt x="22" y="351"/>
                  </a:lnTo>
                  <a:lnTo>
                    <a:pt x="10" y="399"/>
                  </a:lnTo>
                  <a:lnTo>
                    <a:pt x="2" y="449"/>
                  </a:lnTo>
                  <a:lnTo>
                    <a:pt x="0" y="501"/>
                  </a:lnTo>
                  <a:lnTo>
                    <a:pt x="0" y="514"/>
                  </a:lnTo>
                  <a:lnTo>
                    <a:pt x="1" y="529"/>
                  </a:lnTo>
                  <a:lnTo>
                    <a:pt x="2" y="542"/>
                  </a:lnTo>
                  <a:lnTo>
                    <a:pt x="3" y="557"/>
                  </a:lnTo>
                  <a:close/>
                </a:path>
              </a:pathLst>
            </a:custGeom>
            <a:solidFill>
              <a:srgbClr val="E5001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 name="Google Shape;99;p17"/>
            <p:cNvSpPr/>
            <p:nvPr/>
          </p:nvSpPr>
          <p:spPr>
            <a:xfrm>
              <a:off x="2878" y="1757"/>
              <a:ext cx="288" cy="398"/>
            </a:xfrm>
            <a:custGeom>
              <a:rect b="b" l="l" r="r" t="t"/>
              <a:pathLst>
                <a:path extrusionOk="0" h="398" w="288">
                  <a:moveTo>
                    <a:pt x="288" y="388"/>
                  </a:moveTo>
                  <a:lnTo>
                    <a:pt x="288" y="388"/>
                  </a:lnTo>
                  <a:lnTo>
                    <a:pt x="260" y="373"/>
                  </a:lnTo>
                  <a:lnTo>
                    <a:pt x="234" y="358"/>
                  </a:lnTo>
                  <a:lnTo>
                    <a:pt x="209" y="341"/>
                  </a:lnTo>
                  <a:lnTo>
                    <a:pt x="184" y="321"/>
                  </a:lnTo>
                  <a:lnTo>
                    <a:pt x="162" y="300"/>
                  </a:lnTo>
                  <a:lnTo>
                    <a:pt x="139" y="278"/>
                  </a:lnTo>
                  <a:lnTo>
                    <a:pt x="119" y="256"/>
                  </a:lnTo>
                  <a:lnTo>
                    <a:pt x="100" y="231"/>
                  </a:lnTo>
                  <a:lnTo>
                    <a:pt x="83" y="205"/>
                  </a:lnTo>
                  <a:lnTo>
                    <a:pt x="68" y="179"/>
                  </a:lnTo>
                  <a:lnTo>
                    <a:pt x="53" y="151"/>
                  </a:lnTo>
                  <a:lnTo>
                    <a:pt x="41" y="123"/>
                  </a:lnTo>
                  <a:lnTo>
                    <a:pt x="30" y="94"/>
                  </a:lnTo>
                  <a:lnTo>
                    <a:pt x="22" y="62"/>
                  </a:lnTo>
                  <a:lnTo>
                    <a:pt x="15" y="31"/>
                  </a:lnTo>
                  <a:lnTo>
                    <a:pt x="10" y="0"/>
                  </a:lnTo>
                  <a:lnTo>
                    <a:pt x="0" y="0"/>
                  </a:lnTo>
                  <a:lnTo>
                    <a:pt x="4" y="33"/>
                  </a:lnTo>
                  <a:lnTo>
                    <a:pt x="11" y="65"/>
                  </a:lnTo>
                  <a:lnTo>
                    <a:pt x="20" y="96"/>
                  </a:lnTo>
                  <a:lnTo>
                    <a:pt x="30" y="127"/>
                  </a:lnTo>
                  <a:lnTo>
                    <a:pt x="43" y="155"/>
                  </a:lnTo>
                  <a:lnTo>
                    <a:pt x="57" y="183"/>
                  </a:lnTo>
                  <a:lnTo>
                    <a:pt x="73" y="212"/>
                  </a:lnTo>
                  <a:lnTo>
                    <a:pt x="92" y="238"/>
                  </a:lnTo>
                  <a:lnTo>
                    <a:pt x="111" y="263"/>
                  </a:lnTo>
                  <a:lnTo>
                    <a:pt x="130" y="287"/>
                  </a:lnTo>
                  <a:lnTo>
                    <a:pt x="153" y="309"/>
                  </a:lnTo>
                  <a:lnTo>
                    <a:pt x="177" y="329"/>
                  </a:lnTo>
                  <a:lnTo>
                    <a:pt x="202" y="349"/>
                  </a:lnTo>
                  <a:lnTo>
                    <a:pt x="227" y="368"/>
                  </a:lnTo>
                  <a:lnTo>
                    <a:pt x="256" y="384"/>
                  </a:lnTo>
                  <a:lnTo>
                    <a:pt x="284" y="398"/>
                  </a:lnTo>
                  <a:lnTo>
                    <a:pt x="284" y="398"/>
                  </a:lnTo>
                  <a:lnTo>
                    <a:pt x="288" y="38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 name="Google Shape;100;p17"/>
            <p:cNvSpPr/>
            <p:nvPr/>
          </p:nvSpPr>
          <p:spPr>
            <a:xfrm>
              <a:off x="3162" y="2145"/>
              <a:ext cx="217" cy="60"/>
            </a:xfrm>
            <a:custGeom>
              <a:rect b="b" l="l" r="r" t="t"/>
              <a:pathLst>
                <a:path extrusionOk="0" h="60" w="217">
                  <a:moveTo>
                    <a:pt x="217" y="48"/>
                  </a:moveTo>
                  <a:lnTo>
                    <a:pt x="217" y="48"/>
                  </a:lnTo>
                  <a:lnTo>
                    <a:pt x="202" y="48"/>
                  </a:lnTo>
                  <a:lnTo>
                    <a:pt x="189" y="48"/>
                  </a:lnTo>
                  <a:lnTo>
                    <a:pt x="174" y="47"/>
                  </a:lnTo>
                  <a:lnTo>
                    <a:pt x="160" y="46"/>
                  </a:lnTo>
                  <a:lnTo>
                    <a:pt x="147" y="44"/>
                  </a:lnTo>
                  <a:lnTo>
                    <a:pt x="132" y="41"/>
                  </a:lnTo>
                  <a:lnTo>
                    <a:pt x="120" y="39"/>
                  </a:lnTo>
                  <a:lnTo>
                    <a:pt x="106" y="36"/>
                  </a:lnTo>
                  <a:lnTo>
                    <a:pt x="93" y="33"/>
                  </a:lnTo>
                  <a:lnTo>
                    <a:pt x="80" y="29"/>
                  </a:lnTo>
                  <a:lnTo>
                    <a:pt x="67" y="25"/>
                  </a:lnTo>
                  <a:lnTo>
                    <a:pt x="55" y="21"/>
                  </a:lnTo>
                  <a:lnTo>
                    <a:pt x="41" y="15"/>
                  </a:lnTo>
                  <a:lnTo>
                    <a:pt x="29" y="11"/>
                  </a:lnTo>
                  <a:lnTo>
                    <a:pt x="16" y="5"/>
                  </a:lnTo>
                  <a:lnTo>
                    <a:pt x="4" y="0"/>
                  </a:lnTo>
                  <a:lnTo>
                    <a:pt x="0" y="10"/>
                  </a:lnTo>
                  <a:lnTo>
                    <a:pt x="12" y="15"/>
                  </a:lnTo>
                  <a:lnTo>
                    <a:pt x="25" y="22"/>
                  </a:lnTo>
                  <a:lnTo>
                    <a:pt x="37" y="26"/>
                  </a:lnTo>
                  <a:lnTo>
                    <a:pt x="51" y="31"/>
                  </a:lnTo>
                  <a:lnTo>
                    <a:pt x="64" y="35"/>
                  </a:lnTo>
                  <a:lnTo>
                    <a:pt x="78" y="39"/>
                  </a:lnTo>
                  <a:lnTo>
                    <a:pt x="91" y="44"/>
                  </a:lnTo>
                  <a:lnTo>
                    <a:pt x="104" y="47"/>
                  </a:lnTo>
                  <a:lnTo>
                    <a:pt x="118" y="50"/>
                  </a:lnTo>
                  <a:lnTo>
                    <a:pt x="132" y="52"/>
                  </a:lnTo>
                  <a:lnTo>
                    <a:pt x="147" y="54"/>
                  </a:lnTo>
                  <a:lnTo>
                    <a:pt x="160" y="56"/>
                  </a:lnTo>
                  <a:lnTo>
                    <a:pt x="174" y="57"/>
                  </a:lnTo>
                  <a:lnTo>
                    <a:pt x="189" y="58"/>
                  </a:lnTo>
                  <a:lnTo>
                    <a:pt x="202" y="60"/>
                  </a:lnTo>
                  <a:lnTo>
                    <a:pt x="217" y="60"/>
                  </a:lnTo>
                  <a:lnTo>
                    <a:pt x="217" y="60"/>
                  </a:lnTo>
                  <a:lnTo>
                    <a:pt x="217" y="4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 name="Google Shape;101;p17"/>
            <p:cNvSpPr/>
            <p:nvPr/>
          </p:nvSpPr>
          <p:spPr>
            <a:xfrm>
              <a:off x="3379" y="1701"/>
              <a:ext cx="506" cy="504"/>
            </a:xfrm>
            <a:custGeom>
              <a:rect b="b" l="l" r="r" t="t"/>
              <a:pathLst>
                <a:path extrusionOk="0" h="504" w="506">
                  <a:moveTo>
                    <a:pt x="493" y="0"/>
                  </a:moveTo>
                  <a:lnTo>
                    <a:pt x="493" y="0"/>
                  </a:lnTo>
                  <a:lnTo>
                    <a:pt x="492" y="51"/>
                  </a:lnTo>
                  <a:lnTo>
                    <a:pt x="484" y="99"/>
                  </a:lnTo>
                  <a:lnTo>
                    <a:pt x="472" y="147"/>
                  </a:lnTo>
                  <a:lnTo>
                    <a:pt x="455" y="191"/>
                  </a:lnTo>
                  <a:lnTo>
                    <a:pt x="434" y="235"/>
                  </a:lnTo>
                  <a:lnTo>
                    <a:pt x="410" y="275"/>
                  </a:lnTo>
                  <a:lnTo>
                    <a:pt x="382" y="313"/>
                  </a:lnTo>
                  <a:lnTo>
                    <a:pt x="349" y="348"/>
                  </a:lnTo>
                  <a:lnTo>
                    <a:pt x="315" y="380"/>
                  </a:lnTo>
                  <a:lnTo>
                    <a:pt x="276" y="408"/>
                  </a:lnTo>
                  <a:lnTo>
                    <a:pt x="237" y="432"/>
                  </a:lnTo>
                  <a:lnTo>
                    <a:pt x="193" y="453"/>
                  </a:lnTo>
                  <a:lnTo>
                    <a:pt x="148" y="471"/>
                  </a:lnTo>
                  <a:lnTo>
                    <a:pt x="100" y="482"/>
                  </a:lnTo>
                  <a:lnTo>
                    <a:pt x="51" y="491"/>
                  </a:lnTo>
                  <a:lnTo>
                    <a:pt x="0" y="492"/>
                  </a:lnTo>
                  <a:lnTo>
                    <a:pt x="0" y="504"/>
                  </a:lnTo>
                  <a:lnTo>
                    <a:pt x="51" y="501"/>
                  </a:lnTo>
                  <a:lnTo>
                    <a:pt x="102" y="493"/>
                  </a:lnTo>
                  <a:lnTo>
                    <a:pt x="150" y="481"/>
                  </a:lnTo>
                  <a:lnTo>
                    <a:pt x="197" y="464"/>
                  </a:lnTo>
                  <a:lnTo>
                    <a:pt x="241" y="443"/>
                  </a:lnTo>
                  <a:lnTo>
                    <a:pt x="283" y="417"/>
                  </a:lnTo>
                  <a:lnTo>
                    <a:pt x="321" y="389"/>
                  </a:lnTo>
                  <a:lnTo>
                    <a:pt x="358" y="356"/>
                  </a:lnTo>
                  <a:lnTo>
                    <a:pt x="390" y="320"/>
                  </a:lnTo>
                  <a:lnTo>
                    <a:pt x="418" y="281"/>
                  </a:lnTo>
                  <a:lnTo>
                    <a:pt x="444" y="239"/>
                  </a:lnTo>
                  <a:lnTo>
                    <a:pt x="465" y="196"/>
                  </a:lnTo>
                  <a:lnTo>
                    <a:pt x="483" y="149"/>
                  </a:lnTo>
                  <a:lnTo>
                    <a:pt x="494" y="101"/>
                  </a:lnTo>
                  <a:lnTo>
                    <a:pt x="503" y="51"/>
                  </a:lnTo>
                  <a:lnTo>
                    <a:pt x="506" y="0"/>
                  </a:lnTo>
                  <a:lnTo>
                    <a:pt x="506" y="0"/>
                  </a:lnTo>
                  <a:lnTo>
                    <a:pt x="49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17"/>
            <p:cNvSpPr/>
            <p:nvPr/>
          </p:nvSpPr>
          <p:spPr>
            <a:xfrm>
              <a:off x="3379" y="1194"/>
              <a:ext cx="506" cy="507"/>
            </a:xfrm>
            <a:custGeom>
              <a:rect b="b" l="l" r="r" t="t"/>
              <a:pathLst>
                <a:path extrusionOk="0" h="507" w="506">
                  <a:moveTo>
                    <a:pt x="0" y="12"/>
                  </a:moveTo>
                  <a:lnTo>
                    <a:pt x="0" y="12"/>
                  </a:lnTo>
                  <a:lnTo>
                    <a:pt x="51" y="13"/>
                  </a:lnTo>
                  <a:lnTo>
                    <a:pt x="100" y="22"/>
                  </a:lnTo>
                  <a:lnTo>
                    <a:pt x="148" y="34"/>
                  </a:lnTo>
                  <a:lnTo>
                    <a:pt x="193" y="51"/>
                  </a:lnTo>
                  <a:lnTo>
                    <a:pt x="237" y="72"/>
                  </a:lnTo>
                  <a:lnTo>
                    <a:pt x="276" y="96"/>
                  </a:lnTo>
                  <a:lnTo>
                    <a:pt x="315" y="125"/>
                  </a:lnTo>
                  <a:lnTo>
                    <a:pt x="349" y="157"/>
                  </a:lnTo>
                  <a:lnTo>
                    <a:pt x="382" y="192"/>
                  </a:lnTo>
                  <a:lnTo>
                    <a:pt x="410" y="230"/>
                  </a:lnTo>
                  <a:lnTo>
                    <a:pt x="434" y="270"/>
                  </a:lnTo>
                  <a:lnTo>
                    <a:pt x="455" y="314"/>
                  </a:lnTo>
                  <a:lnTo>
                    <a:pt x="472" y="358"/>
                  </a:lnTo>
                  <a:lnTo>
                    <a:pt x="484" y="406"/>
                  </a:lnTo>
                  <a:lnTo>
                    <a:pt x="492" y="455"/>
                  </a:lnTo>
                  <a:lnTo>
                    <a:pt x="493" y="507"/>
                  </a:lnTo>
                  <a:lnTo>
                    <a:pt x="506" y="507"/>
                  </a:lnTo>
                  <a:lnTo>
                    <a:pt x="503" y="455"/>
                  </a:lnTo>
                  <a:lnTo>
                    <a:pt x="494" y="404"/>
                  </a:lnTo>
                  <a:lnTo>
                    <a:pt x="483" y="356"/>
                  </a:lnTo>
                  <a:lnTo>
                    <a:pt x="465" y="309"/>
                  </a:lnTo>
                  <a:lnTo>
                    <a:pt x="444" y="266"/>
                  </a:lnTo>
                  <a:lnTo>
                    <a:pt x="418" y="224"/>
                  </a:lnTo>
                  <a:lnTo>
                    <a:pt x="390" y="185"/>
                  </a:lnTo>
                  <a:lnTo>
                    <a:pt x="358" y="149"/>
                  </a:lnTo>
                  <a:lnTo>
                    <a:pt x="321" y="117"/>
                  </a:lnTo>
                  <a:lnTo>
                    <a:pt x="283" y="87"/>
                  </a:lnTo>
                  <a:lnTo>
                    <a:pt x="241" y="61"/>
                  </a:lnTo>
                  <a:lnTo>
                    <a:pt x="197" y="40"/>
                  </a:lnTo>
                  <a:lnTo>
                    <a:pt x="150" y="24"/>
                  </a:lnTo>
                  <a:lnTo>
                    <a:pt x="102" y="11"/>
                  </a:lnTo>
                  <a:lnTo>
                    <a:pt x="51" y="3"/>
                  </a:lnTo>
                  <a:lnTo>
                    <a:pt x="0" y="0"/>
                  </a:lnTo>
                  <a:lnTo>
                    <a:pt x="0" y="0"/>
                  </a:lnTo>
                  <a:lnTo>
                    <a:pt x="0"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17"/>
            <p:cNvSpPr/>
            <p:nvPr/>
          </p:nvSpPr>
          <p:spPr>
            <a:xfrm>
              <a:off x="2874" y="1194"/>
              <a:ext cx="505" cy="507"/>
            </a:xfrm>
            <a:custGeom>
              <a:rect b="b" l="l" r="r" t="t"/>
              <a:pathLst>
                <a:path extrusionOk="0" h="507" w="505">
                  <a:moveTo>
                    <a:pt x="12" y="507"/>
                  </a:moveTo>
                  <a:lnTo>
                    <a:pt x="12" y="507"/>
                  </a:lnTo>
                  <a:lnTo>
                    <a:pt x="13" y="455"/>
                  </a:lnTo>
                  <a:lnTo>
                    <a:pt x="22" y="406"/>
                  </a:lnTo>
                  <a:lnTo>
                    <a:pt x="33" y="358"/>
                  </a:lnTo>
                  <a:lnTo>
                    <a:pt x="51" y="314"/>
                  </a:lnTo>
                  <a:lnTo>
                    <a:pt x="72" y="270"/>
                  </a:lnTo>
                  <a:lnTo>
                    <a:pt x="96" y="230"/>
                  </a:lnTo>
                  <a:lnTo>
                    <a:pt x="124" y="192"/>
                  </a:lnTo>
                  <a:lnTo>
                    <a:pt x="156" y="157"/>
                  </a:lnTo>
                  <a:lnTo>
                    <a:pt x="191" y="125"/>
                  </a:lnTo>
                  <a:lnTo>
                    <a:pt x="229" y="96"/>
                  </a:lnTo>
                  <a:lnTo>
                    <a:pt x="269" y="72"/>
                  </a:lnTo>
                  <a:lnTo>
                    <a:pt x="313" y="51"/>
                  </a:lnTo>
                  <a:lnTo>
                    <a:pt x="358" y="34"/>
                  </a:lnTo>
                  <a:lnTo>
                    <a:pt x="406" y="22"/>
                  </a:lnTo>
                  <a:lnTo>
                    <a:pt x="454" y="13"/>
                  </a:lnTo>
                  <a:lnTo>
                    <a:pt x="505" y="12"/>
                  </a:lnTo>
                  <a:lnTo>
                    <a:pt x="505" y="0"/>
                  </a:lnTo>
                  <a:lnTo>
                    <a:pt x="454" y="3"/>
                  </a:lnTo>
                  <a:lnTo>
                    <a:pt x="404" y="11"/>
                  </a:lnTo>
                  <a:lnTo>
                    <a:pt x="356" y="24"/>
                  </a:lnTo>
                  <a:lnTo>
                    <a:pt x="309" y="40"/>
                  </a:lnTo>
                  <a:lnTo>
                    <a:pt x="265" y="61"/>
                  </a:lnTo>
                  <a:lnTo>
                    <a:pt x="223" y="87"/>
                  </a:lnTo>
                  <a:lnTo>
                    <a:pt x="184" y="117"/>
                  </a:lnTo>
                  <a:lnTo>
                    <a:pt x="148" y="149"/>
                  </a:lnTo>
                  <a:lnTo>
                    <a:pt x="116" y="185"/>
                  </a:lnTo>
                  <a:lnTo>
                    <a:pt x="87" y="224"/>
                  </a:lnTo>
                  <a:lnTo>
                    <a:pt x="61" y="266"/>
                  </a:lnTo>
                  <a:lnTo>
                    <a:pt x="40" y="309"/>
                  </a:lnTo>
                  <a:lnTo>
                    <a:pt x="23" y="356"/>
                  </a:lnTo>
                  <a:lnTo>
                    <a:pt x="11" y="404"/>
                  </a:lnTo>
                  <a:lnTo>
                    <a:pt x="3" y="455"/>
                  </a:lnTo>
                  <a:lnTo>
                    <a:pt x="0" y="507"/>
                  </a:lnTo>
                  <a:lnTo>
                    <a:pt x="0" y="507"/>
                  </a:lnTo>
                  <a:lnTo>
                    <a:pt x="12" y="50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 name="Google Shape;104;p17"/>
            <p:cNvSpPr/>
            <p:nvPr/>
          </p:nvSpPr>
          <p:spPr>
            <a:xfrm>
              <a:off x="2874" y="1701"/>
              <a:ext cx="14" cy="56"/>
            </a:xfrm>
            <a:custGeom>
              <a:rect b="b" l="l" r="r" t="t"/>
              <a:pathLst>
                <a:path extrusionOk="0" h="56" w="14">
                  <a:moveTo>
                    <a:pt x="14" y="56"/>
                  </a:moveTo>
                  <a:lnTo>
                    <a:pt x="14" y="56"/>
                  </a:lnTo>
                  <a:lnTo>
                    <a:pt x="13" y="41"/>
                  </a:lnTo>
                  <a:lnTo>
                    <a:pt x="12" y="28"/>
                  </a:lnTo>
                  <a:lnTo>
                    <a:pt x="12" y="13"/>
                  </a:lnTo>
                  <a:lnTo>
                    <a:pt x="12" y="0"/>
                  </a:lnTo>
                  <a:lnTo>
                    <a:pt x="0" y="0"/>
                  </a:lnTo>
                  <a:lnTo>
                    <a:pt x="0" y="13"/>
                  </a:lnTo>
                  <a:lnTo>
                    <a:pt x="2" y="28"/>
                  </a:lnTo>
                  <a:lnTo>
                    <a:pt x="3" y="41"/>
                  </a:lnTo>
                  <a:lnTo>
                    <a:pt x="4" y="56"/>
                  </a:lnTo>
                  <a:lnTo>
                    <a:pt x="4" y="56"/>
                  </a:lnTo>
                  <a:lnTo>
                    <a:pt x="14" y="5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 name="Google Shape;105;p17"/>
            <p:cNvSpPr/>
            <p:nvPr/>
          </p:nvSpPr>
          <p:spPr>
            <a:xfrm>
              <a:off x="3615" y="1397"/>
              <a:ext cx="34" cy="300"/>
            </a:xfrm>
            <a:custGeom>
              <a:rect b="b" l="l" r="r" t="t"/>
              <a:pathLst>
                <a:path extrusionOk="0" h="300" w="34">
                  <a:moveTo>
                    <a:pt x="34" y="0"/>
                  </a:moveTo>
                  <a:lnTo>
                    <a:pt x="28" y="20"/>
                  </a:lnTo>
                  <a:lnTo>
                    <a:pt x="20" y="42"/>
                  </a:lnTo>
                  <a:lnTo>
                    <a:pt x="15" y="63"/>
                  </a:lnTo>
                  <a:lnTo>
                    <a:pt x="15" y="81"/>
                  </a:lnTo>
                  <a:lnTo>
                    <a:pt x="20" y="98"/>
                  </a:lnTo>
                  <a:lnTo>
                    <a:pt x="27" y="113"/>
                  </a:lnTo>
                  <a:lnTo>
                    <a:pt x="33" y="128"/>
                  </a:lnTo>
                  <a:lnTo>
                    <a:pt x="34" y="145"/>
                  </a:lnTo>
                  <a:lnTo>
                    <a:pt x="31" y="164"/>
                  </a:lnTo>
                  <a:lnTo>
                    <a:pt x="25" y="184"/>
                  </a:lnTo>
                  <a:lnTo>
                    <a:pt x="19" y="202"/>
                  </a:lnTo>
                  <a:lnTo>
                    <a:pt x="15" y="217"/>
                  </a:lnTo>
                  <a:lnTo>
                    <a:pt x="16" y="232"/>
                  </a:lnTo>
                  <a:lnTo>
                    <a:pt x="22" y="250"/>
                  </a:lnTo>
                  <a:lnTo>
                    <a:pt x="28" y="273"/>
                  </a:lnTo>
                  <a:lnTo>
                    <a:pt x="34" y="300"/>
                  </a:lnTo>
                  <a:lnTo>
                    <a:pt x="19" y="300"/>
                  </a:lnTo>
                  <a:lnTo>
                    <a:pt x="12" y="273"/>
                  </a:lnTo>
                  <a:lnTo>
                    <a:pt x="6" y="250"/>
                  </a:lnTo>
                  <a:lnTo>
                    <a:pt x="1" y="232"/>
                  </a:lnTo>
                  <a:lnTo>
                    <a:pt x="0" y="217"/>
                  </a:lnTo>
                  <a:lnTo>
                    <a:pt x="4" y="202"/>
                  </a:lnTo>
                  <a:lnTo>
                    <a:pt x="10" y="184"/>
                  </a:lnTo>
                  <a:lnTo>
                    <a:pt x="15" y="164"/>
                  </a:lnTo>
                  <a:lnTo>
                    <a:pt x="19" y="145"/>
                  </a:lnTo>
                  <a:lnTo>
                    <a:pt x="17" y="128"/>
                  </a:lnTo>
                  <a:lnTo>
                    <a:pt x="11" y="113"/>
                  </a:lnTo>
                  <a:lnTo>
                    <a:pt x="5" y="98"/>
                  </a:lnTo>
                  <a:lnTo>
                    <a:pt x="0" y="81"/>
                  </a:lnTo>
                  <a:lnTo>
                    <a:pt x="0" y="63"/>
                  </a:lnTo>
                  <a:lnTo>
                    <a:pt x="5" y="42"/>
                  </a:lnTo>
                  <a:lnTo>
                    <a:pt x="12" y="20"/>
                  </a:lnTo>
                  <a:lnTo>
                    <a:pt x="19" y="0"/>
                  </a:lnTo>
                  <a:lnTo>
                    <a:pt x="3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 name="Google Shape;106;p17"/>
            <p:cNvSpPr/>
            <p:nvPr/>
          </p:nvSpPr>
          <p:spPr>
            <a:xfrm>
              <a:off x="3625" y="1396"/>
              <a:ext cx="29" cy="83"/>
            </a:xfrm>
            <a:custGeom>
              <a:rect b="b" l="l" r="r" t="t"/>
              <a:pathLst>
                <a:path extrusionOk="0" h="83" w="29">
                  <a:moveTo>
                    <a:pt x="10" y="81"/>
                  </a:moveTo>
                  <a:lnTo>
                    <a:pt x="10" y="81"/>
                  </a:lnTo>
                  <a:lnTo>
                    <a:pt x="10" y="64"/>
                  </a:lnTo>
                  <a:lnTo>
                    <a:pt x="16" y="44"/>
                  </a:lnTo>
                  <a:lnTo>
                    <a:pt x="23" y="22"/>
                  </a:lnTo>
                  <a:lnTo>
                    <a:pt x="29" y="2"/>
                  </a:lnTo>
                  <a:lnTo>
                    <a:pt x="19" y="0"/>
                  </a:lnTo>
                  <a:lnTo>
                    <a:pt x="13" y="20"/>
                  </a:lnTo>
                  <a:lnTo>
                    <a:pt x="5" y="42"/>
                  </a:lnTo>
                  <a:lnTo>
                    <a:pt x="0" y="64"/>
                  </a:lnTo>
                  <a:lnTo>
                    <a:pt x="0" y="83"/>
                  </a:lnTo>
                  <a:lnTo>
                    <a:pt x="0" y="83"/>
                  </a:lnTo>
                  <a:lnTo>
                    <a:pt x="10" y="8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 name="Google Shape;107;p17"/>
            <p:cNvSpPr/>
            <p:nvPr/>
          </p:nvSpPr>
          <p:spPr>
            <a:xfrm>
              <a:off x="3625" y="1477"/>
              <a:ext cx="29" cy="65"/>
            </a:xfrm>
            <a:custGeom>
              <a:rect b="b" l="l" r="r" t="t"/>
              <a:pathLst>
                <a:path extrusionOk="0" h="65" w="29">
                  <a:moveTo>
                    <a:pt x="29" y="65"/>
                  </a:moveTo>
                  <a:lnTo>
                    <a:pt x="29" y="65"/>
                  </a:lnTo>
                  <a:lnTo>
                    <a:pt x="28" y="47"/>
                  </a:lnTo>
                  <a:lnTo>
                    <a:pt x="22" y="31"/>
                  </a:lnTo>
                  <a:lnTo>
                    <a:pt x="16" y="16"/>
                  </a:lnTo>
                  <a:lnTo>
                    <a:pt x="10" y="0"/>
                  </a:lnTo>
                  <a:lnTo>
                    <a:pt x="0" y="2"/>
                  </a:lnTo>
                  <a:lnTo>
                    <a:pt x="5" y="20"/>
                  </a:lnTo>
                  <a:lnTo>
                    <a:pt x="12" y="35"/>
                  </a:lnTo>
                  <a:lnTo>
                    <a:pt x="18" y="49"/>
                  </a:lnTo>
                  <a:lnTo>
                    <a:pt x="19" y="65"/>
                  </a:lnTo>
                  <a:lnTo>
                    <a:pt x="19" y="65"/>
                  </a:lnTo>
                  <a:lnTo>
                    <a:pt x="29" y="6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p17"/>
            <p:cNvSpPr/>
            <p:nvPr/>
          </p:nvSpPr>
          <p:spPr>
            <a:xfrm>
              <a:off x="3625" y="1542"/>
              <a:ext cx="29" cy="72"/>
            </a:xfrm>
            <a:custGeom>
              <a:rect b="b" l="l" r="r" t="t"/>
              <a:pathLst>
                <a:path extrusionOk="0" h="72" w="29">
                  <a:moveTo>
                    <a:pt x="10" y="72"/>
                  </a:moveTo>
                  <a:lnTo>
                    <a:pt x="10" y="72"/>
                  </a:lnTo>
                  <a:lnTo>
                    <a:pt x="15" y="58"/>
                  </a:lnTo>
                  <a:lnTo>
                    <a:pt x="20" y="40"/>
                  </a:lnTo>
                  <a:lnTo>
                    <a:pt x="26" y="20"/>
                  </a:lnTo>
                  <a:lnTo>
                    <a:pt x="29" y="0"/>
                  </a:lnTo>
                  <a:lnTo>
                    <a:pt x="19" y="0"/>
                  </a:lnTo>
                  <a:lnTo>
                    <a:pt x="16" y="18"/>
                  </a:lnTo>
                  <a:lnTo>
                    <a:pt x="9" y="38"/>
                  </a:lnTo>
                  <a:lnTo>
                    <a:pt x="4" y="56"/>
                  </a:lnTo>
                  <a:lnTo>
                    <a:pt x="0" y="72"/>
                  </a:lnTo>
                  <a:lnTo>
                    <a:pt x="0" y="72"/>
                  </a:lnTo>
                  <a:lnTo>
                    <a:pt x="10" y="7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 name="Google Shape;109;p17"/>
            <p:cNvSpPr/>
            <p:nvPr/>
          </p:nvSpPr>
          <p:spPr>
            <a:xfrm>
              <a:off x="3625" y="1614"/>
              <a:ext cx="29" cy="90"/>
            </a:xfrm>
            <a:custGeom>
              <a:rect b="b" l="l" r="r" t="t"/>
              <a:pathLst>
                <a:path extrusionOk="0" h="90" w="29">
                  <a:moveTo>
                    <a:pt x="24" y="90"/>
                  </a:moveTo>
                  <a:lnTo>
                    <a:pt x="29" y="82"/>
                  </a:lnTo>
                  <a:lnTo>
                    <a:pt x="23" y="55"/>
                  </a:lnTo>
                  <a:lnTo>
                    <a:pt x="17" y="32"/>
                  </a:lnTo>
                  <a:lnTo>
                    <a:pt x="12" y="14"/>
                  </a:lnTo>
                  <a:lnTo>
                    <a:pt x="10" y="0"/>
                  </a:lnTo>
                  <a:lnTo>
                    <a:pt x="0" y="0"/>
                  </a:lnTo>
                  <a:lnTo>
                    <a:pt x="1" y="16"/>
                  </a:lnTo>
                  <a:lnTo>
                    <a:pt x="6" y="34"/>
                  </a:lnTo>
                  <a:lnTo>
                    <a:pt x="13" y="57"/>
                  </a:lnTo>
                  <a:lnTo>
                    <a:pt x="19" y="84"/>
                  </a:lnTo>
                  <a:lnTo>
                    <a:pt x="24" y="77"/>
                  </a:lnTo>
                  <a:lnTo>
                    <a:pt x="19" y="84"/>
                  </a:lnTo>
                  <a:lnTo>
                    <a:pt x="21" y="88"/>
                  </a:lnTo>
                  <a:lnTo>
                    <a:pt x="25" y="88"/>
                  </a:lnTo>
                  <a:lnTo>
                    <a:pt x="28" y="87"/>
                  </a:lnTo>
                  <a:lnTo>
                    <a:pt x="29" y="82"/>
                  </a:lnTo>
                  <a:lnTo>
                    <a:pt x="24" y="9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 name="Google Shape;110;p17"/>
            <p:cNvSpPr/>
            <p:nvPr/>
          </p:nvSpPr>
          <p:spPr>
            <a:xfrm>
              <a:off x="3628" y="1691"/>
              <a:ext cx="21" cy="13"/>
            </a:xfrm>
            <a:custGeom>
              <a:rect b="b" l="l" r="r" t="t"/>
              <a:pathLst>
                <a:path extrusionOk="0" h="13" w="21">
                  <a:moveTo>
                    <a:pt x="1" y="7"/>
                  </a:moveTo>
                  <a:lnTo>
                    <a:pt x="6" y="13"/>
                  </a:lnTo>
                  <a:lnTo>
                    <a:pt x="21" y="13"/>
                  </a:lnTo>
                  <a:lnTo>
                    <a:pt x="21" y="0"/>
                  </a:lnTo>
                  <a:lnTo>
                    <a:pt x="6" y="0"/>
                  </a:lnTo>
                  <a:lnTo>
                    <a:pt x="12" y="5"/>
                  </a:lnTo>
                  <a:lnTo>
                    <a:pt x="6" y="0"/>
                  </a:lnTo>
                  <a:lnTo>
                    <a:pt x="2" y="2"/>
                  </a:lnTo>
                  <a:lnTo>
                    <a:pt x="0" y="6"/>
                  </a:lnTo>
                  <a:lnTo>
                    <a:pt x="2" y="11"/>
                  </a:lnTo>
                  <a:lnTo>
                    <a:pt x="6" y="13"/>
                  </a:lnTo>
                  <a:lnTo>
                    <a:pt x="1" y="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 name="Google Shape;111;p17"/>
            <p:cNvSpPr/>
            <p:nvPr/>
          </p:nvSpPr>
          <p:spPr>
            <a:xfrm>
              <a:off x="3609" y="1614"/>
              <a:ext cx="31" cy="84"/>
            </a:xfrm>
            <a:custGeom>
              <a:rect b="b" l="l" r="r" t="t"/>
              <a:pathLst>
                <a:path extrusionOk="0" h="84" w="31">
                  <a:moveTo>
                    <a:pt x="0" y="0"/>
                  </a:moveTo>
                  <a:lnTo>
                    <a:pt x="0" y="0"/>
                  </a:lnTo>
                  <a:lnTo>
                    <a:pt x="1" y="16"/>
                  </a:lnTo>
                  <a:lnTo>
                    <a:pt x="7" y="34"/>
                  </a:lnTo>
                  <a:lnTo>
                    <a:pt x="13" y="57"/>
                  </a:lnTo>
                  <a:lnTo>
                    <a:pt x="20" y="84"/>
                  </a:lnTo>
                  <a:lnTo>
                    <a:pt x="31" y="82"/>
                  </a:lnTo>
                  <a:lnTo>
                    <a:pt x="23" y="55"/>
                  </a:lnTo>
                  <a:lnTo>
                    <a:pt x="17" y="32"/>
                  </a:lnTo>
                  <a:lnTo>
                    <a:pt x="12" y="14"/>
                  </a:lnTo>
                  <a:lnTo>
                    <a:pt x="11" y="0"/>
                  </a:lnTo>
                  <a:lnTo>
                    <a:pt x="11"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 name="Google Shape;112;p17"/>
            <p:cNvSpPr/>
            <p:nvPr/>
          </p:nvSpPr>
          <p:spPr>
            <a:xfrm>
              <a:off x="3609" y="1542"/>
              <a:ext cx="31" cy="72"/>
            </a:xfrm>
            <a:custGeom>
              <a:rect b="b" l="l" r="r" t="t"/>
              <a:pathLst>
                <a:path extrusionOk="0" h="72" w="31">
                  <a:moveTo>
                    <a:pt x="20" y="0"/>
                  </a:moveTo>
                  <a:lnTo>
                    <a:pt x="20" y="0"/>
                  </a:lnTo>
                  <a:lnTo>
                    <a:pt x="16" y="18"/>
                  </a:lnTo>
                  <a:lnTo>
                    <a:pt x="11" y="38"/>
                  </a:lnTo>
                  <a:lnTo>
                    <a:pt x="5" y="56"/>
                  </a:lnTo>
                  <a:lnTo>
                    <a:pt x="0" y="72"/>
                  </a:lnTo>
                  <a:lnTo>
                    <a:pt x="11" y="72"/>
                  </a:lnTo>
                  <a:lnTo>
                    <a:pt x="15" y="58"/>
                  </a:lnTo>
                  <a:lnTo>
                    <a:pt x="21" y="40"/>
                  </a:lnTo>
                  <a:lnTo>
                    <a:pt x="26" y="20"/>
                  </a:lnTo>
                  <a:lnTo>
                    <a:pt x="31" y="0"/>
                  </a:lnTo>
                  <a:lnTo>
                    <a:pt x="31" y="0"/>
                  </a:lnTo>
                  <a:lnTo>
                    <a:pt x="2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 name="Google Shape;113;p17"/>
            <p:cNvSpPr/>
            <p:nvPr/>
          </p:nvSpPr>
          <p:spPr>
            <a:xfrm>
              <a:off x="3609" y="1477"/>
              <a:ext cx="31" cy="65"/>
            </a:xfrm>
            <a:custGeom>
              <a:rect b="b" l="l" r="r" t="t"/>
              <a:pathLst>
                <a:path extrusionOk="0" h="65" w="31">
                  <a:moveTo>
                    <a:pt x="0" y="2"/>
                  </a:moveTo>
                  <a:lnTo>
                    <a:pt x="0" y="2"/>
                  </a:lnTo>
                  <a:lnTo>
                    <a:pt x="6" y="20"/>
                  </a:lnTo>
                  <a:lnTo>
                    <a:pt x="12" y="35"/>
                  </a:lnTo>
                  <a:lnTo>
                    <a:pt x="18" y="49"/>
                  </a:lnTo>
                  <a:lnTo>
                    <a:pt x="20" y="65"/>
                  </a:lnTo>
                  <a:lnTo>
                    <a:pt x="31" y="65"/>
                  </a:lnTo>
                  <a:lnTo>
                    <a:pt x="29" y="47"/>
                  </a:lnTo>
                  <a:lnTo>
                    <a:pt x="22" y="31"/>
                  </a:lnTo>
                  <a:lnTo>
                    <a:pt x="16" y="16"/>
                  </a:lnTo>
                  <a:lnTo>
                    <a:pt x="11" y="0"/>
                  </a:lnTo>
                  <a:lnTo>
                    <a:pt x="11" y="0"/>
                  </a:lnTo>
                  <a:lnTo>
                    <a:pt x="0" y="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 name="Google Shape;114;p17"/>
            <p:cNvSpPr/>
            <p:nvPr/>
          </p:nvSpPr>
          <p:spPr>
            <a:xfrm>
              <a:off x="3609" y="1391"/>
              <a:ext cx="31" cy="88"/>
            </a:xfrm>
            <a:custGeom>
              <a:rect b="b" l="l" r="r" t="t"/>
              <a:pathLst>
                <a:path extrusionOk="0" h="88" w="31">
                  <a:moveTo>
                    <a:pt x="25" y="0"/>
                  </a:moveTo>
                  <a:lnTo>
                    <a:pt x="20" y="5"/>
                  </a:lnTo>
                  <a:lnTo>
                    <a:pt x="13" y="25"/>
                  </a:lnTo>
                  <a:lnTo>
                    <a:pt x="6" y="47"/>
                  </a:lnTo>
                  <a:lnTo>
                    <a:pt x="0" y="69"/>
                  </a:lnTo>
                  <a:lnTo>
                    <a:pt x="0" y="88"/>
                  </a:lnTo>
                  <a:lnTo>
                    <a:pt x="11" y="86"/>
                  </a:lnTo>
                  <a:lnTo>
                    <a:pt x="11" y="69"/>
                  </a:lnTo>
                  <a:lnTo>
                    <a:pt x="16" y="49"/>
                  </a:lnTo>
                  <a:lnTo>
                    <a:pt x="23" y="27"/>
                  </a:lnTo>
                  <a:lnTo>
                    <a:pt x="31" y="7"/>
                  </a:lnTo>
                  <a:lnTo>
                    <a:pt x="25" y="12"/>
                  </a:lnTo>
                  <a:lnTo>
                    <a:pt x="31" y="7"/>
                  </a:lnTo>
                  <a:lnTo>
                    <a:pt x="30" y="3"/>
                  </a:lnTo>
                  <a:lnTo>
                    <a:pt x="26" y="1"/>
                  </a:lnTo>
                  <a:lnTo>
                    <a:pt x="22" y="2"/>
                  </a:lnTo>
                  <a:lnTo>
                    <a:pt x="20" y="5"/>
                  </a:lnTo>
                  <a:lnTo>
                    <a:pt x="2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 name="Google Shape;115;p17"/>
            <p:cNvSpPr/>
            <p:nvPr/>
          </p:nvSpPr>
          <p:spPr>
            <a:xfrm>
              <a:off x="3634" y="1391"/>
              <a:ext cx="21" cy="12"/>
            </a:xfrm>
            <a:custGeom>
              <a:rect b="b" l="l" r="r" t="t"/>
              <a:pathLst>
                <a:path extrusionOk="0" h="12" w="21">
                  <a:moveTo>
                    <a:pt x="20" y="7"/>
                  </a:moveTo>
                  <a:lnTo>
                    <a:pt x="15" y="0"/>
                  </a:lnTo>
                  <a:lnTo>
                    <a:pt x="0" y="0"/>
                  </a:lnTo>
                  <a:lnTo>
                    <a:pt x="0" y="12"/>
                  </a:lnTo>
                  <a:lnTo>
                    <a:pt x="15" y="12"/>
                  </a:lnTo>
                  <a:lnTo>
                    <a:pt x="10" y="5"/>
                  </a:lnTo>
                  <a:lnTo>
                    <a:pt x="15" y="12"/>
                  </a:lnTo>
                  <a:lnTo>
                    <a:pt x="20" y="10"/>
                  </a:lnTo>
                  <a:lnTo>
                    <a:pt x="21" y="6"/>
                  </a:lnTo>
                  <a:lnTo>
                    <a:pt x="20" y="2"/>
                  </a:lnTo>
                  <a:lnTo>
                    <a:pt x="15" y="0"/>
                  </a:lnTo>
                  <a:lnTo>
                    <a:pt x="20" y="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17"/>
            <p:cNvSpPr/>
            <p:nvPr/>
          </p:nvSpPr>
          <p:spPr>
            <a:xfrm>
              <a:off x="3535" y="1242"/>
              <a:ext cx="37" cy="455"/>
            </a:xfrm>
            <a:custGeom>
              <a:rect b="b" l="l" r="r" t="t"/>
              <a:pathLst>
                <a:path extrusionOk="0" h="455" w="37">
                  <a:moveTo>
                    <a:pt x="37" y="0"/>
                  </a:moveTo>
                  <a:lnTo>
                    <a:pt x="31" y="20"/>
                  </a:lnTo>
                  <a:lnTo>
                    <a:pt x="23" y="35"/>
                  </a:lnTo>
                  <a:lnTo>
                    <a:pt x="18" y="52"/>
                  </a:lnTo>
                  <a:lnTo>
                    <a:pt x="16" y="72"/>
                  </a:lnTo>
                  <a:lnTo>
                    <a:pt x="20" y="94"/>
                  </a:lnTo>
                  <a:lnTo>
                    <a:pt x="30" y="114"/>
                  </a:lnTo>
                  <a:lnTo>
                    <a:pt x="37" y="135"/>
                  </a:lnTo>
                  <a:lnTo>
                    <a:pt x="37" y="155"/>
                  </a:lnTo>
                  <a:lnTo>
                    <a:pt x="31" y="175"/>
                  </a:lnTo>
                  <a:lnTo>
                    <a:pt x="23" y="197"/>
                  </a:lnTo>
                  <a:lnTo>
                    <a:pt x="18" y="218"/>
                  </a:lnTo>
                  <a:lnTo>
                    <a:pt x="18" y="236"/>
                  </a:lnTo>
                  <a:lnTo>
                    <a:pt x="22" y="253"/>
                  </a:lnTo>
                  <a:lnTo>
                    <a:pt x="30" y="268"/>
                  </a:lnTo>
                  <a:lnTo>
                    <a:pt x="35" y="283"/>
                  </a:lnTo>
                  <a:lnTo>
                    <a:pt x="37" y="300"/>
                  </a:lnTo>
                  <a:lnTo>
                    <a:pt x="34" y="319"/>
                  </a:lnTo>
                  <a:lnTo>
                    <a:pt x="27" y="339"/>
                  </a:lnTo>
                  <a:lnTo>
                    <a:pt x="22" y="357"/>
                  </a:lnTo>
                  <a:lnTo>
                    <a:pt x="18" y="372"/>
                  </a:lnTo>
                  <a:lnTo>
                    <a:pt x="19" y="387"/>
                  </a:lnTo>
                  <a:lnTo>
                    <a:pt x="24" y="405"/>
                  </a:lnTo>
                  <a:lnTo>
                    <a:pt x="31" y="428"/>
                  </a:lnTo>
                  <a:lnTo>
                    <a:pt x="37" y="455"/>
                  </a:lnTo>
                  <a:lnTo>
                    <a:pt x="21" y="455"/>
                  </a:lnTo>
                  <a:lnTo>
                    <a:pt x="15" y="428"/>
                  </a:lnTo>
                  <a:lnTo>
                    <a:pt x="9" y="405"/>
                  </a:lnTo>
                  <a:lnTo>
                    <a:pt x="3" y="387"/>
                  </a:lnTo>
                  <a:lnTo>
                    <a:pt x="2" y="372"/>
                  </a:lnTo>
                  <a:lnTo>
                    <a:pt x="7" y="357"/>
                  </a:lnTo>
                  <a:lnTo>
                    <a:pt x="12" y="339"/>
                  </a:lnTo>
                  <a:lnTo>
                    <a:pt x="18" y="319"/>
                  </a:lnTo>
                  <a:lnTo>
                    <a:pt x="21" y="300"/>
                  </a:lnTo>
                  <a:lnTo>
                    <a:pt x="20" y="283"/>
                  </a:lnTo>
                  <a:lnTo>
                    <a:pt x="14" y="268"/>
                  </a:lnTo>
                  <a:lnTo>
                    <a:pt x="8" y="253"/>
                  </a:lnTo>
                  <a:lnTo>
                    <a:pt x="2" y="236"/>
                  </a:lnTo>
                  <a:lnTo>
                    <a:pt x="2" y="218"/>
                  </a:lnTo>
                  <a:lnTo>
                    <a:pt x="8" y="197"/>
                  </a:lnTo>
                  <a:lnTo>
                    <a:pt x="15" y="175"/>
                  </a:lnTo>
                  <a:lnTo>
                    <a:pt x="21" y="155"/>
                  </a:lnTo>
                  <a:lnTo>
                    <a:pt x="21" y="135"/>
                  </a:lnTo>
                  <a:lnTo>
                    <a:pt x="14" y="114"/>
                  </a:lnTo>
                  <a:lnTo>
                    <a:pt x="4" y="94"/>
                  </a:lnTo>
                  <a:lnTo>
                    <a:pt x="0" y="72"/>
                  </a:lnTo>
                  <a:lnTo>
                    <a:pt x="2" y="52"/>
                  </a:lnTo>
                  <a:lnTo>
                    <a:pt x="8" y="35"/>
                  </a:lnTo>
                  <a:lnTo>
                    <a:pt x="15" y="20"/>
                  </a:lnTo>
                  <a:lnTo>
                    <a:pt x="21" y="0"/>
                  </a:lnTo>
                  <a:lnTo>
                    <a:pt x="37"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17"/>
            <p:cNvSpPr/>
            <p:nvPr/>
          </p:nvSpPr>
          <p:spPr>
            <a:xfrm>
              <a:off x="3545" y="1241"/>
              <a:ext cx="32" cy="73"/>
            </a:xfrm>
            <a:custGeom>
              <a:rect b="b" l="l" r="r" t="t"/>
              <a:pathLst>
                <a:path extrusionOk="0" h="73" w="32">
                  <a:moveTo>
                    <a:pt x="12" y="73"/>
                  </a:moveTo>
                  <a:lnTo>
                    <a:pt x="12" y="73"/>
                  </a:lnTo>
                  <a:lnTo>
                    <a:pt x="13" y="54"/>
                  </a:lnTo>
                  <a:lnTo>
                    <a:pt x="18" y="38"/>
                  </a:lnTo>
                  <a:lnTo>
                    <a:pt x="26" y="23"/>
                  </a:lnTo>
                  <a:lnTo>
                    <a:pt x="32" y="2"/>
                  </a:lnTo>
                  <a:lnTo>
                    <a:pt x="22" y="0"/>
                  </a:lnTo>
                  <a:lnTo>
                    <a:pt x="15" y="18"/>
                  </a:lnTo>
                  <a:lnTo>
                    <a:pt x="8" y="34"/>
                  </a:lnTo>
                  <a:lnTo>
                    <a:pt x="3" y="52"/>
                  </a:lnTo>
                  <a:lnTo>
                    <a:pt x="0" y="73"/>
                  </a:lnTo>
                  <a:lnTo>
                    <a:pt x="0" y="73"/>
                  </a:lnTo>
                  <a:lnTo>
                    <a:pt x="12" y="7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 name="Google Shape;118;p17"/>
            <p:cNvSpPr/>
            <p:nvPr/>
          </p:nvSpPr>
          <p:spPr>
            <a:xfrm>
              <a:off x="3545" y="1314"/>
              <a:ext cx="32" cy="84"/>
            </a:xfrm>
            <a:custGeom>
              <a:rect b="b" l="l" r="r" t="t"/>
              <a:pathLst>
                <a:path extrusionOk="0" h="84" w="32">
                  <a:moveTo>
                    <a:pt x="32" y="84"/>
                  </a:moveTo>
                  <a:lnTo>
                    <a:pt x="32" y="84"/>
                  </a:lnTo>
                  <a:lnTo>
                    <a:pt x="32" y="62"/>
                  </a:lnTo>
                  <a:lnTo>
                    <a:pt x="25" y="40"/>
                  </a:lnTo>
                  <a:lnTo>
                    <a:pt x="15" y="21"/>
                  </a:lnTo>
                  <a:lnTo>
                    <a:pt x="12" y="0"/>
                  </a:lnTo>
                  <a:lnTo>
                    <a:pt x="0" y="0"/>
                  </a:lnTo>
                  <a:lnTo>
                    <a:pt x="5" y="23"/>
                  </a:lnTo>
                  <a:lnTo>
                    <a:pt x="14" y="45"/>
                  </a:lnTo>
                  <a:lnTo>
                    <a:pt x="22" y="64"/>
                  </a:lnTo>
                  <a:lnTo>
                    <a:pt x="22" y="82"/>
                  </a:lnTo>
                  <a:lnTo>
                    <a:pt x="22" y="82"/>
                  </a:lnTo>
                  <a:lnTo>
                    <a:pt x="32" y="8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 name="Google Shape;119;p17"/>
            <p:cNvSpPr/>
            <p:nvPr/>
          </p:nvSpPr>
          <p:spPr>
            <a:xfrm>
              <a:off x="3548" y="1396"/>
              <a:ext cx="29" cy="83"/>
            </a:xfrm>
            <a:custGeom>
              <a:rect b="b" l="l" r="r" t="t"/>
              <a:pathLst>
                <a:path extrusionOk="0" h="83" w="29">
                  <a:moveTo>
                    <a:pt x="10" y="82"/>
                  </a:moveTo>
                  <a:lnTo>
                    <a:pt x="10" y="81"/>
                  </a:lnTo>
                  <a:lnTo>
                    <a:pt x="10" y="64"/>
                  </a:lnTo>
                  <a:lnTo>
                    <a:pt x="15" y="44"/>
                  </a:lnTo>
                  <a:lnTo>
                    <a:pt x="23" y="22"/>
                  </a:lnTo>
                  <a:lnTo>
                    <a:pt x="29" y="2"/>
                  </a:lnTo>
                  <a:lnTo>
                    <a:pt x="19" y="0"/>
                  </a:lnTo>
                  <a:lnTo>
                    <a:pt x="12" y="20"/>
                  </a:lnTo>
                  <a:lnTo>
                    <a:pt x="5" y="42"/>
                  </a:lnTo>
                  <a:lnTo>
                    <a:pt x="0" y="64"/>
                  </a:lnTo>
                  <a:lnTo>
                    <a:pt x="0" y="83"/>
                  </a:lnTo>
                  <a:lnTo>
                    <a:pt x="0" y="82"/>
                  </a:lnTo>
                  <a:lnTo>
                    <a:pt x="10" y="8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 name="Google Shape;120;p17"/>
            <p:cNvSpPr/>
            <p:nvPr/>
          </p:nvSpPr>
          <p:spPr>
            <a:xfrm>
              <a:off x="3548" y="1478"/>
              <a:ext cx="29" cy="64"/>
            </a:xfrm>
            <a:custGeom>
              <a:rect b="b" l="l" r="r" t="t"/>
              <a:pathLst>
                <a:path extrusionOk="0" h="64" w="29">
                  <a:moveTo>
                    <a:pt x="29" y="64"/>
                  </a:moveTo>
                  <a:lnTo>
                    <a:pt x="29" y="64"/>
                  </a:lnTo>
                  <a:lnTo>
                    <a:pt x="27" y="46"/>
                  </a:lnTo>
                  <a:lnTo>
                    <a:pt x="22" y="30"/>
                  </a:lnTo>
                  <a:lnTo>
                    <a:pt x="14" y="15"/>
                  </a:lnTo>
                  <a:lnTo>
                    <a:pt x="10" y="0"/>
                  </a:lnTo>
                  <a:lnTo>
                    <a:pt x="0" y="0"/>
                  </a:lnTo>
                  <a:lnTo>
                    <a:pt x="4" y="19"/>
                  </a:lnTo>
                  <a:lnTo>
                    <a:pt x="11" y="34"/>
                  </a:lnTo>
                  <a:lnTo>
                    <a:pt x="17" y="48"/>
                  </a:lnTo>
                  <a:lnTo>
                    <a:pt x="19" y="64"/>
                  </a:lnTo>
                  <a:lnTo>
                    <a:pt x="19" y="64"/>
                  </a:lnTo>
                  <a:lnTo>
                    <a:pt x="29" y="6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 name="Google Shape;121;p17"/>
            <p:cNvSpPr/>
            <p:nvPr/>
          </p:nvSpPr>
          <p:spPr>
            <a:xfrm>
              <a:off x="3548" y="1542"/>
              <a:ext cx="29" cy="72"/>
            </a:xfrm>
            <a:custGeom>
              <a:rect b="b" l="l" r="r" t="t"/>
              <a:pathLst>
                <a:path extrusionOk="0" h="72" w="29">
                  <a:moveTo>
                    <a:pt x="10" y="72"/>
                  </a:moveTo>
                  <a:lnTo>
                    <a:pt x="10" y="72"/>
                  </a:lnTo>
                  <a:lnTo>
                    <a:pt x="14" y="58"/>
                  </a:lnTo>
                  <a:lnTo>
                    <a:pt x="20" y="40"/>
                  </a:lnTo>
                  <a:lnTo>
                    <a:pt x="26" y="20"/>
                  </a:lnTo>
                  <a:lnTo>
                    <a:pt x="29" y="0"/>
                  </a:lnTo>
                  <a:lnTo>
                    <a:pt x="19" y="0"/>
                  </a:lnTo>
                  <a:lnTo>
                    <a:pt x="15" y="18"/>
                  </a:lnTo>
                  <a:lnTo>
                    <a:pt x="9" y="38"/>
                  </a:lnTo>
                  <a:lnTo>
                    <a:pt x="4" y="56"/>
                  </a:lnTo>
                  <a:lnTo>
                    <a:pt x="0" y="72"/>
                  </a:lnTo>
                  <a:lnTo>
                    <a:pt x="0" y="72"/>
                  </a:lnTo>
                  <a:lnTo>
                    <a:pt x="10" y="7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 name="Google Shape;122;p17"/>
            <p:cNvSpPr/>
            <p:nvPr/>
          </p:nvSpPr>
          <p:spPr>
            <a:xfrm>
              <a:off x="3548" y="1614"/>
              <a:ext cx="29" cy="90"/>
            </a:xfrm>
            <a:custGeom>
              <a:rect b="b" l="l" r="r" t="t"/>
              <a:pathLst>
                <a:path extrusionOk="0" h="90" w="29">
                  <a:moveTo>
                    <a:pt x="24" y="90"/>
                  </a:moveTo>
                  <a:lnTo>
                    <a:pt x="29" y="82"/>
                  </a:lnTo>
                  <a:lnTo>
                    <a:pt x="23" y="55"/>
                  </a:lnTo>
                  <a:lnTo>
                    <a:pt x="17" y="32"/>
                  </a:lnTo>
                  <a:lnTo>
                    <a:pt x="11" y="14"/>
                  </a:lnTo>
                  <a:lnTo>
                    <a:pt x="10" y="0"/>
                  </a:lnTo>
                  <a:lnTo>
                    <a:pt x="0" y="0"/>
                  </a:lnTo>
                  <a:lnTo>
                    <a:pt x="1" y="16"/>
                  </a:lnTo>
                  <a:lnTo>
                    <a:pt x="6" y="34"/>
                  </a:lnTo>
                  <a:lnTo>
                    <a:pt x="12" y="57"/>
                  </a:lnTo>
                  <a:lnTo>
                    <a:pt x="19" y="84"/>
                  </a:lnTo>
                  <a:lnTo>
                    <a:pt x="24" y="77"/>
                  </a:lnTo>
                  <a:lnTo>
                    <a:pt x="19" y="84"/>
                  </a:lnTo>
                  <a:lnTo>
                    <a:pt x="21" y="88"/>
                  </a:lnTo>
                  <a:lnTo>
                    <a:pt x="25" y="88"/>
                  </a:lnTo>
                  <a:lnTo>
                    <a:pt x="28" y="87"/>
                  </a:lnTo>
                  <a:lnTo>
                    <a:pt x="29" y="82"/>
                  </a:lnTo>
                  <a:lnTo>
                    <a:pt x="24" y="9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 name="Google Shape;123;p17"/>
            <p:cNvSpPr/>
            <p:nvPr/>
          </p:nvSpPr>
          <p:spPr>
            <a:xfrm>
              <a:off x="3550" y="1691"/>
              <a:ext cx="22" cy="13"/>
            </a:xfrm>
            <a:custGeom>
              <a:rect b="b" l="l" r="r" t="t"/>
              <a:pathLst>
                <a:path extrusionOk="0" h="13" w="22">
                  <a:moveTo>
                    <a:pt x="1" y="7"/>
                  </a:moveTo>
                  <a:lnTo>
                    <a:pt x="6" y="13"/>
                  </a:lnTo>
                  <a:lnTo>
                    <a:pt x="22" y="13"/>
                  </a:lnTo>
                  <a:lnTo>
                    <a:pt x="22" y="0"/>
                  </a:lnTo>
                  <a:lnTo>
                    <a:pt x="6" y="0"/>
                  </a:lnTo>
                  <a:lnTo>
                    <a:pt x="11" y="5"/>
                  </a:lnTo>
                  <a:lnTo>
                    <a:pt x="6" y="0"/>
                  </a:lnTo>
                  <a:lnTo>
                    <a:pt x="2" y="2"/>
                  </a:lnTo>
                  <a:lnTo>
                    <a:pt x="0" y="6"/>
                  </a:lnTo>
                  <a:lnTo>
                    <a:pt x="2" y="11"/>
                  </a:lnTo>
                  <a:lnTo>
                    <a:pt x="6" y="13"/>
                  </a:lnTo>
                  <a:lnTo>
                    <a:pt x="1" y="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 name="Google Shape;124;p17"/>
            <p:cNvSpPr/>
            <p:nvPr/>
          </p:nvSpPr>
          <p:spPr>
            <a:xfrm>
              <a:off x="3532" y="1614"/>
              <a:ext cx="29" cy="84"/>
            </a:xfrm>
            <a:custGeom>
              <a:rect b="b" l="l" r="r" t="t"/>
              <a:pathLst>
                <a:path extrusionOk="0" h="84" w="29">
                  <a:moveTo>
                    <a:pt x="0" y="0"/>
                  </a:moveTo>
                  <a:lnTo>
                    <a:pt x="0" y="0"/>
                  </a:lnTo>
                  <a:lnTo>
                    <a:pt x="1" y="16"/>
                  </a:lnTo>
                  <a:lnTo>
                    <a:pt x="6" y="34"/>
                  </a:lnTo>
                  <a:lnTo>
                    <a:pt x="13" y="57"/>
                  </a:lnTo>
                  <a:lnTo>
                    <a:pt x="19" y="84"/>
                  </a:lnTo>
                  <a:lnTo>
                    <a:pt x="29" y="82"/>
                  </a:lnTo>
                  <a:lnTo>
                    <a:pt x="23" y="55"/>
                  </a:lnTo>
                  <a:lnTo>
                    <a:pt x="17" y="32"/>
                  </a:lnTo>
                  <a:lnTo>
                    <a:pt x="12" y="14"/>
                  </a:lnTo>
                  <a:lnTo>
                    <a:pt x="11" y="0"/>
                  </a:lnTo>
                  <a:lnTo>
                    <a:pt x="11"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 name="Google Shape;125;p17"/>
            <p:cNvSpPr/>
            <p:nvPr/>
          </p:nvSpPr>
          <p:spPr>
            <a:xfrm>
              <a:off x="3532" y="1542"/>
              <a:ext cx="29" cy="72"/>
            </a:xfrm>
            <a:custGeom>
              <a:rect b="b" l="l" r="r" t="t"/>
              <a:pathLst>
                <a:path extrusionOk="0" h="72" w="29">
                  <a:moveTo>
                    <a:pt x="19" y="0"/>
                  </a:moveTo>
                  <a:lnTo>
                    <a:pt x="19" y="0"/>
                  </a:lnTo>
                  <a:lnTo>
                    <a:pt x="16" y="18"/>
                  </a:lnTo>
                  <a:lnTo>
                    <a:pt x="10" y="38"/>
                  </a:lnTo>
                  <a:lnTo>
                    <a:pt x="4" y="56"/>
                  </a:lnTo>
                  <a:lnTo>
                    <a:pt x="0" y="72"/>
                  </a:lnTo>
                  <a:lnTo>
                    <a:pt x="11" y="72"/>
                  </a:lnTo>
                  <a:lnTo>
                    <a:pt x="15" y="58"/>
                  </a:lnTo>
                  <a:lnTo>
                    <a:pt x="20" y="40"/>
                  </a:lnTo>
                  <a:lnTo>
                    <a:pt x="26" y="20"/>
                  </a:lnTo>
                  <a:lnTo>
                    <a:pt x="29" y="0"/>
                  </a:lnTo>
                  <a:lnTo>
                    <a:pt x="29" y="0"/>
                  </a:lnTo>
                  <a:lnTo>
                    <a:pt x="1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 name="Google Shape;126;p17"/>
            <p:cNvSpPr/>
            <p:nvPr/>
          </p:nvSpPr>
          <p:spPr>
            <a:xfrm>
              <a:off x="3532" y="1477"/>
              <a:ext cx="29" cy="65"/>
            </a:xfrm>
            <a:custGeom>
              <a:rect b="b" l="l" r="r" t="t"/>
              <a:pathLst>
                <a:path extrusionOk="0" h="65" w="29">
                  <a:moveTo>
                    <a:pt x="0" y="2"/>
                  </a:moveTo>
                  <a:lnTo>
                    <a:pt x="0" y="2"/>
                  </a:lnTo>
                  <a:lnTo>
                    <a:pt x="5" y="20"/>
                  </a:lnTo>
                  <a:lnTo>
                    <a:pt x="12" y="35"/>
                  </a:lnTo>
                  <a:lnTo>
                    <a:pt x="18" y="49"/>
                  </a:lnTo>
                  <a:lnTo>
                    <a:pt x="19" y="65"/>
                  </a:lnTo>
                  <a:lnTo>
                    <a:pt x="29" y="65"/>
                  </a:lnTo>
                  <a:lnTo>
                    <a:pt x="28" y="47"/>
                  </a:lnTo>
                  <a:lnTo>
                    <a:pt x="22" y="31"/>
                  </a:lnTo>
                  <a:lnTo>
                    <a:pt x="16" y="16"/>
                  </a:lnTo>
                  <a:lnTo>
                    <a:pt x="11" y="0"/>
                  </a:lnTo>
                  <a:lnTo>
                    <a:pt x="11" y="0"/>
                  </a:lnTo>
                  <a:lnTo>
                    <a:pt x="0" y="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 name="Google Shape;127;p17"/>
            <p:cNvSpPr/>
            <p:nvPr/>
          </p:nvSpPr>
          <p:spPr>
            <a:xfrm>
              <a:off x="3532" y="1396"/>
              <a:ext cx="29" cy="83"/>
            </a:xfrm>
            <a:custGeom>
              <a:rect b="b" l="l" r="r" t="t"/>
              <a:pathLst>
                <a:path extrusionOk="0" h="83" w="29">
                  <a:moveTo>
                    <a:pt x="19" y="0"/>
                  </a:moveTo>
                  <a:lnTo>
                    <a:pt x="19" y="0"/>
                  </a:lnTo>
                  <a:lnTo>
                    <a:pt x="13" y="20"/>
                  </a:lnTo>
                  <a:lnTo>
                    <a:pt x="5" y="42"/>
                  </a:lnTo>
                  <a:lnTo>
                    <a:pt x="0" y="64"/>
                  </a:lnTo>
                  <a:lnTo>
                    <a:pt x="0" y="83"/>
                  </a:lnTo>
                  <a:lnTo>
                    <a:pt x="11" y="81"/>
                  </a:lnTo>
                  <a:lnTo>
                    <a:pt x="11" y="64"/>
                  </a:lnTo>
                  <a:lnTo>
                    <a:pt x="16" y="44"/>
                  </a:lnTo>
                  <a:lnTo>
                    <a:pt x="23" y="22"/>
                  </a:lnTo>
                  <a:lnTo>
                    <a:pt x="29" y="2"/>
                  </a:lnTo>
                  <a:lnTo>
                    <a:pt x="29" y="2"/>
                  </a:lnTo>
                  <a:lnTo>
                    <a:pt x="1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17"/>
            <p:cNvSpPr/>
            <p:nvPr/>
          </p:nvSpPr>
          <p:spPr>
            <a:xfrm>
              <a:off x="3529" y="1314"/>
              <a:ext cx="32" cy="84"/>
            </a:xfrm>
            <a:custGeom>
              <a:rect b="b" l="l" r="r" t="t"/>
              <a:pathLst>
                <a:path extrusionOk="0" h="84" w="32">
                  <a:moveTo>
                    <a:pt x="0" y="0"/>
                  </a:moveTo>
                  <a:lnTo>
                    <a:pt x="0" y="0"/>
                  </a:lnTo>
                  <a:lnTo>
                    <a:pt x="5" y="23"/>
                  </a:lnTo>
                  <a:lnTo>
                    <a:pt x="15" y="45"/>
                  </a:lnTo>
                  <a:lnTo>
                    <a:pt x="22" y="64"/>
                  </a:lnTo>
                  <a:lnTo>
                    <a:pt x="22" y="82"/>
                  </a:lnTo>
                  <a:lnTo>
                    <a:pt x="32" y="84"/>
                  </a:lnTo>
                  <a:lnTo>
                    <a:pt x="32" y="62"/>
                  </a:lnTo>
                  <a:lnTo>
                    <a:pt x="25" y="40"/>
                  </a:lnTo>
                  <a:lnTo>
                    <a:pt x="16" y="21"/>
                  </a:lnTo>
                  <a:lnTo>
                    <a:pt x="13" y="0"/>
                  </a:lnTo>
                  <a:lnTo>
                    <a:pt x="13"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17"/>
            <p:cNvSpPr/>
            <p:nvPr/>
          </p:nvSpPr>
          <p:spPr>
            <a:xfrm>
              <a:off x="3529" y="1235"/>
              <a:ext cx="32" cy="79"/>
            </a:xfrm>
            <a:custGeom>
              <a:rect b="b" l="l" r="r" t="t"/>
              <a:pathLst>
                <a:path extrusionOk="0" h="79" w="32">
                  <a:moveTo>
                    <a:pt x="27" y="0"/>
                  </a:moveTo>
                  <a:lnTo>
                    <a:pt x="22" y="6"/>
                  </a:lnTo>
                  <a:lnTo>
                    <a:pt x="16" y="24"/>
                  </a:lnTo>
                  <a:lnTo>
                    <a:pt x="8" y="40"/>
                  </a:lnTo>
                  <a:lnTo>
                    <a:pt x="3" y="58"/>
                  </a:lnTo>
                  <a:lnTo>
                    <a:pt x="0" y="79"/>
                  </a:lnTo>
                  <a:lnTo>
                    <a:pt x="13" y="79"/>
                  </a:lnTo>
                  <a:lnTo>
                    <a:pt x="14" y="60"/>
                  </a:lnTo>
                  <a:lnTo>
                    <a:pt x="19" y="44"/>
                  </a:lnTo>
                  <a:lnTo>
                    <a:pt x="26" y="29"/>
                  </a:lnTo>
                  <a:lnTo>
                    <a:pt x="32" y="8"/>
                  </a:lnTo>
                  <a:lnTo>
                    <a:pt x="27" y="13"/>
                  </a:lnTo>
                  <a:lnTo>
                    <a:pt x="27"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 name="Google Shape;130;p17"/>
            <p:cNvSpPr/>
            <p:nvPr/>
          </p:nvSpPr>
          <p:spPr>
            <a:xfrm>
              <a:off x="3556" y="1235"/>
              <a:ext cx="22" cy="13"/>
            </a:xfrm>
            <a:custGeom>
              <a:rect b="b" l="l" r="r" t="t"/>
              <a:pathLst>
                <a:path extrusionOk="0" h="13" w="22">
                  <a:moveTo>
                    <a:pt x="21" y="8"/>
                  </a:moveTo>
                  <a:lnTo>
                    <a:pt x="16" y="0"/>
                  </a:lnTo>
                  <a:lnTo>
                    <a:pt x="0" y="0"/>
                  </a:lnTo>
                  <a:lnTo>
                    <a:pt x="0" y="13"/>
                  </a:lnTo>
                  <a:lnTo>
                    <a:pt x="16" y="13"/>
                  </a:lnTo>
                  <a:lnTo>
                    <a:pt x="11" y="6"/>
                  </a:lnTo>
                  <a:lnTo>
                    <a:pt x="16" y="13"/>
                  </a:lnTo>
                  <a:lnTo>
                    <a:pt x="21" y="11"/>
                  </a:lnTo>
                  <a:lnTo>
                    <a:pt x="22" y="7"/>
                  </a:lnTo>
                  <a:lnTo>
                    <a:pt x="21" y="3"/>
                  </a:lnTo>
                  <a:lnTo>
                    <a:pt x="16" y="0"/>
                  </a:lnTo>
                  <a:lnTo>
                    <a:pt x="21" y="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 name="Google Shape;131;p17"/>
            <p:cNvSpPr/>
            <p:nvPr/>
          </p:nvSpPr>
          <p:spPr>
            <a:xfrm>
              <a:off x="3692" y="1343"/>
              <a:ext cx="37" cy="354"/>
            </a:xfrm>
            <a:custGeom>
              <a:rect b="b" l="l" r="r" t="t"/>
              <a:pathLst>
                <a:path extrusionOk="0" h="354" w="37">
                  <a:moveTo>
                    <a:pt x="26" y="0"/>
                  </a:moveTo>
                  <a:lnTo>
                    <a:pt x="28" y="18"/>
                  </a:lnTo>
                  <a:lnTo>
                    <a:pt x="33" y="28"/>
                  </a:lnTo>
                  <a:lnTo>
                    <a:pt x="37" y="39"/>
                  </a:lnTo>
                  <a:lnTo>
                    <a:pt x="35" y="54"/>
                  </a:lnTo>
                  <a:lnTo>
                    <a:pt x="29" y="74"/>
                  </a:lnTo>
                  <a:lnTo>
                    <a:pt x="22" y="96"/>
                  </a:lnTo>
                  <a:lnTo>
                    <a:pt x="17" y="117"/>
                  </a:lnTo>
                  <a:lnTo>
                    <a:pt x="15" y="135"/>
                  </a:lnTo>
                  <a:lnTo>
                    <a:pt x="21" y="152"/>
                  </a:lnTo>
                  <a:lnTo>
                    <a:pt x="28" y="167"/>
                  </a:lnTo>
                  <a:lnTo>
                    <a:pt x="33" y="182"/>
                  </a:lnTo>
                  <a:lnTo>
                    <a:pt x="35" y="199"/>
                  </a:lnTo>
                  <a:lnTo>
                    <a:pt x="31" y="218"/>
                  </a:lnTo>
                  <a:lnTo>
                    <a:pt x="26" y="238"/>
                  </a:lnTo>
                  <a:lnTo>
                    <a:pt x="20" y="256"/>
                  </a:lnTo>
                  <a:lnTo>
                    <a:pt x="15" y="271"/>
                  </a:lnTo>
                  <a:lnTo>
                    <a:pt x="17" y="286"/>
                  </a:lnTo>
                  <a:lnTo>
                    <a:pt x="22" y="304"/>
                  </a:lnTo>
                  <a:lnTo>
                    <a:pt x="29" y="327"/>
                  </a:lnTo>
                  <a:lnTo>
                    <a:pt x="35" y="354"/>
                  </a:lnTo>
                  <a:lnTo>
                    <a:pt x="20" y="354"/>
                  </a:lnTo>
                  <a:lnTo>
                    <a:pt x="13" y="327"/>
                  </a:lnTo>
                  <a:lnTo>
                    <a:pt x="7" y="304"/>
                  </a:lnTo>
                  <a:lnTo>
                    <a:pt x="2" y="286"/>
                  </a:lnTo>
                  <a:lnTo>
                    <a:pt x="0" y="271"/>
                  </a:lnTo>
                  <a:lnTo>
                    <a:pt x="4" y="256"/>
                  </a:lnTo>
                  <a:lnTo>
                    <a:pt x="10" y="238"/>
                  </a:lnTo>
                  <a:lnTo>
                    <a:pt x="15" y="218"/>
                  </a:lnTo>
                  <a:lnTo>
                    <a:pt x="20" y="199"/>
                  </a:lnTo>
                  <a:lnTo>
                    <a:pt x="18" y="182"/>
                  </a:lnTo>
                  <a:lnTo>
                    <a:pt x="12" y="167"/>
                  </a:lnTo>
                  <a:lnTo>
                    <a:pt x="5" y="152"/>
                  </a:lnTo>
                  <a:lnTo>
                    <a:pt x="0" y="135"/>
                  </a:lnTo>
                  <a:lnTo>
                    <a:pt x="1" y="117"/>
                  </a:lnTo>
                  <a:lnTo>
                    <a:pt x="6" y="96"/>
                  </a:lnTo>
                  <a:lnTo>
                    <a:pt x="13" y="74"/>
                  </a:lnTo>
                  <a:lnTo>
                    <a:pt x="20" y="54"/>
                  </a:lnTo>
                  <a:lnTo>
                    <a:pt x="22" y="39"/>
                  </a:lnTo>
                  <a:lnTo>
                    <a:pt x="19" y="28"/>
                  </a:lnTo>
                  <a:lnTo>
                    <a:pt x="13" y="18"/>
                  </a:lnTo>
                  <a:lnTo>
                    <a:pt x="10" y="0"/>
                  </a:lnTo>
                  <a:lnTo>
                    <a:pt x="26"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 name="Google Shape;132;p17"/>
            <p:cNvSpPr/>
            <p:nvPr/>
          </p:nvSpPr>
          <p:spPr>
            <a:xfrm>
              <a:off x="3712" y="1343"/>
              <a:ext cx="23" cy="55"/>
            </a:xfrm>
            <a:custGeom>
              <a:rect b="b" l="l" r="r" t="t"/>
              <a:pathLst>
                <a:path extrusionOk="0" h="55" w="23">
                  <a:moveTo>
                    <a:pt x="21" y="55"/>
                  </a:moveTo>
                  <a:lnTo>
                    <a:pt x="21" y="55"/>
                  </a:lnTo>
                  <a:lnTo>
                    <a:pt x="23" y="39"/>
                  </a:lnTo>
                  <a:lnTo>
                    <a:pt x="18" y="26"/>
                  </a:lnTo>
                  <a:lnTo>
                    <a:pt x="13" y="17"/>
                  </a:lnTo>
                  <a:lnTo>
                    <a:pt x="12" y="0"/>
                  </a:lnTo>
                  <a:lnTo>
                    <a:pt x="0" y="0"/>
                  </a:lnTo>
                  <a:lnTo>
                    <a:pt x="3" y="19"/>
                  </a:lnTo>
                  <a:lnTo>
                    <a:pt x="8" y="30"/>
                  </a:lnTo>
                  <a:lnTo>
                    <a:pt x="12" y="39"/>
                  </a:lnTo>
                  <a:lnTo>
                    <a:pt x="10" y="53"/>
                  </a:lnTo>
                  <a:lnTo>
                    <a:pt x="10" y="53"/>
                  </a:lnTo>
                  <a:lnTo>
                    <a:pt x="21" y="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 name="Google Shape;133;p17"/>
            <p:cNvSpPr/>
            <p:nvPr/>
          </p:nvSpPr>
          <p:spPr>
            <a:xfrm>
              <a:off x="3702" y="1396"/>
              <a:ext cx="31" cy="83"/>
            </a:xfrm>
            <a:custGeom>
              <a:rect b="b" l="l" r="r" t="t"/>
              <a:pathLst>
                <a:path extrusionOk="0" h="83" w="31">
                  <a:moveTo>
                    <a:pt x="11" y="81"/>
                  </a:moveTo>
                  <a:lnTo>
                    <a:pt x="11" y="82"/>
                  </a:lnTo>
                  <a:lnTo>
                    <a:pt x="12" y="64"/>
                  </a:lnTo>
                  <a:lnTo>
                    <a:pt x="17" y="44"/>
                  </a:lnTo>
                  <a:lnTo>
                    <a:pt x="24" y="22"/>
                  </a:lnTo>
                  <a:lnTo>
                    <a:pt x="31" y="2"/>
                  </a:lnTo>
                  <a:lnTo>
                    <a:pt x="20" y="0"/>
                  </a:lnTo>
                  <a:lnTo>
                    <a:pt x="14" y="20"/>
                  </a:lnTo>
                  <a:lnTo>
                    <a:pt x="7" y="42"/>
                  </a:lnTo>
                  <a:lnTo>
                    <a:pt x="1" y="64"/>
                  </a:lnTo>
                  <a:lnTo>
                    <a:pt x="0" y="82"/>
                  </a:lnTo>
                  <a:lnTo>
                    <a:pt x="0" y="83"/>
                  </a:lnTo>
                  <a:lnTo>
                    <a:pt x="11" y="8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 name="Google Shape;134;p17"/>
            <p:cNvSpPr/>
            <p:nvPr/>
          </p:nvSpPr>
          <p:spPr>
            <a:xfrm>
              <a:off x="3702" y="1477"/>
              <a:ext cx="31" cy="65"/>
            </a:xfrm>
            <a:custGeom>
              <a:rect b="b" l="l" r="r" t="t"/>
              <a:pathLst>
                <a:path extrusionOk="0" h="65" w="31">
                  <a:moveTo>
                    <a:pt x="31" y="65"/>
                  </a:moveTo>
                  <a:lnTo>
                    <a:pt x="31" y="65"/>
                  </a:lnTo>
                  <a:lnTo>
                    <a:pt x="28" y="47"/>
                  </a:lnTo>
                  <a:lnTo>
                    <a:pt x="23" y="31"/>
                  </a:lnTo>
                  <a:lnTo>
                    <a:pt x="16" y="16"/>
                  </a:lnTo>
                  <a:lnTo>
                    <a:pt x="11" y="0"/>
                  </a:lnTo>
                  <a:lnTo>
                    <a:pt x="0" y="2"/>
                  </a:lnTo>
                  <a:lnTo>
                    <a:pt x="5" y="20"/>
                  </a:lnTo>
                  <a:lnTo>
                    <a:pt x="13" y="35"/>
                  </a:lnTo>
                  <a:lnTo>
                    <a:pt x="18" y="49"/>
                  </a:lnTo>
                  <a:lnTo>
                    <a:pt x="20" y="65"/>
                  </a:lnTo>
                  <a:lnTo>
                    <a:pt x="20" y="65"/>
                  </a:lnTo>
                  <a:lnTo>
                    <a:pt x="31" y="6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 name="Google Shape;135;p17"/>
            <p:cNvSpPr/>
            <p:nvPr/>
          </p:nvSpPr>
          <p:spPr>
            <a:xfrm>
              <a:off x="3702" y="1542"/>
              <a:ext cx="31" cy="72"/>
            </a:xfrm>
            <a:custGeom>
              <a:rect b="b" l="l" r="r" t="t"/>
              <a:pathLst>
                <a:path extrusionOk="0" h="72" w="31">
                  <a:moveTo>
                    <a:pt x="11" y="72"/>
                  </a:moveTo>
                  <a:lnTo>
                    <a:pt x="11" y="72"/>
                  </a:lnTo>
                  <a:lnTo>
                    <a:pt x="15" y="58"/>
                  </a:lnTo>
                  <a:lnTo>
                    <a:pt x="21" y="40"/>
                  </a:lnTo>
                  <a:lnTo>
                    <a:pt x="26" y="20"/>
                  </a:lnTo>
                  <a:lnTo>
                    <a:pt x="31" y="0"/>
                  </a:lnTo>
                  <a:lnTo>
                    <a:pt x="20" y="0"/>
                  </a:lnTo>
                  <a:lnTo>
                    <a:pt x="16" y="18"/>
                  </a:lnTo>
                  <a:lnTo>
                    <a:pt x="11" y="38"/>
                  </a:lnTo>
                  <a:lnTo>
                    <a:pt x="4" y="56"/>
                  </a:lnTo>
                  <a:lnTo>
                    <a:pt x="0" y="72"/>
                  </a:lnTo>
                  <a:lnTo>
                    <a:pt x="0" y="72"/>
                  </a:lnTo>
                  <a:lnTo>
                    <a:pt x="11" y="7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 name="Google Shape;136;p17"/>
            <p:cNvSpPr/>
            <p:nvPr/>
          </p:nvSpPr>
          <p:spPr>
            <a:xfrm>
              <a:off x="3702" y="1614"/>
              <a:ext cx="31" cy="90"/>
            </a:xfrm>
            <a:custGeom>
              <a:rect b="b" l="l" r="r" t="t"/>
              <a:pathLst>
                <a:path extrusionOk="0" h="90" w="31">
                  <a:moveTo>
                    <a:pt x="25" y="90"/>
                  </a:moveTo>
                  <a:lnTo>
                    <a:pt x="31" y="82"/>
                  </a:lnTo>
                  <a:lnTo>
                    <a:pt x="24" y="55"/>
                  </a:lnTo>
                  <a:lnTo>
                    <a:pt x="17" y="32"/>
                  </a:lnTo>
                  <a:lnTo>
                    <a:pt x="12" y="14"/>
                  </a:lnTo>
                  <a:lnTo>
                    <a:pt x="11" y="0"/>
                  </a:lnTo>
                  <a:lnTo>
                    <a:pt x="0" y="0"/>
                  </a:lnTo>
                  <a:lnTo>
                    <a:pt x="1" y="16"/>
                  </a:lnTo>
                  <a:lnTo>
                    <a:pt x="7" y="34"/>
                  </a:lnTo>
                  <a:lnTo>
                    <a:pt x="14" y="57"/>
                  </a:lnTo>
                  <a:lnTo>
                    <a:pt x="20" y="84"/>
                  </a:lnTo>
                  <a:lnTo>
                    <a:pt x="25" y="77"/>
                  </a:lnTo>
                  <a:lnTo>
                    <a:pt x="20" y="84"/>
                  </a:lnTo>
                  <a:lnTo>
                    <a:pt x="22" y="88"/>
                  </a:lnTo>
                  <a:lnTo>
                    <a:pt x="26" y="88"/>
                  </a:lnTo>
                  <a:lnTo>
                    <a:pt x="29" y="87"/>
                  </a:lnTo>
                  <a:lnTo>
                    <a:pt x="31" y="82"/>
                  </a:lnTo>
                  <a:lnTo>
                    <a:pt x="25" y="9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 name="Google Shape;137;p17"/>
            <p:cNvSpPr/>
            <p:nvPr/>
          </p:nvSpPr>
          <p:spPr>
            <a:xfrm>
              <a:off x="3705" y="1691"/>
              <a:ext cx="22" cy="13"/>
            </a:xfrm>
            <a:custGeom>
              <a:rect b="b" l="l" r="r" t="t"/>
              <a:pathLst>
                <a:path extrusionOk="0" h="13" w="22">
                  <a:moveTo>
                    <a:pt x="1" y="7"/>
                  </a:moveTo>
                  <a:lnTo>
                    <a:pt x="7" y="13"/>
                  </a:lnTo>
                  <a:lnTo>
                    <a:pt x="22" y="13"/>
                  </a:lnTo>
                  <a:lnTo>
                    <a:pt x="22" y="0"/>
                  </a:lnTo>
                  <a:lnTo>
                    <a:pt x="7" y="0"/>
                  </a:lnTo>
                  <a:lnTo>
                    <a:pt x="12" y="5"/>
                  </a:lnTo>
                  <a:lnTo>
                    <a:pt x="7" y="0"/>
                  </a:lnTo>
                  <a:lnTo>
                    <a:pt x="2" y="2"/>
                  </a:lnTo>
                  <a:lnTo>
                    <a:pt x="0" y="6"/>
                  </a:lnTo>
                  <a:lnTo>
                    <a:pt x="2" y="11"/>
                  </a:lnTo>
                  <a:lnTo>
                    <a:pt x="7" y="13"/>
                  </a:lnTo>
                  <a:lnTo>
                    <a:pt x="1" y="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 name="Google Shape;138;p17"/>
            <p:cNvSpPr/>
            <p:nvPr/>
          </p:nvSpPr>
          <p:spPr>
            <a:xfrm>
              <a:off x="3687" y="1614"/>
              <a:ext cx="30" cy="84"/>
            </a:xfrm>
            <a:custGeom>
              <a:rect b="b" l="l" r="r" t="t"/>
              <a:pathLst>
                <a:path extrusionOk="0" h="84" w="30">
                  <a:moveTo>
                    <a:pt x="0" y="0"/>
                  </a:moveTo>
                  <a:lnTo>
                    <a:pt x="0" y="0"/>
                  </a:lnTo>
                  <a:lnTo>
                    <a:pt x="2" y="16"/>
                  </a:lnTo>
                  <a:lnTo>
                    <a:pt x="7" y="34"/>
                  </a:lnTo>
                  <a:lnTo>
                    <a:pt x="13" y="57"/>
                  </a:lnTo>
                  <a:lnTo>
                    <a:pt x="19" y="84"/>
                  </a:lnTo>
                  <a:lnTo>
                    <a:pt x="30" y="82"/>
                  </a:lnTo>
                  <a:lnTo>
                    <a:pt x="24" y="55"/>
                  </a:lnTo>
                  <a:lnTo>
                    <a:pt x="17" y="32"/>
                  </a:lnTo>
                  <a:lnTo>
                    <a:pt x="12" y="14"/>
                  </a:lnTo>
                  <a:lnTo>
                    <a:pt x="10" y="0"/>
                  </a:lnTo>
                  <a:lnTo>
                    <a:pt x="10"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 name="Google Shape;139;p17"/>
            <p:cNvSpPr/>
            <p:nvPr/>
          </p:nvSpPr>
          <p:spPr>
            <a:xfrm>
              <a:off x="3687" y="1542"/>
              <a:ext cx="30" cy="72"/>
            </a:xfrm>
            <a:custGeom>
              <a:rect b="b" l="l" r="r" t="t"/>
              <a:pathLst>
                <a:path extrusionOk="0" h="72" w="30">
                  <a:moveTo>
                    <a:pt x="19" y="0"/>
                  </a:moveTo>
                  <a:lnTo>
                    <a:pt x="19" y="0"/>
                  </a:lnTo>
                  <a:lnTo>
                    <a:pt x="15" y="18"/>
                  </a:lnTo>
                  <a:lnTo>
                    <a:pt x="10" y="38"/>
                  </a:lnTo>
                  <a:lnTo>
                    <a:pt x="4" y="56"/>
                  </a:lnTo>
                  <a:lnTo>
                    <a:pt x="0" y="72"/>
                  </a:lnTo>
                  <a:lnTo>
                    <a:pt x="10" y="72"/>
                  </a:lnTo>
                  <a:lnTo>
                    <a:pt x="14" y="58"/>
                  </a:lnTo>
                  <a:lnTo>
                    <a:pt x="20" y="40"/>
                  </a:lnTo>
                  <a:lnTo>
                    <a:pt x="26" y="20"/>
                  </a:lnTo>
                  <a:lnTo>
                    <a:pt x="30" y="0"/>
                  </a:lnTo>
                  <a:lnTo>
                    <a:pt x="30" y="0"/>
                  </a:lnTo>
                  <a:lnTo>
                    <a:pt x="1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17"/>
            <p:cNvSpPr/>
            <p:nvPr/>
          </p:nvSpPr>
          <p:spPr>
            <a:xfrm>
              <a:off x="3687" y="1477"/>
              <a:ext cx="30" cy="65"/>
            </a:xfrm>
            <a:custGeom>
              <a:rect b="b" l="l" r="r" t="t"/>
              <a:pathLst>
                <a:path extrusionOk="0" h="65" w="30">
                  <a:moveTo>
                    <a:pt x="0" y="1"/>
                  </a:moveTo>
                  <a:lnTo>
                    <a:pt x="0" y="2"/>
                  </a:lnTo>
                  <a:lnTo>
                    <a:pt x="5" y="20"/>
                  </a:lnTo>
                  <a:lnTo>
                    <a:pt x="12" y="35"/>
                  </a:lnTo>
                  <a:lnTo>
                    <a:pt x="17" y="49"/>
                  </a:lnTo>
                  <a:lnTo>
                    <a:pt x="19" y="65"/>
                  </a:lnTo>
                  <a:lnTo>
                    <a:pt x="30" y="65"/>
                  </a:lnTo>
                  <a:lnTo>
                    <a:pt x="28" y="47"/>
                  </a:lnTo>
                  <a:lnTo>
                    <a:pt x="23" y="31"/>
                  </a:lnTo>
                  <a:lnTo>
                    <a:pt x="15" y="16"/>
                  </a:lnTo>
                  <a:lnTo>
                    <a:pt x="10" y="0"/>
                  </a:lnTo>
                  <a:lnTo>
                    <a:pt x="10" y="1"/>
                  </a:lnTo>
                  <a:lnTo>
                    <a:pt x="0"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17"/>
            <p:cNvSpPr/>
            <p:nvPr/>
          </p:nvSpPr>
          <p:spPr>
            <a:xfrm>
              <a:off x="3687" y="1396"/>
              <a:ext cx="30" cy="82"/>
            </a:xfrm>
            <a:custGeom>
              <a:rect b="b" l="l" r="r" t="t"/>
              <a:pathLst>
                <a:path extrusionOk="0" h="82" w="30">
                  <a:moveTo>
                    <a:pt x="19" y="0"/>
                  </a:moveTo>
                  <a:lnTo>
                    <a:pt x="19" y="0"/>
                  </a:lnTo>
                  <a:lnTo>
                    <a:pt x="13" y="20"/>
                  </a:lnTo>
                  <a:lnTo>
                    <a:pt x="6" y="42"/>
                  </a:lnTo>
                  <a:lnTo>
                    <a:pt x="1" y="64"/>
                  </a:lnTo>
                  <a:lnTo>
                    <a:pt x="0" y="82"/>
                  </a:lnTo>
                  <a:lnTo>
                    <a:pt x="10" y="82"/>
                  </a:lnTo>
                  <a:lnTo>
                    <a:pt x="11" y="64"/>
                  </a:lnTo>
                  <a:lnTo>
                    <a:pt x="16" y="44"/>
                  </a:lnTo>
                  <a:lnTo>
                    <a:pt x="24" y="22"/>
                  </a:lnTo>
                  <a:lnTo>
                    <a:pt x="30" y="2"/>
                  </a:lnTo>
                  <a:lnTo>
                    <a:pt x="30" y="2"/>
                  </a:lnTo>
                  <a:lnTo>
                    <a:pt x="1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 name="Google Shape;142;p17"/>
            <p:cNvSpPr/>
            <p:nvPr/>
          </p:nvSpPr>
          <p:spPr>
            <a:xfrm>
              <a:off x="3696" y="1337"/>
              <a:ext cx="24" cy="61"/>
            </a:xfrm>
            <a:custGeom>
              <a:rect b="b" l="l" r="r" t="t"/>
              <a:pathLst>
                <a:path extrusionOk="0" h="61" w="24">
                  <a:moveTo>
                    <a:pt x="6" y="0"/>
                  </a:moveTo>
                  <a:lnTo>
                    <a:pt x="0" y="6"/>
                  </a:lnTo>
                  <a:lnTo>
                    <a:pt x="4" y="25"/>
                  </a:lnTo>
                  <a:lnTo>
                    <a:pt x="9" y="36"/>
                  </a:lnTo>
                  <a:lnTo>
                    <a:pt x="11" y="45"/>
                  </a:lnTo>
                  <a:lnTo>
                    <a:pt x="10" y="59"/>
                  </a:lnTo>
                  <a:lnTo>
                    <a:pt x="21" y="61"/>
                  </a:lnTo>
                  <a:lnTo>
                    <a:pt x="24" y="45"/>
                  </a:lnTo>
                  <a:lnTo>
                    <a:pt x="20" y="32"/>
                  </a:lnTo>
                  <a:lnTo>
                    <a:pt x="15" y="23"/>
                  </a:lnTo>
                  <a:lnTo>
                    <a:pt x="13" y="6"/>
                  </a:lnTo>
                  <a:lnTo>
                    <a:pt x="6" y="12"/>
                  </a:lnTo>
                  <a:lnTo>
                    <a:pt x="6"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 name="Google Shape;143;p17"/>
            <p:cNvSpPr/>
            <p:nvPr/>
          </p:nvSpPr>
          <p:spPr>
            <a:xfrm>
              <a:off x="3702" y="1337"/>
              <a:ext cx="22" cy="12"/>
            </a:xfrm>
            <a:custGeom>
              <a:rect b="b" l="l" r="r" t="t"/>
              <a:pathLst>
                <a:path extrusionOk="0" h="12" w="22">
                  <a:moveTo>
                    <a:pt x="22" y="6"/>
                  </a:moveTo>
                  <a:lnTo>
                    <a:pt x="16" y="0"/>
                  </a:lnTo>
                  <a:lnTo>
                    <a:pt x="0" y="0"/>
                  </a:lnTo>
                  <a:lnTo>
                    <a:pt x="0" y="12"/>
                  </a:lnTo>
                  <a:lnTo>
                    <a:pt x="16" y="12"/>
                  </a:lnTo>
                  <a:lnTo>
                    <a:pt x="10" y="6"/>
                  </a:lnTo>
                  <a:lnTo>
                    <a:pt x="16" y="12"/>
                  </a:lnTo>
                  <a:lnTo>
                    <a:pt x="21" y="10"/>
                  </a:lnTo>
                  <a:lnTo>
                    <a:pt x="22" y="6"/>
                  </a:lnTo>
                  <a:lnTo>
                    <a:pt x="21" y="2"/>
                  </a:lnTo>
                  <a:lnTo>
                    <a:pt x="16" y="0"/>
                  </a:lnTo>
                  <a:lnTo>
                    <a:pt x="22" y="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 name="Google Shape;144;p17"/>
            <p:cNvSpPr/>
            <p:nvPr/>
          </p:nvSpPr>
          <p:spPr>
            <a:xfrm>
              <a:off x="3232" y="1973"/>
              <a:ext cx="276" cy="145"/>
            </a:xfrm>
            <a:custGeom>
              <a:rect b="b" l="l" r="r" t="t"/>
              <a:pathLst>
                <a:path extrusionOk="0" h="145" w="276">
                  <a:moveTo>
                    <a:pt x="243" y="2"/>
                  </a:moveTo>
                  <a:lnTo>
                    <a:pt x="235" y="2"/>
                  </a:lnTo>
                  <a:lnTo>
                    <a:pt x="226" y="2"/>
                  </a:lnTo>
                  <a:lnTo>
                    <a:pt x="215" y="2"/>
                  </a:lnTo>
                  <a:lnTo>
                    <a:pt x="202" y="2"/>
                  </a:lnTo>
                  <a:lnTo>
                    <a:pt x="189" y="2"/>
                  </a:lnTo>
                  <a:lnTo>
                    <a:pt x="174" y="2"/>
                  </a:lnTo>
                  <a:lnTo>
                    <a:pt x="159" y="1"/>
                  </a:lnTo>
                  <a:lnTo>
                    <a:pt x="145" y="1"/>
                  </a:lnTo>
                  <a:lnTo>
                    <a:pt x="130" y="1"/>
                  </a:lnTo>
                  <a:lnTo>
                    <a:pt x="115" y="1"/>
                  </a:lnTo>
                  <a:lnTo>
                    <a:pt x="103" y="1"/>
                  </a:lnTo>
                  <a:lnTo>
                    <a:pt x="91" y="0"/>
                  </a:lnTo>
                  <a:lnTo>
                    <a:pt x="81" y="0"/>
                  </a:lnTo>
                  <a:lnTo>
                    <a:pt x="73" y="1"/>
                  </a:lnTo>
                  <a:lnTo>
                    <a:pt x="66" y="1"/>
                  </a:lnTo>
                  <a:lnTo>
                    <a:pt x="63" y="1"/>
                  </a:lnTo>
                  <a:lnTo>
                    <a:pt x="59" y="9"/>
                  </a:lnTo>
                  <a:lnTo>
                    <a:pt x="52" y="25"/>
                  </a:lnTo>
                  <a:lnTo>
                    <a:pt x="42" y="46"/>
                  </a:lnTo>
                  <a:lnTo>
                    <a:pt x="32" y="71"/>
                  </a:lnTo>
                  <a:lnTo>
                    <a:pt x="21" y="95"/>
                  </a:lnTo>
                  <a:lnTo>
                    <a:pt x="11" y="118"/>
                  </a:lnTo>
                  <a:lnTo>
                    <a:pt x="4" y="134"/>
                  </a:lnTo>
                  <a:lnTo>
                    <a:pt x="0" y="145"/>
                  </a:lnTo>
                  <a:lnTo>
                    <a:pt x="5" y="145"/>
                  </a:lnTo>
                  <a:lnTo>
                    <a:pt x="14" y="145"/>
                  </a:lnTo>
                  <a:lnTo>
                    <a:pt x="26" y="145"/>
                  </a:lnTo>
                  <a:lnTo>
                    <a:pt x="40" y="145"/>
                  </a:lnTo>
                  <a:lnTo>
                    <a:pt x="57" y="145"/>
                  </a:lnTo>
                  <a:lnTo>
                    <a:pt x="75" y="145"/>
                  </a:lnTo>
                  <a:lnTo>
                    <a:pt x="95" y="145"/>
                  </a:lnTo>
                  <a:lnTo>
                    <a:pt x="115" y="145"/>
                  </a:lnTo>
                  <a:lnTo>
                    <a:pt x="137" y="145"/>
                  </a:lnTo>
                  <a:lnTo>
                    <a:pt x="159" y="145"/>
                  </a:lnTo>
                  <a:lnTo>
                    <a:pt x="181" y="145"/>
                  </a:lnTo>
                  <a:lnTo>
                    <a:pt x="202" y="145"/>
                  </a:lnTo>
                  <a:lnTo>
                    <a:pt x="223" y="145"/>
                  </a:lnTo>
                  <a:lnTo>
                    <a:pt x="243" y="145"/>
                  </a:lnTo>
                  <a:lnTo>
                    <a:pt x="261" y="145"/>
                  </a:lnTo>
                  <a:lnTo>
                    <a:pt x="276" y="145"/>
                  </a:lnTo>
                  <a:lnTo>
                    <a:pt x="276" y="127"/>
                  </a:lnTo>
                  <a:lnTo>
                    <a:pt x="276" y="111"/>
                  </a:lnTo>
                  <a:lnTo>
                    <a:pt x="276" y="99"/>
                  </a:lnTo>
                  <a:lnTo>
                    <a:pt x="276" y="85"/>
                  </a:lnTo>
                  <a:lnTo>
                    <a:pt x="274" y="75"/>
                  </a:lnTo>
                  <a:lnTo>
                    <a:pt x="271" y="63"/>
                  </a:lnTo>
                  <a:lnTo>
                    <a:pt x="268" y="52"/>
                  </a:lnTo>
                  <a:lnTo>
                    <a:pt x="263" y="40"/>
                  </a:lnTo>
                  <a:lnTo>
                    <a:pt x="258" y="30"/>
                  </a:lnTo>
                  <a:lnTo>
                    <a:pt x="253" y="20"/>
                  </a:lnTo>
                  <a:lnTo>
                    <a:pt x="248" y="10"/>
                  </a:lnTo>
                  <a:lnTo>
                    <a:pt x="243"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 name="Google Shape;145;p17"/>
            <p:cNvSpPr/>
            <p:nvPr/>
          </p:nvSpPr>
          <p:spPr>
            <a:xfrm>
              <a:off x="3501" y="1857"/>
              <a:ext cx="339" cy="172"/>
            </a:xfrm>
            <a:custGeom>
              <a:rect b="b" l="l" r="r" t="t"/>
              <a:pathLst>
                <a:path extrusionOk="0" h="172" w="339">
                  <a:moveTo>
                    <a:pt x="57" y="172"/>
                  </a:moveTo>
                  <a:lnTo>
                    <a:pt x="45" y="170"/>
                  </a:lnTo>
                  <a:lnTo>
                    <a:pt x="33" y="164"/>
                  </a:lnTo>
                  <a:lnTo>
                    <a:pt x="22" y="155"/>
                  </a:lnTo>
                  <a:lnTo>
                    <a:pt x="12" y="144"/>
                  </a:lnTo>
                  <a:lnTo>
                    <a:pt x="5" y="132"/>
                  </a:lnTo>
                  <a:lnTo>
                    <a:pt x="1" y="121"/>
                  </a:lnTo>
                  <a:lnTo>
                    <a:pt x="0" y="109"/>
                  </a:lnTo>
                  <a:lnTo>
                    <a:pt x="3" y="100"/>
                  </a:lnTo>
                  <a:lnTo>
                    <a:pt x="7" y="93"/>
                  </a:lnTo>
                  <a:lnTo>
                    <a:pt x="11" y="87"/>
                  </a:lnTo>
                  <a:lnTo>
                    <a:pt x="17" y="80"/>
                  </a:lnTo>
                  <a:lnTo>
                    <a:pt x="21" y="75"/>
                  </a:lnTo>
                  <a:lnTo>
                    <a:pt x="26" y="70"/>
                  </a:lnTo>
                  <a:lnTo>
                    <a:pt x="30" y="66"/>
                  </a:lnTo>
                  <a:lnTo>
                    <a:pt x="34" y="63"/>
                  </a:lnTo>
                  <a:lnTo>
                    <a:pt x="37" y="59"/>
                  </a:lnTo>
                  <a:lnTo>
                    <a:pt x="40" y="46"/>
                  </a:lnTo>
                  <a:lnTo>
                    <a:pt x="44" y="30"/>
                  </a:lnTo>
                  <a:lnTo>
                    <a:pt x="49" y="17"/>
                  </a:lnTo>
                  <a:lnTo>
                    <a:pt x="55" y="7"/>
                  </a:lnTo>
                  <a:lnTo>
                    <a:pt x="59" y="4"/>
                  </a:lnTo>
                  <a:lnTo>
                    <a:pt x="64" y="2"/>
                  </a:lnTo>
                  <a:lnTo>
                    <a:pt x="69" y="1"/>
                  </a:lnTo>
                  <a:lnTo>
                    <a:pt x="73" y="0"/>
                  </a:lnTo>
                  <a:lnTo>
                    <a:pt x="77" y="0"/>
                  </a:lnTo>
                  <a:lnTo>
                    <a:pt x="81" y="1"/>
                  </a:lnTo>
                  <a:lnTo>
                    <a:pt x="85" y="1"/>
                  </a:lnTo>
                  <a:lnTo>
                    <a:pt x="90" y="2"/>
                  </a:lnTo>
                  <a:lnTo>
                    <a:pt x="84" y="6"/>
                  </a:lnTo>
                  <a:lnTo>
                    <a:pt x="79" y="12"/>
                  </a:lnTo>
                  <a:lnTo>
                    <a:pt x="76" y="19"/>
                  </a:lnTo>
                  <a:lnTo>
                    <a:pt x="75" y="26"/>
                  </a:lnTo>
                  <a:lnTo>
                    <a:pt x="79" y="32"/>
                  </a:lnTo>
                  <a:lnTo>
                    <a:pt x="85" y="39"/>
                  </a:lnTo>
                  <a:lnTo>
                    <a:pt x="91" y="45"/>
                  </a:lnTo>
                  <a:lnTo>
                    <a:pt x="95" y="51"/>
                  </a:lnTo>
                  <a:lnTo>
                    <a:pt x="98" y="56"/>
                  </a:lnTo>
                  <a:lnTo>
                    <a:pt x="103" y="56"/>
                  </a:lnTo>
                  <a:lnTo>
                    <a:pt x="108" y="56"/>
                  </a:lnTo>
                  <a:lnTo>
                    <a:pt x="114" y="57"/>
                  </a:lnTo>
                  <a:lnTo>
                    <a:pt x="122" y="54"/>
                  </a:lnTo>
                  <a:lnTo>
                    <a:pt x="133" y="52"/>
                  </a:lnTo>
                  <a:lnTo>
                    <a:pt x="146" y="50"/>
                  </a:lnTo>
                  <a:lnTo>
                    <a:pt x="160" y="48"/>
                  </a:lnTo>
                  <a:lnTo>
                    <a:pt x="173" y="46"/>
                  </a:lnTo>
                  <a:lnTo>
                    <a:pt x="186" y="45"/>
                  </a:lnTo>
                  <a:lnTo>
                    <a:pt x="196" y="44"/>
                  </a:lnTo>
                  <a:lnTo>
                    <a:pt x="203" y="44"/>
                  </a:lnTo>
                  <a:lnTo>
                    <a:pt x="206" y="39"/>
                  </a:lnTo>
                  <a:lnTo>
                    <a:pt x="211" y="31"/>
                  </a:lnTo>
                  <a:lnTo>
                    <a:pt x="215" y="23"/>
                  </a:lnTo>
                  <a:lnTo>
                    <a:pt x="221" y="16"/>
                  </a:lnTo>
                  <a:lnTo>
                    <a:pt x="227" y="8"/>
                  </a:lnTo>
                  <a:lnTo>
                    <a:pt x="236" y="3"/>
                  </a:lnTo>
                  <a:lnTo>
                    <a:pt x="244" y="1"/>
                  </a:lnTo>
                  <a:lnTo>
                    <a:pt x="253" y="3"/>
                  </a:lnTo>
                  <a:lnTo>
                    <a:pt x="247" y="12"/>
                  </a:lnTo>
                  <a:lnTo>
                    <a:pt x="240" y="24"/>
                  </a:lnTo>
                  <a:lnTo>
                    <a:pt x="234" y="35"/>
                  </a:lnTo>
                  <a:lnTo>
                    <a:pt x="232" y="46"/>
                  </a:lnTo>
                  <a:lnTo>
                    <a:pt x="242" y="40"/>
                  </a:lnTo>
                  <a:lnTo>
                    <a:pt x="249" y="32"/>
                  </a:lnTo>
                  <a:lnTo>
                    <a:pt x="256" y="25"/>
                  </a:lnTo>
                  <a:lnTo>
                    <a:pt x="260" y="17"/>
                  </a:lnTo>
                  <a:lnTo>
                    <a:pt x="264" y="10"/>
                  </a:lnTo>
                  <a:lnTo>
                    <a:pt x="268" y="5"/>
                  </a:lnTo>
                  <a:lnTo>
                    <a:pt x="273" y="3"/>
                  </a:lnTo>
                  <a:lnTo>
                    <a:pt x="281" y="3"/>
                  </a:lnTo>
                  <a:lnTo>
                    <a:pt x="284" y="10"/>
                  </a:lnTo>
                  <a:lnTo>
                    <a:pt x="282" y="19"/>
                  </a:lnTo>
                  <a:lnTo>
                    <a:pt x="278" y="27"/>
                  </a:lnTo>
                  <a:lnTo>
                    <a:pt x="275" y="33"/>
                  </a:lnTo>
                  <a:lnTo>
                    <a:pt x="281" y="29"/>
                  </a:lnTo>
                  <a:lnTo>
                    <a:pt x="289" y="23"/>
                  </a:lnTo>
                  <a:lnTo>
                    <a:pt x="297" y="16"/>
                  </a:lnTo>
                  <a:lnTo>
                    <a:pt x="308" y="8"/>
                  </a:lnTo>
                  <a:lnTo>
                    <a:pt x="317" y="3"/>
                  </a:lnTo>
                  <a:lnTo>
                    <a:pt x="325" y="1"/>
                  </a:lnTo>
                  <a:lnTo>
                    <a:pt x="334" y="3"/>
                  </a:lnTo>
                  <a:lnTo>
                    <a:pt x="339" y="11"/>
                  </a:lnTo>
                  <a:lnTo>
                    <a:pt x="330" y="19"/>
                  </a:lnTo>
                  <a:lnTo>
                    <a:pt x="318" y="27"/>
                  </a:lnTo>
                  <a:lnTo>
                    <a:pt x="307" y="36"/>
                  </a:lnTo>
                  <a:lnTo>
                    <a:pt x="294" y="46"/>
                  </a:lnTo>
                  <a:lnTo>
                    <a:pt x="283" y="55"/>
                  </a:lnTo>
                  <a:lnTo>
                    <a:pt x="273" y="64"/>
                  </a:lnTo>
                  <a:lnTo>
                    <a:pt x="266" y="70"/>
                  </a:lnTo>
                  <a:lnTo>
                    <a:pt x="263" y="75"/>
                  </a:lnTo>
                  <a:lnTo>
                    <a:pt x="256" y="75"/>
                  </a:lnTo>
                  <a:lnTo>
                    <a:pt x="249" y="77"/>
                  </a:lnTo>
                  <a:lnTo>
                    <a:pt x="244" y="79"/>
                  </a:lnTo>
                  <a:lnTo>
                    <a:pt x="241" y="83"/>
                  </a:lnTo>
                  <a:lnTo>
                    <a:pt x="232" y="85"/>
                  </a:lnTo>
                  <a:lnTo>
                    <a:pt x="221" y="89"/>
                  </a:lnTo>
                  <a:lnTo>
                    <a:pt x="211" y="92"/>
                  </a:lnTo>
                  <a:lnTo>
                    <a:pt x="200" y="95"/>
                  </a:lnTo>
                  <a:lnTo>
                    <a:pt x="190" y="99"/>
                  </a:lnTo>
                  <a:lnTo>
                    <a:pt x="180" y="103"/>
                  </a:lnTo>
                  <a:lnTo>
                    <a:pt x="173" y="107"/>
                  </a:lnTo>
                  <a:lnTo>
                    <a:pt x="169" y="112"/>
                  </a:lnTo>
                  <a:lnTo>
                    <a:pt x="161" y="115"/>
                  </a:lnTo>
                  <a:lnTo>
                    <a:pt x="147" y="120"/>
                  </a:lnTo>
                  <a:lnTo>
                    <a:pt x="129" y="126"/>
                  </a:lnTo>
                  <a:lnTo>
                    <a:pt x="109" y="134"/>
                  </a:lnTo>
                  <a:lnTo>
                    <a:pt x="91" y="143"/>
                  </a:lnTo>
                  <a:lnTo>
                    <a:pt x="74" y="152"/>
                  </a:lnTo>
                  <a:lnTo>
                    <a:pt x="62" y="163"/>
                  </a:lnTo>
                  <a:lnTo>
                    <a:pt x="57" y="17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 name="Google Shape;146;p17"/>
            <p:cNvSpPr/>
            <p:nvPr/>
          </p:nvSpPr>
          <p:spPr>
            <a:xfrm>
              <a:off x="3496" y="1954"/>
              <a:ext cx="62" cy="80"/>
            </a:xfrm>
            <a:custGeom>
              <a:rect b="b" l="l" r="r" t="t"/>
              <a:pathLst>
                <a:path extrusionOk="0" h="80" w="62">
                  <a:moveTo>
                    <a:pt x="3" y="1"/>
                  </a:moveTo>
                  <a:lnTo>
                    <a:pt x="3" y="0"/>
                  </a:lnTo>
                  <a:lnTo>
                    <a:pt x="0" y="12"/>
                  </a:lnTo>
                  <a:lnTo>
                    <a:pt x="1" y="25"/>
                  </a:lnTo>
                  <a:lnTo>
                    <a:pt x="5" y="37"/>
                  </a:lnTo>
                  <a:lnTo>
                    <a:pt x="13" y="50"/>
                  </a:lnTo>
                  <a:lnTo>
                    <a:pt x="23" y="63"/>
                  </a:lnTo>
                  <a:lnTo>
                    <a:pt x="35" y="72"/>
                  </a:lnTo>
                  <a:lnTo>
                    <a:pt x="49" y="78"/>
                  </a:lnTo>
                  <a:lnTo>
                    <a:pt x="62" y="80"/>
                  </a:lnTo>
                  <a:lnTo>
                    <a:pt x="62" y="70"/>
                  </a:lnTo>
                  <a:lnTo>
                    <a:pt x="51" y="68"/>
                  </a:lnTo>
                  <a:lnTo>
                    <a:pt x="41" y="61"/>
                  </a:lnTo>
                  <a:lnTo>
                    <a:pt x="31" y="54"/>
                  </a:lnTo>
                  <a:lnTo>
                    <a:pt x="22" y="44"/>
                  </a:lnTo>
                  <a:lnTo>
                    <a:pt x="15" y="33"/>
                  </a:lnTo>
                  <a:lnTo>
                    <a:pt x="11" y="23"/>
                  </a:lnTo>
                  <a:lnTo>
                    <a:pt x="10" y="12"/>
                  </a:lnTo>
                  <a:lnTo>
                    <a:pt x="13" y="6"/>
                  </a:lnTo>
                  <a:lnTo>
                    <a:pt x="13" y="5"/>
                  </a:lnTo>
                  <a:lnTo>
                    <a:pt x="3"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 name="Google Shape;147;p17"/>
            <p:cNvSpPr/>
            <p:nvPr/>
          </p:nvSpPr>
          <p:spPr>
            <a:xfrm>
              <a:off x="3499" y="1912"/>
              <a:ext cx="45" cy="47"/>
            </a:xfrm>
            <a:custGeom>
              <a:rect b="b" l="l" r="r" t="t"/>
              <a:pathLst>
                <a:path extrusionOk="0" h="47" w="45">
                  <a:moveTo>
                    <a:pt x="34" y="4"/>
                  </a:moveTo>
                  <a:lnTo>
                    <a:pt x="36" y="0"/>
                  </a:lnTo>
                  <a:lnTo>
                    <a:pt x="33" y="3"/>
                  </a:lnTo>
                  <a:lnTo>
                    <a:pt x="29" y="6"/>
                  </a:lnTo>
                  <a:lnTo>
                    <a:pt x="24" y="11"/>
                  </a:lnTo>
                  <a:lnTo>
                    <a:pt x="19" y="16"/>
                  </a:lnTo>
                  <a:lnTo>
                    <a:pt x="14" y="22"/>
                  </a:lnTo>
                  <a:lnTo>
                    <a:pt x="9" y="28"/>
                  </a:lnTo>
                  <a:lnTo>
                    <a:pt x="4" y="35"/>
                  </a:lnTo>
                  <a:lnTo>
                    <a:pt x="0" y="43"/>
                  </a:lnTo>
                  <a:lnTo>
                    <a:pt x="10" y="47"/>
                  </a:lnTo>
                  <a:lnTo>
                    <a:pt x="14" y="41"/>
                  </a:lnTo>
                  <a:lnTo>
                    <a:pt x="18" y="35"/>
                  </a:lnTo>
                  <a:lnTo>
                    <a:pt x="23" y="28"/>
                  </a:lnTo>
                  <a:lnTo>
                    <a:pt x="27" y="24"/>
                  </a:lnTo>
                  <a:lnTo>
                    <a:pt x="32" y="19"/>
                  </a:lnTo>
                  <a:lnTo>
                    <a:pt x="35" y="15"/>
                  </a:lnTo>
                  <a:lnTo>
                    <a:pt x="39" y="12"/>
                  </a:lnTo>
                  <a:lnTo>
                    <a:pt x="43" y="9"/>
                  </a:lnTo>
                  <a:lnTo>
                    <a:pt x="45" y="4"/>
                  </a:lnTo>
                  <a:lnTo>
                    <a:pt x="43" y="9"/>
                  </a:lnTo>
                  <a:lnTo>
                    <a:pt x="45" y="8"/>
                  </a:lnTo>
                  <a:lnTo>
                    <a:pt x="45" y="4"/>
                  </a:lnTo>
                  <a:lnTo>
                    <a:pt x="34"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 name="Google Shape;148;p17"/>
            <p:cNvSpPr/>
            <p:nvPr/>
          </p:nvSpPr>
          <p:spPr>
            <a:xfrm>
              <a:off x="3533" y="1860"/>
              <a:ext cx="26" cy="56"/>
            </a:xfrm>
            <a:custGeom>
              <a:rect b="b" l="l" r="r" t="t"/>
              <a:pathLst>
                <a:path extrusionOk="0" h="56" w="26">
                  <a:moveTo>
                    <a:pt x="20" y="0"/>
                  </a:moveTo>
                  <a:lnTo>
                    <a:pt x="20" y="0"/>
                  </a:lnTo>
                  <a:lnTo>
                    <a:pt x="12" y="12"/>
                  </a:lnTo>
                  <a:lnTo>
                    <a:pt x="6" y="26"/>
                  </a:lnTo>
                  <a:lnTo>
                    <a:pt x="2" y="42"/>
                  </a:lnTo>
                  <a:lnTo>
                    <a:pt x="0" y="56"/>
                  </a:lnTo>
                  <a:lnTo>
                    <a:pt x="11" y="56"/>
                  </a:lnTo>
                  <a:lnTo>
                    <a:pt x="13" y="44"/>
                  </a:lnTo>
                  <a:lnTo>
                    <a:pt x="17" y="28"/>
                  </a:lnTo>
                  <a:lnTo>
                    <a:pt x="22" y="16"/>
                  </a:lnTo>
                  <a:lnTo>
                    <a:pt x="26" y="8"/>
                  </a:lnTo>
                  <a:lnTo>
                    <a:pt x="26" y="8"/>
                  </a:lnTo>
                  <a:lnTo>
                    <a:pt x="2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 name="Google Shape;149;p17"/>
            <p:cNvSpPr/>
            <p:nvPr/>
          </p:nvSpPr>
          <p:spPr>
            <a:xfrm>
              <a:off x="3553" y="1852"/>
              <a:ext cx="51" cy="16"/>
            </a:xfrm>
            <a:custGeom>
              <a:rect b="b" l="l" r="r" t="t"/>
              <a:pathLst>
                <a:path extrusionOk="0" h="16" w="51">
                  <a:moveTo>
                    <a:pt x="41" y="11"/>
                  </a:moveTo>
                  <a:lnTo>
                    <a:pt x="39" y="2"/>
                  </a:lnTo>
                  <a:lnTo>
                    <a:pt x="33" y="1"/>
                  </a:lnTo>
                  <a:lnTo>
                    <a:pt x="29" y="1"/>
                  </a:lnTo>
                  <a:lnTo>
                    <a:pt x="25" y="0"/>
                  </a:lnTo>
                  <a:lnTo>
                    <a:pt x="21" y="0"/>
                  </a:lnTo>
                  <a:lnTo>
                    <a:pt x="16" y="1"/>
                  </a:lnTo>
                  <a:lnTo>
                    <a:pt x="10" y="2"/>
                  </a:lnTo>
                  <a:lnTo>
                    <a:pt x="4" y="4"/>
                  </a:lnTo>
                  <a:lnTo>
                    <a:pt x="0" y="8"/>
                  </a:lnTo>
                  <a:lnTo>
                    <a:pt x="6" y="16"/>
                  </a:lnTo>
                  <a:lnTo>
                    <a:pt x="10" y="14"/>
                  </a:lnTo>
                  <a:lnTo>
                    <a:pt x="13" y="12"/>
                  </a:lnTo>
                  <a:lnTo>
                    <a:pt x="18" y="11"/>
                  </a:lnTo>
                  <a:lnTo>
                    <a:pt x="21" y="10"/>
                  </a:lnTo>
                  <a:lnTo>
                    <a:pt x="25" y="10"/>
                  </a:lnTo>
                  <a:lnTo>
                    <a:pt x="29" y="11"/>
                  </a:lnTo>
                  <a:lnTo>
                    <a:pt x="33" y="11"/>
                  </a:lnTo>
                  <a:lnTo>
                    <a:pt x="37" y="12"/>
                  </a:lnTo>
                  <a:lnTo>
                    <a:pt x="34" y="3"/>
                  </a:lnTo>
                  <a:lnTo>
                    <a:pt x="41" y="11"/>
                  </a:lnTo>
                  <a:lnTo>
                    <a:pt x="51" y="4"/>
                  </a:lnTo>
                  <a:lnTo>
                    <a:pt x="39" y="2"/>
                  </a:lnTo>
                  <a:lnTo>
                    <a:pt x="41"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 name="Google Shape;150;p17"/>
            <p:cNvSpPr/>
            <p:nvPr/>
          </p:nvSpPr>
          <p:spPr>
            <a:xfrm>
              <a:off x="3571" y="1855"/>
              <a:ext cx="23" cy="29"/>
            </a:xfrm>
            <a:custGeom>
              <a:rect b="b" l="l" r="r" t="t"/>
              <a:pathLst>
                <a:path extrusionOk="0" h="29" w="23">
                  <a:moveTo>
                    <a:pt x="10" y="27"/>
                  </a:moveTo>
                  <a:lnTo>
                    <a:pt x="10" y="27"/>
                  </a:lnTo>
                  <a:lnTo>
                    <a:pt x="11" y="22"/>
                  </a:lnTo>
                  <a:lnTo>
                    <a:pt x="13" y="18"/>
                  </a:lnTo>
                  <a:lnTo>
                    <a:pt x="19" y="12"/>
                  </a:lnTo>
                  <a:lnTo>
                    <a:pt x="23" y="8"/>
                  </a:lnTo>
                  <a:lnTo>
                    <a:pt x="16" y="0"/>
                  </a:lnTo>
                  <a:lnTo>
                    <a:pt x="10" y="4"/>
                  </a:lnTo>
                  <a:lnTo>
                    <a:pt x="5" y="11"/>
                  </a:lnTo>
                  <a:lnTo>
                    <a:pt x="1" y="20"/>
                  </a:lnTo>
                  <a:lnTo>
                    <a:pt x="0" y="29"/>
                  </a:lnTo>
                  <a:lnTo>
                    <a:pt x="0" y="29"/>
                  </a:lnTo>
                  <a:lnTo>
                    <a:pt x="10"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 name="Google Shape;151;p17"/>
            <p:cNvSpPr/>
            <p:nvPr/>
          </p:nvSpPr>
          <p:spPr>
            <a:xfrm>
              <a:off x="3571" y="1882"/>
              <a:ext cx="30" cy="27"/>
            </a:xfrm>
            <a:custGeom>
              <a:rect b="b" l="l" r="r" t="t"/>
              <a:pathLst>
                <a:path extrusionOk="0" h="27" w="30">
                  <a:moveTo>
                    <a:pt x="30" y="25"/>
                  </a:moveTo>
                  <a:lnTo>
                    <a:pt x="30" y="25"/>
                  </a:lnTo>
                  <a:lnTo>
                    <a:pt x="25" y="17"/>
                  </a:lnTo>
                  <a:lnTo>
                    <a:pt x="20" y="9"/>
                  </a:lnTo>
                  <a:lnTo>
                    <a:pt x="13" y="4"/>
                  </a:lnTo>
                  <a:lnTo>
                    <a:pt x="10" y="0"/>
                  </a:lnTo>
                  <a:lnTo>
                    <a:pt x="0" y="2"/>
                  </a:lnTo>
                  <a:lnTo>
                    <a:pt x="5" y="10"/>
                  </a:lnTo>
                  <a:lnTo>
                    <a:pt x="11" y="18"/>
                  </a:lnTo>
                  <a:lnTo>
                    <a:pt x="16" y="23"/>
                  </a:lnTo>
                  <a:lnTo>
                    <a:pt x="20" y="27"/>
                  </a:lnTo>
                  <a:lnTo>
                    <a:pt x="20" y="27"/>
                  </a:lnTo>
                  <a:lnTo>
                    <a:pt x="30"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17"/>
            <p:cNvSpPr/>
            <p:nvPr/>
          </p:nvSpPr>
          <p:spPr>
            <a:xfrm>
              <a:off x="3591" y="1907"/>
              <a:ext cx="27" cy="14"/>
            </a:xfrm>
            <a:custGeom>
              <a:rect b="b" l="l" r="r" t="t"/>
              <a:pathLst>
                <a:path extrusionOk="0" h="14" w="27">
                  <a:moveTo>
                    <a:pt x="22" y="2"/>
                  </a:moveTo>
                  <a:lnTo>
                    <a:pt x="27" y="3"/>
                  </a:lnTo>
                  <a:lnTo>
                    <a:pt x="18" y="1"/>
                  </a:lnTo>
                  <a:lnTo>
                    <a:pt x="13" y="0"/>
                  </a:lnTo>
                  <a:lnTo>
                    <a:pt x="11" y="1"/>
                  </a:lnTo>
                  <a:lnTo>
                    <a:pt x="10" y="0"/>
                  </a:lnTo>
                  <a:lnTo>
                    <a:pt x="0" y="2"/>
                  </a:lnTo>
                  <a:lnTo>
                    <a:pt x="5" y="11"/>
                  </a:lnTo>
                  <a:lnTo>
                    <a:pt x="13" y="13"/>
                  </a:lnTo>
                  <a:lnTo>
                    <a:pt x="18" y="11"/>
                  </a:lnTo>
                  <a:lnTo>
                    <a:pt x="20" y="11"/>
                  </a:lnTo>
                  <a:lnTo>
                    <a:pt x="26" y="13"/>
                  </a:lnTo>
                  <a:lnTo>
                    <a:pt x="20" y="11"/>
                  </a:lnTo>
                  <a:lnTo>
                    <a:pt x="24" y="14"/>
                  </a:lnTo>
                  <a:lnTo>
                    <a:pt x="26" y="13"/>
                  </a:lnTo>
                  <a:lnTo>
                    <a:pt x="22"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17"/>
            <p:cNvSpPr/>
            <p:nvPr/>
          </p:nvSpPr>
          <p:spPr>
            <a:xfrm>
              <a:off x="3613" y="1895"/>
              <a:ext cx="97" cy="25"/>
            </a:xfrm>
            <a:custGeom>
              <a:rect b="b" l="l" r="r" t="t"/>
              <a:pathLst>
                <a:path extrusionOk="0" h="25" w="97">
                  <a:moveTo>
                    <a:pt x="86" y="3"/>
                  </a:moveTo>
                  <a:lnTo>
                    <a:pt x="91" y="0"/>
                  </a:lnTo>
                  <a:lnTo>
                    <a:pt x="84" y="0"/>
                  </a:lnTo>
                  <a:lnTo>
                    <a:pt x="74" y="2"/>
                  </a:lnTo>
                  <a:lnTo>
                    <a:pt x="61" y="3"/>
                  </a:lnTo>
                  <a:lnTo>
                    <a:pt x="48" y="5"/>
                  </a:lnTo>
                  <a:lnTo>
                    <a:pt x="34" y="7"/>
                  </a:lnTo>
                  <a:lnTo>
                    <a:pt x="20" y="9"/>
                  </a:lnTo>
                  <a:lnTo>
                    <a:pt x="9" y="11"/>
                  </a:lnTo>
                  <a:lnTo>
                    <a:pt x="0" y="14"/>
                  </a:lnTo>
                  <a:lnTo>
                    <a:pt x="4" y="25"/>
                  </a:lnTo>
                  <a:lnTo>
                    <a:pt x="11" y="21"/>
                  </a:lnTo>
                  <a:lnTo>
                    <a:pt x="22" y="19"/>
                  </a:lnTo>
                  <a:lnTo>
                    <a:pt x="34" y="17"/>
                  </a:lnTo>
                  <a:lnTo>
                    <a:pt x="48" y="15"/>
                  </a:lnTo>
                  <a:lnTo>
                    <a:pt x="61" y="13"/>
                  </a:lnTo>
                  <a:lnTo>
                    <a:pt x="74" y="12"/>
                  </a:lnTo>
                  <a:lnTo>
                    <a:pt x="84" y="12"/>
                  </a:lnTo>
                  <a:lnTo>
                    <a:pt x="91" y="12"/>
                  </a:lnTo>
                  <a:lnTo>
                    <a:pt x="97" y="9"/>
                  </a:lnTo>
                  <a:lnTo>
                    <a:pt x="91" y="12"/>
                  </a:lnTo>
                  <a:lnTo>
                    <a:pt x="94" y="12"/>
                  </a:lnTo>
                  <a:lnTo>
                    <a:pt x="97" y="9"/>
                  </a:lnTo>
                  <a:lnTo>
                    <a:pt x="86"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 name="Google Shape;154;p17"/>
            <p:cNvSpPr/>
            <p:nvPr/>
          </p:nvSpPr>
          <p:spPr>
            <a:xfrm>
              <a:off x="3699" y="1852"/>
              <a:ext cx="64" cy="52"/>
            </a:xfrm>
            <a:custGeom>
              <a:rect b="b" l="l" r="r" t="t"/>
              <a:pathLst>
                <a:path extrusionOk="0" h="52" w="64">
                  <a:moveTo>
                    <a:pt x="61" y="11"/>
                  </a:moveTo>
                  <a:lnTo>
                    <a:pt x="58" y="3"/>
                  </a:lnTo>
                  <a:lnTo>
                    <a:pt x="46" y="0"/>
                  </a:lnTo>
                  <a:lnTo>
                    <a:pt x="36" y="3"/>
                  </a:lnTo>
                  <a:lnTo>
                    <a:pt x="26" y="9"/>
                  </a:lnTo>
                  <a:lnTo>
                    <a:pt x="19" y="17"/>
                  </a:lnTo>
                  <a:lnTo>
                    <a:pt x="13" y="25"/>
                  </a:lnTo>
                  <a:lnTo>
                    <a:pt x="7" y="34"/>
                  </a:lnTo>
                  <a:lnTo>
                    <a:pt x="3" y="40"/>
                  </a:lnTo>
                  <a:lnTo>
                    <a:pt x="0" y="46"/>
                  </a:lnTo>
                  <a:lnTo>
                    <a:pt x="11" y="52"/>
                  </a:lnTo>
                  <a:lnTo>
                    <a:pt x="14" y="47"/>
                  </a:lnTo>
                  <a:lnTo>
                    <a:pt x="18" y="38"/>
                  </a:lnTo>
                  <a:lnTo>
                    <a:pt x="21" y="31"/>
                  </a:lnTo>
                  <a:lnTo>
                    <a:pt x="27" y="24"/>
                  </a:lnTo>
                  <a:lnTo>
                    <a:pt x="32" y="17"/>
                  </a:lnTo>
                  <a:lnTo>
                    <a:pt x="40" y="13"/>
                  </a:lnTo>
                  <a:lnTo>
                    <a:pt x="46" y="12"/>
                  </a:lnTo>
                  <a:lnTo>
                    <a:pt x="53" y="13"/>
                  </a:lnTo>
                  <a:lnTo>
                    <a:pt x="50" y="5"/>
                  </a:lnTo>
                  <a:lnTo>
                    <a:pt x="61" y="11"/>
                  </a:lnTo>
                  <a:lnTo>
                    <a:pt x="64" y="6"/>
                  </a:lnTo>
                  <a:lnTo>
                    <a:pt x="58" y="3"/>
                  </a:lnTo>
                  <a:lnTo>
                    <a:pt x="61"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 name="Google Shape;155;p17"/>
            <p:cNvSpPr/>
            <p:nvPr/>
          </p:nvSpPr>
          <p:spPr>
            <a:xfrm>
              <a:off x="3727" y="1857"/>
              <a:ext cx="33" cy="54"/>
            </a:xfrm>
            <a:custGeom>
              <a:rect b="b" l="l" r="r" t="t"/>
              <a:pathLst>
                <a:path extrusionOk="0" h="54" w="33">
                  <a:moveTo>
                    <a:pt x="3" y="41"/>
                  </a:moveTo>
                  <a:lnTo>
                    <a:pt x="11" y="46"/>
                  </a:lnTo>
                  <a:lnTo>
                    <a:pt x="13" y="38"/>
                  </a:lnTo>
                  <a:lnTo>
                    <a:pt x="19" y="27"/>
                  </a:lnTo>
                  <a:lnTo>
                    <a:pt x="26" y="16"/>
                  </a:lnTo>
                  <a:lnTo>
                    <a:pt x="33" y="6"/>
                  </a:lnTo>
                  <a:lnTo>
                    <a:pt x="22" y="0"/>
                  </a:lnTo>
                  <a:lnTo>
                    <a:pt x="16" y="9"/>
                  </a:lnTo>
                  <a:lnTo>
                    <a:pt x="9" y="21"/>
                  </a:lnTo>
                  <a:lnTo>
                    <a:pt x="2" y="33"/>
                  </a:lnTo>
                  <a:lnTo>
                    <a:pt x="0" y="46"/>
                  </a:lnTo>
                  <a:lnTo>
                    <a:pt x="8" y="51"/>
                  </a:lnTo>
                  <a:lnTo>
                    <a:pt x="0" y="46"/>
                  </a:lnTo>
                  <a:lnTo>
                    <a:pt x="1" y="54"/>
                  </a:lnTo>
                  <a:lnTo>
                    <a:pt x="8" y="51"/>
                  </a:lnTo>
                  <a:lnTo>
                    <a:pt x="3" y="4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 name="Google Shape;156;p17"/>
            <p:cNvSpPr/>
            <p:nvPr/>
          </p:nvSpPr>
          <p:spPr>
            <a:xfrm>
              <a:off x="3730" y="1855"/>
              <a:ext cx="56" cy="53"/>
            </a:xfrm>
            <a:custGeom>
              <a:rect b="b" l="l" r="r" t="t"/>
              <a:pathLst>
                <a:path extrusionOk="0" h="53" w="56">
                  <a:moveTo>
                    <a:pt x="56" y="1"/>
                  </a:moveTo>
                  <a:lnTo>
                    <a:pt x="53" y="0"/>
                  </a:lnTo>
                  <a:lnTo>
                    <a:pt x="44" y="0"/>
                  </a:lnTo>
                  <a:lnTo>
                    <a:pt x="36" y="3"/>
                  </a:lnTo>
                  <a:lnTo>
                    <a:pt x="31" y="9"/>
                  </a:lnTo>
                  <a:lnTo>
                    <a:pt x="25" y="17"/>
                  </a:lnTo>
                  <a:lnTo>
                    <a:pt x="22" y="24"/>
                  </a:lnTo>
                  <a:lnTo>
                    <a:pt x="16" y="30"/>
                  </a:lnTo>
                  <a:lnTo>
                    <a:pt x="10" y="37"/>
                  </a:lnTo>
                  <a:lnTo>
                    <a:pt x="0" y="43"/>
                  </a:lnTo>
                  <a:lnTo>
                    <a:pt x="5" y="53"/>
                  </a:lnTo>
                  <a:lnTo>
                    <a:pt x="16" y="46"/>
                  </a:lnTo>
                  <a:lnTo>
                    <a:pt x="24" y="38"/>
                  </a:lnTo>
                  <a:lnTo>
                    <a:pt x="31" y="30"/>
                  </a:lnTo>
                  <a:lnTo>
                    <a:pt x="36" y="21"/>
                  </a:lnTo>
                  <a:lnTo>
                    <a:pt x="39" y="16"/>
                  </a:lnTo>
                  <a:lnTo>
                    <a:pt x="42" y="11"/>
                  </a:lnTo>
                  <a:lnTo>
                    <a:pt x="44" y="10"/>
                  </a:lnTo>
                  <a:lnTo>
                    <a:pt x="51" y="10"/>
                  </a:lnTo>
                  <a:lnTo>
                    <a:pt x="47" y="9"/>
                  </a:lnTo>
                  <a:lnTo>
                    <a:pt x="56" y="1"/>
                  </a:lnTo>
                  <a:lnTo>
                    <a:pt x="55" y="0"/>
                  </a:lnTo>
                  <a:lnTo>
                    <a:pt x="53" y="0"/>
                  </a:lnTo>
                  <a:lnTo>
                    <a:pt x="56"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 name="Google Shape;157;p17"/>
            <p:cNvSpPr/>
            <p:nvPr/>
          </p:nvSpPr>
          <p:spPr>
            <a:xfrm>
              <a:off x="3767" y="1856"/>
              <a:ext cx="23" cy="47"/>
            </a:xfrm>
            <a:custGeom>
              <a:rect b="b" l="l" r="r" t="t"/>
              <a:pathLst>
                <a:path extrusionOk="0" h="47" w="23">
                  <a:moveTo>
                    <a:pt x="7" y="29"/>
                  </a:moveTo>
                  <a:lnTo>
                    <a:pt x="15" y="35"/>
                  </a:lnTo>
                  <a:lnTo>
                    <a:pt x="18" y="30"/>
                  </a:lnTo>
                  <a:lnTo>
                    <a:pt x="21" y="21"/>
                  </a:lnTo>
                  <a:lnTo>
                    <a:pt x="23" y="11"/>
                  </a:lnTo>
                  <a:lnTo>
                    <a:pt x="19" y="0"/>
                  </a:lnTo>
                  <a:lnTo>
                    <a:pt x="10" y="8"/>
                  </a:lnTo>
                  <a:lnTo>
                    <a:pt x="12" y="11"/>
                  </a:lnTo>
                  <a:lnTo>
                    <a:pt x="10" y="19"/>
                  </a:lnTo>
                  <a:lnTo>
                    <a:pt x="7" y="26"/>
                  </a:lnTo>
                  <a:lnTo>
                    <a:pt x="4" y="33"/>
                  </a:lnTo>
                  <a:lnTo>
                    <a:pt x="11" y="40"/>
                  </a:lnTo>
                  <a:lnTo>
                    <a:pt x="4" y="33"/>
                  </a:lnTo>
                  <a:lnTo>
                    <a:pt x="0" y="47"/>
                  </a:lnTo>
                  <a:lnTo>
                    <a:pt x="11" y="40"/>
                  </a:lnTo>
                  <a:lnTo>
                    <a:pt x="7"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 name="Google Shape;158;p17"/>
            <p:cNvSpPr/>
            <p:nvPr/>
          </p:nvSpPr>
          <p:spPr>
            <a:xfrm>
              <a:off x="3774" y="1852"/>
              <a:ext cx="73" cy="44"/>
            </a:xfrm>
            <a:custGeom>
              <a:rect b="b" l="l" r="r" t="t"/>
              <a:pathLst>
                <a:path extrusionOk="0" h="44" w="73">
                  <a:moveTo>
                    <a:pt x="69" y="21"/>
                  </a:moveTo>
                  <a:lnTo>
                    <a:pt x="71" y="14"/>
                  </a:lnTo>
                  <a:lnTo>
                    <a:pt x="64" y="4"/>
                  </a:lnTo>
                  <a:lnTo>
                    <a:pt x="52" y="0"/>
                  </a:lnTo>
                  <a:lnTo>
                    <a:pt x="42" y="3"/>
                  </a:lnTo>
                  <a:lnTo>
                    <a:pt x="32" y="8"/>
                  </a:lnTo>
                  <a:lnTo>
                    <a:pt x="21" y="16"/>
                  </a:lnTo>
                  <a:lnTo>
                    <a:pt x="13" y="24"/>
                  </a:lnTo>
                  <a:lnTo>
                    <a:pt x="4" y="30"/>
                  </a:lnTo>
                  <a:lnTo>
                    <a:pt x="0" y="33"/>
                  </a:lnTo>
                  <a:lnTo>
                    <a:pt x="4" y="44"/>
                  </a:lnTo>
                  <a:lnTo>
                    <a:pt x="11" y="38"/>
                  </a:lnTo>
                  <a:lnTo>
                    <a:pt x="19" y="32"/>
                  </a:lnTo>
                  <a:lnTo>
                    <a:pt x="27" y="25"/>
                  </a:lnTo>
                  <a:lnTo>
                    <a:pt x="38" y="19"/>
                  </a:lnTo>
                  <a:lnTo>
                    <a:pt x="46" y="13"/>
                  </a:lnTo>
                  <a:lnTo>
                    <a:pt x="52" y="12"/>
                  </a:lnTo>
                  <a:lnTo>
                    <a:pt x="58" y="12"/>
                  </a:lnTo>
                  <a:lnTo>
                    <a:pt x="61" y="19"/>
                  </a:lnTo>
                  <a:lnTo>
                    <a:pt x="63" y="12"/>
                  </a:lnTo>
                  <a:lnTo>
                    <a:pt x="69" y="21"/>
                  </a:lnTo>
                  <a:lnTo>
                    <a:pt x="73" y="19"/>
                  </a:lnTo>
                  <a:lnTo>
                    <a:pt x="71" y="14"/>
                  </a:lnTo>
                  <a:lnTo>
                    <a:pt x="69" y="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 name="Google Shape;159;p17"/>
            <p:cNvSpPr/>
            <p:nvPr/>
          </p:nvSpPr>
          <p:spPr>
            <a:xfrm>
              <a:off x="3759" y="1864"/>
              <a:ext cx="84" cy="74"/>
            </a:xfrm>
            <a:custGeom>
              <a:rect b="b" l="l" r="r" t="t"/>
              <a:pathLst>
                <a:path extrusionOk="0" h="74" w="84">
                  <a:moveTo>
                    <a:pt x="5" y="74"/>
                  </a:moveTo>
                  <a:lnTo>
                    <a:pt x="10" y="70"/>
                  </a:lnTo>
                  <a:lnTo>
                    <a:pt x="12" y="67"/>
                  </a:lnTo>
                  <a:lnTo>
                    <a:pt x="18" y="61"/>
                  </a:lnTo>
                  <a:lnTo>
                    <a:pt x="28" y="52"/>
                  </a:lnTo>
                  <a:lnTo>
                    <a:pt x="39" y="43"/>
                  </a:lnTo>
                  <a:lnTo>
                    <a:pt x="52" y="34"/>
                  </a:lnTo>
                  <a:lnTo>
                    <a:pt x="63" y="24"/>
                  </a:lnTo>
                  <a:lnTo>
                    <a:pt x="75" y="16"/>
                  </a:lnTo>
                  <a:lnTo>
                    <a:pt x="84" y="9"/>
                  </a:lnTo>
                  <a:lnTo>
                    <a:pt x="78" y="0"/>
                  </a:lnTo>
                  <a:lnTo>
                    <a:pt x="68" y="8"/>
                  </a:lnTo>
                  <a:lnTo>
                    <a:pt x="57" y="16"/>
                  </a:lnTo>
                  <a:lnTo>
                    <a:pt x="46" y="25"/>
                  </a:lnTo>
                  <a:lnTo>
                    <a:pt x="33" y="35"/>
                  </a:lnTo>
                  <a:lnTo>
                    <a:pt x="22" y="44"/>
                  </a:lnTo>
                  <a:lnTo>
                    <a:pt x="12" y="52"/>
                  </a:lnTo>
                  <a:lnTo>
                    <a:pt x="4" y="59"/>
                  </a:lnTo>
                  <a:lnTo>
                    <a:pt x="0" y="66"/>
                  </a:lnTo>
                  <a:lnTo>
                    <a:pt x="5" y="62"/>
                  </a:lnTo>
                  <a:lnTo>
                    <a:pt x="5" y="74"/>
                  </a:lnTo>
                  <a:lnTo>
                    <a:pt x="8" y="73"/>
                  </a:lnTo>
                  <a:lnTo>
                    <a:pt x="10" y="70"/>
                  </a:lnTo>
                  <a:lnTo>
                    <a:pt x="5" y="7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 name="Google Shape;160;p17"/>
            <p:cNvSpPr/>
            <p:nvPr/>
          </p:nvSpPr>
          <p:spPr>
            <a:xfrm>
              <a:off x="3738" y="1926"/>
              <a:ext cx="26" cy="20"/>
            </a:xfrm>
            <a:custGeom>
              <a:rect b="b" l="l" r="r" t="t"/>
              <a:pathLst>
                <a:path extrusionOk="0" h="20" w="26">
                  <a:moveTo>
                    <a:pt x="5" y="20"/>
                  </a:moveTo>
                  <a:lnTo>
                    <a:pt x="8" y="18"/>
                  </a:lnTo>
                  <a:lnTo>
                    <a:pt x="10" y="14"/>
                  </a:lnTo>
                  <a:lnTo>
                    <a:pt x="14" y="13"/>
                  </a:lnTo>
                  <a:lnTo>
                    <a:pt x="19" y="11"/>
                  </a:lnTo>
                  <a:lnTo>
                    <a:pt x="26" y="12"/>
                  </a:lnTo>
                  <a:lnTo>
                    <a:pt x="26" y="0"/>
                  </a:lnTo>
                  <a:lnTo>
                    <a:pt x="19" y="1"/>
                  </a:lnTo>
                  <a:lnTo>
                    <a:pt x="10" y="3"/>
                  </a:lnTo>
                  <a:lnTo>
                    <a:pt x="4" y="6"/>
                  </a:lnTo>
                  <a:lnTo>
                    <a:pt x="0" y="11"/>
                  </a:lnTo>
                  <a:lnTo>
                    <a:pt x="3" y="9"/>
                  </a:lnTo>
                  <a:lnTo>
                    <a:pt x="5" y="20"/>
                  </a:lnTo>
                  <a:lnTo>
                    <a:pt x="7" y="20"/>
                  </a:lnTo>
                  <a:lnTo>
                    <a:pt x="8" y="18"/>
                  </a:lnTo>
                  <a:lnTo>
                    <a:pt x="5" y="2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 name="Google Shape;161;p17"/>
            <p:cNvSpPr/>
            <p:nvPr/>
          </p:nvSpPr>
          <p:spPr>
            <a:xfrm>
              <a:off x="3666" y="1935"/>
              <a:ext cx="77" cy="39"/>
            </a:xfrm>
            <a:custGeom>
              <a:rect b="b" l="l" r="r" t="t"/>
              <a:pathLst>
                <a:path extrusionOk="0" h="39" w="77">
                  <a:moveTo>
                    <a:pt x="6" y="39"/>
                  </a:moveTo>
                  <a:lnTo>
                    <a:pt x="8" y="37"/>
                  </a:lnTo>
                  <a:lnTo>
                    <a:pt x="11" y="34"/>
                  </a:lnTo>
                  <a:lnTo>
                    <a:pt x="17" y="30"/>
                  </a:lnTo>
                  <a:lnTo>
                    <a:pt x="27" y="26"/>
                  </a:lnTo>
                  <a:lnTo>
                    <a:pt x="36" y="22"/>
                  </a:lnTo>
                  <a:lnTo>
                    <a:pt x="47" y="19"/>
                  </a:lnTo>
                  <a:lnTo>
                    <a:pt x="57" y="16"/>
                  </a:lnTo>
                  <a:lnTo>
                    <a:pt x="68" y="13"/>
                  </a:lnTo>
                  <a:lnTo>
                    <a:pt x="77" y="11"/>
                  </a:lnTo>
                  <a:lnTo>
                    <a:pt x="75" y="0"/>
                  </a:lnTo>
                  <a:lnTo>
                    <a:pt x="65" y="2"/>
                  </a:lnTo>
                  <a:lnTo>
                    <a:pt x="55" y="5"/>
                  </a:lnTo>
                  <a:lnTo>
                    <a:pt x="45" y="9"/>
                  </a:lnTo>
                  <a:lnTo>
                    <a:pt x="34" y="12"/>
                  </a:lnTo>
                  <a:lnTo>
                    <a:pt x="23" y="16"/>
                  </a:lnTo>
                  <a:lnTo>
                    <a:pt x="13" y="20"/>
                  </a:lnTo>
                  <a:lnTo>
                    <a:pt x="5" y="25"/>
                  </a:lnTo>
                  <a:lnTo>
                    <a:pt x="0" y="30"/>
                  </a:lnTo>
                  <a:lnTo>
                    <a:pt x="2" y="28"/>
                  </a:lnTo>
                  <a:lnTo>
                    <a:pt x="6" y="39"/>
                  </a:lnTo>
                  <a:lnTo>
                    <a:pt x="8" y="38"/>
                  </a:lnTo>
                  <a:lnTo>
                    <a:pt x="8" y="37"/>
                  </a:lnTo>
                  <a:lnTo>
                    <a:pt x="6" y="3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 name="Google Shape;162;p17"/>
            <p:cNvSpPr/>
            <p:nvPr/>
          </p:nvSpPr>
          <p:spPr>
            <a:xfrm>
              <a:off x="3553" y="1963"/>
              <a:ext cx="119" cy="72"/>
            </a:xfrm>
            <a:custGeom>
              <a:rect b="b" l="l" r="r" t="t"/>
              <a:pathLst>
                <a:path extrusionOk="0" h="72" w="119">
                  <a:moveTo>
                    <a:pt x="5" y="71"/>
                  </a:moveTo>
                  <a:lnTo>
                    <a:pt x="10" y="66"/>
                  </a:lnTo>
                  <a:lnTo>
                    <a:pt x="15" y="60"/>
                  </a:lnTo>
                  <a:lnTo>
                    <a:pt x="25" y="50"/>
                  </a:lnTo>
                  <a:lnTo>
                    <a:pt x="41" y="42"/>
                  </a:lnTo>
                  <a:lnTo>
                    <a:pt x="60" y="34"/>
                  </a:lnTo>
                  <a:lnTo>
                    <a:pt x="79" y="25"/>
                  </a:lnTo>
                  <a:lnTo>
                    <a:pt x="97" y="19"/>
                  </a:lnTo>
                  <a:lnTo>
                    <a:pt x="111" y="14"/>
                  </a:lnTo>
                  <a:lnTo>
                    <a:pt x="119" y="11"/>
                  </a:lnTo>
                  <a:lnTo>
                    <a:pt x="115" y="0"/>
                  </a:lnTo>
                  <a:lnTo>
                    <a:pt x="106" y="3"/>
                  </a:lnTo>
                  <a:lnTo>
                    <a:pt x="93" y="9"/>
                  </a:lnTo>
                  <a:lnTo>
                    <a:pt x="75" y="15"/>
                  </a:lnTo>
                  <a:lnTo>
                    <a:pt x="55" y="23"/>
                  </a:lnTo>
                  <a:lnTo>
                    <a:pt x="37" y="32"/>
                  </a:lnTo>
                  <a:lnTo>
                    <a:pt x="19" y="42"/>
                  </a:lnTo>
                  <a:lnTo>
                    <a:pt x="6" y="54"/>
                  </a:lnTo>
                  <a:lnTo>
                    <a:pt x="0" y="66"/>
                  </a:lnTo>
                  <a:lnTo>
                    <a:pt x="5" y="61"/>
                  </a:lnTo>
                  <a:lnTo>
                    <a:pt x="5" y="72"/>
                  </a:lnTo>
                  <a:lnTo>
                    <a:pt x="10" y="72"/>
                  </a:lnTo>
                  <a:lnTo>
                    <a:pt x="10" y="66"/>
                  </a:lnTo>
                  <a:lnTo>
                    <a:pt x="5" y="7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 name="Google Shape;163;p17"/>
            <p:cNvSpPr/>
            <p:nvPr/>
          </p:nvSpPr>
          <p:spPr>
            <a:xfrm>
              <a:off x="2883" y="1354"/>
              <a:ext cx="685" cy="810"/>
            </a:xfrm>
            <a:custGeom>
              <a:rect b="b" l="l" r="r" t="t"/>
              <a:pathLst>
                <a:path extrusionOk="0" h="810" w="685">
                  <a:moveTo>
                    <a:pt x="685" y="677"/>
                  </a:moveTo>
                  <a:lnTo>
                    <a:pt x="669" y="674"/>
                  </a:lnTo>
                  <a:lnTo>
                    <a:pt x="654" y="668"/>
                  </a:lnTo>
                  <a:lnTo>
                    <a:pt x="642" y="658"/>
                  </a:lnTo>
                  <a:lnTo>
                    <a:pt x="631" y="648"/>
                  </a:lnTo>
                  <a:lnTo>
                    <a:pt x="623" y="636"/>
                  </a:lnTo>
                  <a:lnTo>
                    <a:pt x="619" y="624"/>
                  </a:lnTo>
                  <a:lnTo>
                    <a:pt x="618" y="612"/>
                  </a:lnTo>
                  <a:lnTo>
                    <a:pt x="621" y="603"/>
                  </a:lnTo>
                  <a:lnTo>
                    <a:pt x="614" y="608"/>
                  </a:lnTo>
                  <a:lnTo>
                    <a:pt x="606" y="613"/>
                  </a:lnTo>
                  <a:lnTo>
                    <a:pt x="598" y="618"/>
                  </a:lnTo>
                  <a:lnTo>
                    <a:pt x="592" y="621"/>
                  </a:lnTo>
                  <a:lnTo>
                    <a:pt x="584" y="621"/>
                  </a:lnTo>
                  <a:lnTo>
                    <a:pt x="575" y="621"/>
                  </a:lnTo>
                  <a:lnTo>
                    <a:pt x="564" y="621"/>
                  </a:lnTo>
                  <a:lnTo>
                    <a:pt x="551" y="621"/>
                  </a:lnTo>
                  <a:lnTo>
                    <a:pt x="538" y="621"/>
                  </a:lnTo>
                  <a:lnTo>
                    <a:pt x="523" y="621"/>
                  </a:lnTo>
                  <a:lnTo>
                    <a:pt x="508" y="620"/>
                  </a:lnTo>
                  <a:lnTo>
                    <a:pt x="494" y="620"/>
                  </a:lnTo>
                  <a:lnTo>
                    <a:pt x="479" y="620"/>
                  </a:lnTo>
                  <a:lnTo>
                    <a:pt x="464" y="620"/>
                  </a:lnTo>
                  <a:lnTo>
                    <a:pt x="452" y="620"/>
                  </a:lnTo>
                  <a:lnTo>
                    <a:pt x="440" y="619"/>
                  </a:lnTo>
                  <a:lnTo>
                    <a:pt x="430" y="619"/>
                  </a:lnTo>
                  <a:lnTo>
                    <a:pt x="422" y="620"/>
                  </a:lnTo>
                  <a:lnTo>
                    <a:pt x="415" y="620"/>
                  </a:lnTo>
                  <a:lnTo>
                    <a:pt x="412" y="620"/>
                  </a:lnTo>
                  <a:lnTo>
                    <a:pt x="408" y="616"/>
                  </a:lnTo>
                  <a:lnTo>
                    <a:pt x="404" y="611"/>
                  </a:lnTo>
                  <a:lnTo>
                    <a:pt x="400" y="607"/>
                  </a:lnTo>
                  <a:lnTo>
                    <a:pt x="396" y="602"/>
                  </a:lnTo>
                  <a:lnTo>
                    <a:pt x="391" y="597"/>
                  </a:lnTo>
                  <a:lnTo>
                    <a:pt x="387" y="593"/>
                  </a:lnTo>
                  <a:lnTo>
                    <a:pt x="384" y="590"/>
                  </a:lnTo>
                  <a:lnTo>
                    <a:pt x="381" y="586"/>
                  </a:lnTo>
                  <a:lnTo>
                    <a:pt x="384" y="579"/>
                  </a:lnTo>
                  <a:lnTo>
                    <a:pt x="388" y="569"/>
                  </a:lnTo>
                  <a:lnTo>
                    <a:pt x="394" y="555"/>
                  </a:lnTo>
                  <a:lnTo>
                    <a:pt x="399" y="542"/>
                  </a:lnTo>
                  <a:lnTo>
                    <a:pt x="394" y="535"/>
                  </a:lnTo>
                  <a:lnTo>
                    <a:pt x="386" y="527"/>
                  </a:lnTo>
                  <a:lnTo>
                    <a:pt x="378" y="518"/>
                  </a:lnTo>
                  <a:lnTo>
                    <a:pt x="368" y="507"/>
                  </a:lnTo>
                  <a:lnTo>
                    <a:pt x="373" y="502"/>
                  </a:lnTo>
                  <a:lnTo>
                    <a:pt x="380" y="494"/>
                  </a:lnTo>
                  <a:lnTo>
                    <a:pt x="387" y="483"/>
                  </a:lnTo>
                  <a:lnTo>
                    <a:pt x="395" y="474"/>
                  </a:lnTo>
                  <a:lnTo>
                    <a:pt x="391" y="471"/>
                  </a:lnTo>
                  <a:lnTo>
                    <a:pt x="387" y="465"/>
                  </a:lnTo>
                  <a:lnTo>
                    <a:pt x="380" y="458"/>
                  </a:lnTo>
                  <a:lnTo>
                    <a:pt x="373" y="450"/>
                  </a:lnTo>
                  <a:lnTo>
                    <a:pt x="364" y="440"/>
                  </a:lnTo>
                  <a:lnTo>
                    <a:pt x="357" y="432"/>
                  </a:lnTo>
                  <a:lnTo>
                    <a:pt x="349" y="424"/>
                  </a:lnTo>
                  <a:lnTo>
                    <a:pt x="342" y="416"/>
                  </a:lnTo>
                  <a:lnTo>
                    <a:pt x="346" y="398"/>
                  </a:lnTo>
                  <a:lnTo>
                    <a:pt x="347" y="380"/>
                  </a:lnTo>
                  <a:lnTo>
                    <a:pt x="346" y="364"/>
                  </a:lnTo>
                  <a:lnTo>
                    <a:pt x="342" y="355"/>
                  </a:lnTo>
                  <a:lnTo>
                    <a:pt x="338" y="355"/>
                  </a:lnTo>
                  <a:lnTo>
                    <a:pt x="333" y="356"/>
                  </a:lnTo>
                  <a:lnTo>
                    <a:pt x="327" y="359"/>
                  </a:lnTo>
                  <a:lnTo>
                    <a:pt x="319" y="362"/>
                  </a:lnTo>
                  <a:lnTo>
                    <a:pt x="313" y="366"/>
                  </a:lnTo>
                  <a:lnTo>
                    <a:pt x="306" y="372"/>
                  </a:lnTo>
                  <a:lnTo>
                    <a:pt x="301" y="376"/>
                  </a:lnTo>
                  <a:lnTo>
                    <a:pt x="295" y="380"/>
                  </a:lnTo>
                  <a:lnTo>
                    <a:pt x="292" y="374"/>
                  </a:lnTo>
                  <a:lnTo>
                    <a:pt x="293" y="366"/>
                  </a:lnTo>
                  <a:lnTo>
                    <a:pt x="296" y="358"/>
                  </a:lnTo>
                  <a:lnTo>
                    <a:pt x="303" y="349"/>
                  </a:lnTo>
                  <a:lnTo>
                    <a:pt x="313" y="336"/>
                  </a:lnTo>
                  <a:lnTo>
                    <a:pt x="323" y="327"/>
                  </a:lnTo>
                  <a:lnTo>
                    <a:pt x="331" y="320"/>
                  </a:lnTo>
                  <a:lnTo>
                    <a:pt x="339" y="316"/>
                  </a:lnTo>
                  <a:lnTo>
                    <a:pt x="349" y="313"/>
                  </a:lnTo>
                  <a:lnTo>
                    <a:pt x="359" y="312"/>
                  </a:lnTo>
                  <a:lnTo>
                    <a:pt x="371" y="312"/>
                  </a:lnTo>
                  <a:lnTo>
                    <a:pt x="384" y="313"/>
                  </a:lnTo>
                  <a:lnTo>
                    <a:pt x="399" y="312"/>
                  </a:lnTo>
                  <a:lnTo>
                    <a:pt x="408" y="307"/>
                  </a:lnTo>
                  <a:lnTo>
                    <a:pt x="412" y="301"/>
                  </a:lnTo>
                  <a:lnTo>
                    <a:pt x="414" y="291"/>
                  </a:lnTo>
                  <a:lnTo>
                    <a:pt x="413" y="283"/>
                  </a:lnTo>
                  <a:lnTo>
                    <a:pt x="410" y="275"/>
                  </a:lnTo>
                  <a:lnTo>
                    <a:pt x="407" y="267"/>
                  </a:lnTo>
                  <a:lnTo>
                    <a:pt x="404" y="263"/>
                  </a:lnTo>
                  <a:lnTo>
                    <a:pt x="403" y="259"/>
                  </a:lnTo>
                  <a:lnTo>
                    <a:pt x="405" y="255"/>
                  </a:lnTo>
                  <a:lnTo>
                    <a:pt x="409" y="251"/>
                  </a:lnTo>
                  <a:lnTo>
                    <a:pt x="413" y="246"/>
                  </a:lnTo>
                  <a:lnTo>
                    <a:pt x="410" y="242"/>
                  </a:lnTo>
                  <a:lnTo>
                    <a:pt x="408" y="238"/>
                  </a:lnTo>
                  <a:lnTo>
                    <a:pt x="408" y="235"/>
                  </a:lnTo>
                  <a:lnTo>
                    <a:pt x="410" y="233"/>
                  </a:lnTo>
                  <a:lnTo>
                    <a:pt x="413" y="232"/>
                  </a:lnTo>
                  <a:lnTo>
                    <a:pt x="415" y="231"/>
                  </a:lnTo>
                  <a:lnTo>
                    <a:pt x="415" y="230"/>
                  </a:lnTo>
                  <a:lnTo>
                    <a:pt x="415" y="227"/>
                  </a:lnTo>
                  <a:lnTo>
                    <a:pt x="415" y="222"/>
                  </a:lnTo>
                  <a:lnTo>
                    <a:pt x="414" y="217"/>
                  </a:lnTo>
                  <a:lnTo>
                    <a:pt x="413" y="212"/>
                  </a:lnTo>
                  <a:lnTo>
                    <a:pt x="412" y="207"/>
                  </a:lnTo>
                  <a:lnTo>
                    <a:pt x="413" y="202"/>
                  </a:lnTo>
                  <a:lnTo>
                    <a:pt x="418" y="197"/>
                  </a:lnTo>
                  <a:lnTo>
                    <a:pt x="423" y="193"/>
                  </a:lnTo>
                  <a:lnTo>
                    <a:pt x="426" y="187"/>
                  </a:lnTo>
                  <a:lnTo>
                    <a:pt x="423" y="182"/>
                  </a:lnTo>
                  <a:lnTo>
                    <a:pt x="420" y="174"/>
                  </a:lnTo>
                  <a:lnTo>
                    <a:pt x="414" y="167"/>
                  </a:lnTo>
                  <a:lnTo>
                    <a:pt x="408" y="159"/>
                  </a:lnTo>
                  <a:lnTo>
                    <a:pt x="402" y="150"/>
                  </a:lnTo>
                  <a:lnTo>
                    <a:pt x="396" y="142"/>
                  </a:lnTo>
                  <a:lnTo>
                    <a:pt x="388" y="133"/>
                  </a:lnTo>
                  <a:lnTo>
                    <a:pt x="382" y="125"/>
                  </a:lnTo>
                  <a:lnTo>
                    <a:pt x="384" y="110"/>
                  </a:lnTo>
                  <a:lnTo>
                    <a:pt x="380" y="94"/>
                  </a:lnTo>
                  <a:lnTo>
                    <a:pt x="374" y="82"/>
                  </a:lnTo>
                  <a:lnTo>
                    <a:pt x="371" y="73"/>
                  </a:lnTo>
                  <a:lnTo>
                    <a:pt x="373" y="64"/>
                  </a:lnTo>
                  <a:lnTo>
                    <a:pt x="378" y="51"/>
                  </a:lnTo>
                  <a:lnTo>
                    <a:pt x="385" y="38"/>
                  </a:lnTo>
                  <a:lnTo>
                    <a:pt x="390" y="30"/>
                  </a:lnTo>
                  <a:lnTo>
                    <a:pt x="391" y="26"/>
                  </a:lnTo>
                  <a:lnTo>
                    <a:pt x="390" y="22"/>
                  </a:lnTo>
                  <a:lnTo>
                    <a:pt x="388" y="19"/>
                  </a:lnTo>
                  <a:lnTo>
                    <a:pt x="384" y="16"/>
                  </a:lnTo>
                  <a:lnTo>
                    <a:pt x="379" y="12"/>
                  </a:lnTo>
                  <a:lnTo>
                    <a:pt x="374" y="10"/>
                  </a:lnTo>
                  <a:lnTo>
                    <a:pt x="367" y="8"/>
                  </a:lnTo>
                  <a:lnTo>
                    <a:pt x="362" y="6"/>
                  </a:lnTo>
                  <a:lnTo>
                    <a:pt x="358" y="5"/>
                  </a:lnTo>
                  <a:lnTo>
                    <a:pt x="352" y="3"/>
                  </a:lnTo>
                  <a:lnTo>
                    <a:pt x="342" y="3"/>
                  </a:lnTo>
                  <a:lnTo>
                    <a:pt x="331" y="2"/>
                  </a:lnTo>
                  <a:lnTo>
                    <a:pt x="318" y="1"/>
                  </a:lnTo>
                  <a:lnTo>
                    <a:pt x="305" y="1"/>
                  </a:lnTo>
                  <a:lnTo>
                    <a:pt x="290" y="0"/>
                  </a:lnTo>
                  <a:lnTo>
                    <a:pt x="275" y="0"/>
                  </a:lnTo>
                  <a:lnTo>
                    <a:pt x="259" y="0"/>
                  </a:lnTo>
                  <a:lnTo>
                    <a:pt x="243" y="1"/>
                  </a:lnTo>
                  <a:lnTo>
                    <a:pt x="229" y="2"/>
                  </a:lnTo>
                  <a:lnTo>
                    <a:pt x="215" y="3"/>
                  </a:lnTo>
                  <a:lnTo>
                    <a:pt x="202" y="6"/>
                  </a:lnTo>
                  <a:lnTo>
                    <a:pt x="191" y="8"/>
                  </a:lnTo>
                  <a:lnTo>
                    <a:pt x="182" y="11"/>
                  </a:lnTo>
                  <a:lnTo>
                    <a:pt x="174" y="15"/>
                  </a:lnTo>
                  <a:lnTo>
                    <a:pt x="163" y="25"/>
                  </a:lnTo>
                  <a:lnTo>
                    <a:pt x="150" y="38"/>
                  </a:lnTo>
                  <a:lnTo>
                    <a:pt x="138" y="54"/>
                  </a:lnTo>
                  <a:lnTo>
                    <a:pt x="125" y="70"/>
                  </a:lnTo>
                  <a:lnTo>
                    <a:pt x="115" y="88"/>
                  </a:lnTo>
                  <a:lnTo>
                    <a:pt x="104" y="104"/>
                  </a:lnTo>
                  <a:lnTo>
                    <a:pt x="97" y="118"/>
                  </a:lnTo>
                  <a:lnTo>
                    <a:pt x="92" y="131"/>
                  </a:lnTo>
                  <a:lnTo>
                    <a:pt x="91" y="142"/>
                  </a:lnTo>
                  <a:lnTo>
                    <a:pt x="93" y="157"/>
                  </a:lnTo>
                  <a:lnTo>
                    <a:pt x="99" y="171"/>
                  </a:lnTo>
                  <a:lnTo>
                    <a:pt x="107" y="186"/>
                  </a:lnTo>
                  <a:lnTo>
                    <a:pt x="115" y="201"/>
                  </a:lnTo>
                  <a:lnTo>
                    <a:pt x="122" y="213"/>
                  </a:lnTo>
                  <a:lnTo>
                    <a:pt x="128" y="223"/>
                  </a:lnTo>
                  <a:lnTo>
                    <a:pt x="133" y="231"/>
                  </a:lnTo>
                  <a:lnTo>
                    <a:pt x="135" y="244"/>
                  </a:lnTo>
                  <a:lnTo>
                    <a:pt x="135" y="261"/>
                  </a:lnTo>
                  <a:lnTo>
                    <a:pt x="134" y="279"/>
                  </a:lnTo>
                  <a:lnTo>
                    <a:pt x="131" y="294"/>
                  </a:lnTo>
                  <a:lnTo>
                    <a:pt x="120" y="303"/>
                  </a:lnTo>
                  <a:lnTo>
                    <a:pt x="109" y="311"/>
                  </a:lnTo>
                  <a:lnTo>
                    <a:pt x="96" y="319"/>
                  </a:lnTo>
                  <a:lnTo>
                    <a:pt x="85" y="329"/>
                  </a:lnTo>
                  <a:lnTo>
                    <a:pt x="74" y="337"/>
                  </a:lnTo>
                  <a:lnTo>
                    <a:pt x="64" y="347"/>
                  </a:lnTo>
                  <a:lnTo>
                    <a:pt x="55" y="355"/>
                  </a:lnTo>
                  <a:lnTo>
                    <a:pt x="48" y="364"/>
                  </a:lnTo>
                  <a:lnTo>
                    <a:pt x="45" y="367"/>
                  </a:lnTo>
                  <a:lnTo>
                    <a:pt x="40" y="372"/>
                  </a:lnTo>
                  <a:lnTo>
                    <a:pt x="34" y="377"/>
                  </a:lnTo>
                  <a:lnTo>
                    <a:pt x="27" y="382"/>
                  </a:lnTo>
                  <a:lnTo>
                    <a:pt x="20" y="387"/>
                  </a:lnTo>
                  <a:lnTo>
                    <a:pt x="14" y="392"/>
                  </a:lnTo>
                  <a:lnTo>
                    <a:pt x="6" y="398"/>
                  </a:lnTo>
                  <a:lnTo>
                    <a:pt x="0" y="402"/>
                  </a:lnTo>
                  <a:lnTo>
                    <a:pt x="4" y="434"/>
                  </a:lnTo>
                  <a:lnTo>
                    <a:pt x="12" y="466"/>
                  </a:lnTo>
                  <a:lnTo>
                    <a:pt x="20" y="497"/>
                  </a:lnTo>
                  <a:lnTo>
                    <a:pt x="30" y="527"/>
                  </a:lnTo>
                  <a:lnTo>
                    <a:pt x="43" y="556"/>
                  </a:lnTo>
                  <a:lnTo>
                    <a:pt x="58" y="584"/>
                  </a:lnTo>
                  <a:lnTo>
                    <a:pt x="73" y="611"/>
                  </a:lnTo>
                  <a:lnTo>
                    <a:pt x="91" y="637"/>
                  </a:lnTo>
                  <a:lnTo>
                    <a:pt x="110" y="661"/>
                  </a:lnTo>
                  <a:lnTo>
                    <a:pt x="130" y="685"/>
                  </a:lnTo>
                  <a:lnTo>
                    <a:pt x="152" y="707"/>
                  </a:lnTo>
                  <a:lnTo>
                    <a:pt x="175" y="728"/>
                  </a:lnTo>
                  <a:lnTo>
                    <a:pt x="200" y="748"/>
                  </a:lnTo>
                  <a:lnTo>
                    <a:pt x="226" y="766"/>
                  </a:lnTo>
                  <a:lnTo>
                    <a:pt x="253" y="781"/>
                  </a:lnTo>
                  <a:lnTo>
                    <a:pt x="281" y="796"/>
                  </a:lnTo>
                  <a:lnTo>
                    <a:pt x="287" y="799"/>
                  </a:lnTo>
                  <a:lnTo>
                    <a:pt x="296" y="803"/>
                  </a:lnTo>
                  <a:lnTo>
                    <a:pt x="305" y="807"/>
                  </a:lnTo>
                  <a:lnTo>
                    <a:pt x="310" y="810"/>
                  </a:lnTo>
                  <a:lnTo>
                    <a:pt x="311" y="803"/>
                  </a:lnTo>
                  <a:lnTo>
                    <a:pt x="314" y="791"/>
                  </a:lnTo>
                  <a:lnTo>
                    <a:pt x="318" y="777"/>
                  </a:lnTo>
                  <a:lnTo>
                    <a:pt x="324" y="763"/>
                  </a:lnTo>
                  <a:lnTo>
                    <a:pt x="330" y="763"/>
                  </a:lnTo>
                  <a:lnTo>
                    <a:pt x="336" y="763"/>
                  </a:lnTo>
                  <a:lnTo>
                    <a:pt x="343" y="764"/>
                  </a:lnTo>
                  <a:lnTo>
                    <a:pt x="349" y="764"/>
                  </a:lnTo>
                  <a:lnTo>
                    <a:pt x="356" y="764"/>
                  </a:lnTo>
                  <a:lnTo>
                    <a:pt x="367" y="764"/>
                  </a:lnTo>
                  <a:lnTo>
                    <a:pt x="383" y="764"/>
                  </a:lnTo>
                  <a:lnTo>
                    <a:pt x="402" y="764"/>
                  </a:lnTo>
                  <a:lnTo>
                    <a:pt x="423" y="764"/>
                  </a:lnTo>
                  <a:lnTo>
                    <a:pt x="445" y="764"/>
                  </a:lnTo>
                  <a:lnTo>
                    <a:pt x="469" y="764"/>
                  </a:lnTo>
                  <a:lnTo>
                    <a:pt x="494" y="764"/>
                  </a:lnTo>
                  <a:lnTo>
                    <a:pt x="518" y="764"/>
                  </a:lnTo>
                  <a:lnTo>
                    <a:pt x="541" y="764"/>
                  </a:lnTo>
                  <a:lnTo>
                    <a:pt x="563" y="764"/>
                  </a:lnTo>
                  <a:lnTo>
                    <a:pt x="581" y="764"/>
                  </a:lnTo>
                  <a:lnTo>
                    <a:pt x="598" y="764"/>
                  </a:lnTo>
                  <a:lnTo>
                    <a:pt x="612" y="764"/>
                  </a:lnTo>
                  <a:lnTo>
                    <a:pt x="621" y="764"/>
                  </a:lnTo>
                  <a:lnTo>
                    <a:pt x="625" y="764"/>
                  </a:lnTo>
                  <a:lnTo>
                    <a:pt x="625" y="751"/>
                  </a:lnTo>
                  <a:lnTo>
                    <a:pt x="625" y="733"/>
                  </a:lnTo>
                  <a:lnTo>
                    <a:pt x="625" y="716"/>
                  </a:lnTo>
                  <a:lnTo>
                    <a:pt x="625" y="703"/>
                  </a:lnTo>
                  <a:lnTo>
                    <a:pt x="629" y="700"/>
                  </a:lnTo>
                  <a:lnTo>
                    <a:pt x="637" y="697"/>
                  </a:lnTo>
                  <a:lnTo>
                    <a:pt x="646" y="694"/>
                  </a:lnTo>
                  <a:lnTo>
                    <a:pt x="656" y="691"/>
                  </a:lnTo>
                  <a:lnTo>
                    <a:pt x="666" y="688"/>
                  </a:lnTo>
                  <a:lnTo>
                    <a:pt x="675" y="684"/>
                  </a:lnTo>
                  <a:lnTo>
                    <a:pt x="682" y="681"/>
                  </a:lnTo>
                  <a:lnTo>
                    <a:pt x="685" y="678"/>
                  </a:lnTo>
                  <a:lnTo>
                    <a:pt x="685" y="67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17"/>
            <p:cNvSpPr/>
            <p:nvPr/>
          </p:nvSpPr>
          <p:spPr>
            <a:xfrm>
              <a:off x="3496" y="1934"/>
              <a:ext cx="72" cy="102"/>
            </a:xfrm>
            <a:custGeom>
              <a:rect b="b" l="l" r="r" t="t"/>
              <a:pathLst>
                <a:path extrusionOk="0" h="102" w="72">
                  <a:moveTo>
                    <a:pt x="11" y="27"/>
                  </a:moveTo>
                  <a:lnTo>
                    <a:pt x="3" y="20"/>
                  </a:lnTo>
                  <a:lnTo>
                    <a:pt x="0" y="32"/>
                  </a:lnTo>
                  <a:lnTo>
                    <a:pt x="1" y="45"/>
                  </a:lnTo>
                  <a:lnTo>
                    <a:pt x="5" y="59"/>
                  </a:lnTo>
                  <a:lnTo>
                    <a:pt x="14" y="71"/>
                  </a:lnTo>
                  <a:lnTo>
                    <a:pt x="26" y="83"/>
                  </a:lnTo>
                  <a:lnTo>
                    <a:pt x="38" y="93"/>
                  </a:lnTo>
                  <a:lnTo>
                    <a:pt x="55" y="99"/>
                  </a:lnTo>
                  <a:lnTo>
                    <a:pt x="72" y="102"/>
                  </a:lnTo>
                  <a:lnTo>
                    <a:pt x="72" y="92"/>
                  </a:lnTo>
                  <a:lnTo>
                    <a:pt x="57" y="89"/>
                  </a:lnTo>
                  <a:lnTo>
                    <a:pt x="45" y="83"/>
                  </a:lnTo>
                  <a:lnTo>
                    <a:pt x="32" y="74"/>
                  </a:lnTo>
                  <a:lnTo>
                    <a:pt x="23" y="65"/>
                  </a:lnTo>
                  <a:lnTo>
                    <a:pt x="15" y="54"/>
                  </a:lnTo>
                  <a:lnTo>
                    <a:pt x="11" y="43"/>
                  </a:lnTo>
                  <a:lnTo>
                    <a:pt x="10" y="32"/>
                  </a:lnTo>
                  <a:lnTo>
                    <a:pt x="13" y="26"/>
                  </a:lnTo>
                  <a:lnTo>
                    <a:pt x="5" y="19"/>
                  </a:lnTo>
                  <a:lnTo>
                    <a:pt x="13" y="26"/>
                  </a:lnTo>
                  <a:lnTo>
                    <a:pt x="30" y="0"/>
                  </a:lnTo>
                  <a:lnTo>
                    <a:pt x="5" y="19"/>
                  </a:lnTo>
                  <a:lnTo>
                    <a:pt x="11"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17"/>
            <p:cNvSpPr/>
            <p:nvPr/>
          </p:nvSpPr>
          <p:spPr>
            <a:xfrm>
              <a:off x="3474" y="1953"/>
              <a:ext cx="33" cy="28"/>
            </a:xfrm>
            <a:custGeom>
              <a:rect b="b" l="l" r="r" t="t"/>
              <a:pathLst>
                <a:path extrusionOk="0" h="28" w="33">
                  <a:moveTo>
                    <a:pt x="1" y="27"/>
                  </a:moveTo>
                  <a:lnTo>
                    <a:pt x="2" y="27"/>
                  </a:lnTo>
                  <a:lnTo>
                    <a:pt x="9" y="24"/>
                  </a:lnTo>
                  <a:lnTo>
                    <a:pt x="19" y="20"/>
                  </a:lnTo>
                  <a:lnTo>
                    <a:pt x="26" y="13"/>
                  </a:lnTo>
                  <a:lnTo>
                    <a:pt x="33" y="8"/>
                  </a:lnTo>
                  <a:lnTo>
                    <a:pt x="27" y="0"/>
                  </a:lnTo>
                  <a:lnTo>
                    <a:pt x="20" y="5"/>
                  </a:lnTo>
                  <a:lnTo>
                    <a:pt x="12" y="9"/>
                  </a:lnTo>
                  <a:lnTo>
                    <a:pt x="5" y="13"/>
                  </a:lnTo>
                  <a:lnTo>
                    <a:pt x="0" y="17"/>
                  </a:lnTo>
                  <a:lnTo>
                    <a:pt x="1" y="17"/>
                  </a:lnTo>
                  <a:lnTo>
                    <a:pt x="1" y="28"/>
                  </a:lnTo>
                  <a:lnTo>
                    <a:pt x="1" y="27"/>
                  </a:lnTo>
                  <a:lnTo>
                    <a:pt x="2" y="27"/>
                  </a:lnTo>
                  <a:lnTo>
                    <a:pt x="1"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 name="Google Shape;166;p17"/>
            <p:cNvSpPr/>
            <p:nvPr/>
          </p:nvSpPr>
          <p:spPr>
            <a:xfrm>
              <a:off x="3292" y="1966"/>
              <a:ext cx="183" cy="15"/>
            </a:xfrm>
            <a:custGeom>
              <a:rect b="b" l="l" r="r" t="t"/>
              <a:pathLst>
                <a:path extrusionOk="0" h="15" w="183">
                  <a:moveTo>
                    <a:pt x="0" y="12"/>
                  </a:moveTo>
                  <a:lnTo>
                    <a:pt x="4" y="13"/>
                  </a:lnTo>
                  <a:lnTo>
                    <a:pt x="6" y="14"/>
                  </a:lnTo>
                  <a:lnTo>
                    <a:pt x="13" y="13"/>
                  </a:lnTo>
                  <a:lnTo>
                    <a:pt x="21" y="13"/>
                  </a:lnTo>
                  <a:lnTo>
                    <a:pt x="31" y="13"/>
                  </a:lnTo>
                  <a:lnTo>
                    <a:pt x="43" y="14"/>
                  </a:lnTo>
                  <a:lnTo>
                    <a:pt x="55" y="14"/>
                  </a:lnTo>
                  <a:lnTo>
                    <a:pt x="70" y="14"/>
                  </a:lnTo>
                  <a:lnTo>
                    <a:pt x="85" y="14"/>
                  </a:lnTo>
                  <a:lnTo>
                    <a:pt x="99" y="14"/>
                  </a:lnTo>
                  <a:lnTo>
                    <a:pt x="114" y="15"/>
                  </a:lnTo>
                  <a:lnTo>
                    <a:pt x="129" y="15"/>
                  </a:lnTo>
                  <a:lnTo>
                    <a:pt x="142" y="15"/>
                  </a:lnTo>
                  <a:lnTo>
                    <a:pt x="155" y="15"/>
                  </a:lnTo>
                  <a:lnTo>
                    <a:pt x="166" y="15"/>
                  </a:lnTo>
                  <a:lnTo>
                    <a:pt x="175" y="15"/>
                  </a:lnTo>
                  <a:lnTo>
                    <a:pt x="183" y="14"/>
                  </a:lnTo>
                  <a:lnTo>
                    <a:pt x="183" y="4"/>
                  </a:lnTo>
                  <a:lnTo>
                    <a:pt x="175" y="3"/>
                  </a:lnTo>
                  <a:lnTo>
                    <a:pt x="166" y="3"/>
                  </a:lnTo>
                  <a:lnTo>
                    <a:pt x="155" y="3"/>
                  </a:lnTo>
                  <a:lnTo>
                    <a:pt x="142" y="3"/>
                  </a:lnTo>
                  <a:lnTo>
                    <a:pt x="129" y="3"/>
                  </a:lnTo>
                  <a:lnTo>
                    <a:pt x="114" y="3"/>
                  </a:lnTo>
                  <a:lnTo>
                    <a:pt x="99" y="1"/>
                  </a:lnTo>
                  <a:lnTo>
                    <a:pt x="85" y="1"/>
                  </a:lnTo>
                  <a:lnTo>
                    <a:pt x="70" y="1"/>
                  </a:lnTo>
                  <a:lnTo>
                    <a:pt x="55" y="1"/>
                  </a:lnTo>
                  <a:lnTo>
                    <a:pt x="43" y="1"/>
                  </a:lnTo>
                  <a:lnTo>
                    <a:pt x="31" y="0"/>
                  </a:lnTo>
                  <a:lnTo>
                    <a:pt x="21" y="0"/>
                  </a:lnTo>
                  <a:lnTo>
                    <a:pt x="13" y="3"/>
                  </a:lnTo>
                  <a:lnTo>
                    <a:pt x="6" y="1"/>
                  </a:lnTo>
                  <a:lnTo>
                    <a:pt x="2" y="3"/>
                  </a:lnTo>
                  <a:lnTo>
                    <a:pt x="6" y="4"/>
                  </a:lnTo>
                  <a:lnTo>
                    <a:pt x="0" y="12"/>
                  </a:lnTo>
                  <a:lnTo>
                    <a:pt x="2" y="14"/>
                  </a:lnTo>
                  <a:lnTo>
                    <a:pt x="4" y="13"/>
                  </a:lnTo>
                  <a:lnTo>
                    <a:pt x="0"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 name="Google Shape;167;p17"/>
            <p:cNvSpPr/>
            <p:nvPr/>
          </p:nvSpPr>
          <p:spPr>
            <a:xfrm>
              <a:off x="3258" y="1936"/>
              <a:ext cx="40" cy="42"/>
            </a:xfrm>
            <a:custGeom>
              <a:rect b="b" l="l" r="r" t="t"/>
              <a:pathLst>
                <a:path extrusionOk="0" h="42" w="40">
                  <a:moveTo>
                    <a:pt x="1" y="3"/>
                  </a:moveTo>
                  <a:lnTo>
                    <a:pt x="3" y="9"/>
                  </a:lnTo>
                  <a:lnTo>
                    <a:pt x="5" y="12"/>
                  </a:lnTo>
                  <a:lnTo>
                    <a:pt x="8" y="15"/>
                  </a:lnTo>
                  <a:lnTo>
                    <a:pt x="12" y="18"/>
                  </a:lnTo>
                  <a:lnTo>
                    <a:pt x="16" y="23"/>
                  </a:lnTo>
                  <a:lnTo>
                    <a:pt x="21" y="28"/>
                  </a:lnTo>
                  <a:lnTo>
                    <a:pt x="25" y="34"/>
                  </a:lnTo>
                  <a:lnTo>
                    <a:pt x="29" y="38"/>
                  </a:lnTo>
                  <a:lnTo>
                    <a:pt x="34" y="42"/>
                  </a:lnTo>
                  <a:lnTo>
                    <a:pt x="40" y="34"/>
                  </a:lnTo>
                  <a:lnTo>
                    <a:pt x="37" y="29"/>
                  </a:lnTo>
                  <a:lnTo>
                    <a:pt x="33" y="25"/>
                  </a:lnTo>
                  <a:lnTo>
                    <a:pt x="29" y="22"/>
                  </a:lnTo>
                  <a:lnTo>
                    <a:pt x="25" y="17"/>
                  </a:lnTo>
                  <a:lnTo>
                    <a:pt x="21" y="12"/>
                  </a:lnTo>
                  <a:lnTo>
                    <a:pt x="16" y="6"/>
                  </a:lnTo>
                  <a:lnTo>
                    <a:pt x="13" y="3"/>
                  </a:lnTo>
                  <a:lnTo>
                    <a:pt x="9" y="0"/>
                  </a:lnTo>
                  <a:lnTo>
                    <a:pt x="11" y="5"/>
                  </a:lnTo>
                  <a:lnTo>
                    <a:pt x="1" y="3"/>
                  </a:lnTo>
                  <a:lnTo>
                    <a:pt x="0" y="5"/>
                  </a:lnTo>
                  <a:lnTo>
                    <a:pt x="3" y="9"/>
                  </a:lnTo>
                  <a:lnTo>
                    <a:pt x="1"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 name="Google Shape;168;p17"/>
            <p:cNvSpPr/>
            <p:nvPr/>
          </p:nvSpPr>
          <p:spPr>
            <a:xfrm>
              <a:off x="3259" y="1891"/>
              <a:ext cx="30" cy="50"/>
            </a:xfrm>
            <a:custGeom>
              <a:rect b="b" l="l" r="r" t="t"/>
              <a:pathLst>
                <a:path extrusionOk="0" h="50" w="30">
                  <a:moveTo>
                    <a:pt x="19" y="9"/>
                  </a:moveTo>
                  <a:lnTo>
                    <a:pt x="18" y="2"/>
                  </a:lnTo>
                  <a:lnTo>
                    <a:pt x="12" y="16"/>
                  </a:lnTo>
                  <a:lnTo>
                    <a:pt x="7" y="30"/>
                  </a:lnTo>
                  <a:lnTo>
                    <a:pt x="3" y="40"/>
                  </a:lnTo>
                  <a:lnTo>
                    <a:pt x="0" y="48"/>
                  </a:lnTo>
                  <a:lnTo>
                    <a:pt x="10" y="50"/>
                  </a:lnTo>
                  <a:lnTo>
                    <a:pt x="13" y="44"/>
                  </a:lnTo>
                  <a:lnTo>
                    <a:pt x="18" y="34"/>
                  </a:lnTo>
                  <a:lnTo>
                    <a:pt x="23" y="20"/>
                  </a:lnTo>
                  <a:lnTo>
                    <a:pt x="28" y="7"/>
                  </a:lnTo>
                  <a:lnTo>
                    <a:pt x="27" y="0"/>
                  </a:lnTo>
                  <a:lnTo>
                    <a:pt x="28" y="7"/>
                  </a:lnTo>
                  <a:lnTo>
                    <a:pt x="30" y="4"/>
                  </a:lnTo>
                  <a:lnTo>
                    <a:pt x="27" y="0"/>
                  </a:lnTo>
                  <a:lnTo>
                    <a:pt x="19"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 name="Google Shape;169;p17"/>
            <p:cNvSpPr/>
            <p:nvPr/>
          </p:nvSpPr>
          <p:spPr>
            <a:xfrm>
              <a:off x="3243" y="1857"/>
              <a:ext cx="43" cy="43"/>
            </a:xfrm>
            <a:custGeom>
              <a:rect b="b" l="l" r="r" t="t"/>
              <a:pathLst>
                <a:path extrusionOk="0" h="43" w="43">
                  <a:moveTo>
                    <a:pt x="4" y="0"/>
                  </a:moveTo>
                  <a:lnTo>
                    <a:pt x="4" y="8"/>
                  </a:lnTo>
                  <a:lnTo>
                    <a:pt x="14" y="18"/>
                  </a:lnTo>
                  <a:lnTo>
                    <a:pt x="22" y="27"/>
                  </a:lnTo>
                  <a:lnTo>
                    <a:pt x="29" y="35"/>
                  </a:lnTo>
                  <a:lnTo>
                    <a:pt x="35" y="43"/>
                  </a:lnTo>
                  <a:lnTo>
                    <a:pt x="43" y="34"/>
                  </a:lnTo>
                  <a:lnTo>
                    <a:pt x="38" y="29"/>
                  </a:lnTo>
                  <a:lnTo>
                    <a:pt x="30" y="21"/>
                  </a:lnTo>
                  <a:lnTo>
                    <a:pt x="22" y="11"/>
                  </a:lnTo>
                  <a:lnTo>
                    <a:pt x="13" y="0"/>
                  </a:lnTo>
                  <a:lnTo>
                    <a:pt x="13" y="8"/>
                  </a:lnTo>
                  <a:lnTo>
                    <a:pt x="4" y="0"/>
                  </a:lnTo>
                  <a:lnTo>
                    <a:pt x="0" y="4"/>
                  </a:lnTo>
                  <a:lnTo>
                    <a:pt x="4" y="8"/>
                  </a:lnTo>
                  <a:lnTo>
                    <a:pt x="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 name="Google Shape;170;p17"/>
            <p:cNvSpPr/>
            <p:nvPr/>
          </p:nvSpPr>
          <p:spPr>
            <a:xfrm>
              <a:off x="3247" y="1825"/>
              <a:ext cx="38" cy="40"/>
            </a:xfrm>
            <a:custGeom>
              <a:rect b="b" l="l" r="r" t="t"/>
              <a:pathLst>
                <a:path extrusionOk="0" h="40" w="38">
                  <a:moveTo>
                    <a:pt x="26" y="6"/>
                  </a:moveTo>
                  <a:lnTo>
                    <a:pt x="26" y="0"/>
                  </a:lnTo>
                  <a:lnTo>
                    <a:pt x="19" y="9"/>
                  </a:lnTo>
                  <a:lnTo>
                    <a:pt x="12" y="19"/>
                  </a:lnTo>
                  <a:lnTo>
                    <a:pt x="4" y="28"/>
                  </a:lnTo>
                  <a:lnTo>
                    <a:pt x="0" y="32"/>
                  </a:lnTo>
                  <a:lnTo>
                    <a:pt x="9" y="40"/>
                  </a:lnTo>
                  <a:lnTo>
                    <a:pt x="13" y="34"/>
                  </a:lnTo>
                  <a:lnTo>
                    <a:pt x="20" y="26"/>
                  </a:lnTo>
                  <a:lnTo>
                    <a:pt x="27" y="15"/>
                  </a:lnTo>
                  <a:lnTo>
                    <a:pt x="35" y="6"/>
                  </a:lnTo>
                  <a:lnTo>
                    <a:pt x="35" y="0"/>
                  </a:lnTo>
                  <a:lnTo>
                    <a:pt x="35" y="6"/>
                  </a:lnTo>
                  <a:lnTo>
                    <a:pt x="38" y="3"/>
                  </a:lnTo>
                  <a:lnTo>
                    <a:pt x="35" y="0"/>
                  </a:lnTo>
                  <a:lnTo>
                    <a:pt x="26"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 name="Google Shape;171;p17"/>
            <p:cNvSpPr/>
            <p:nvPr/>
          </p:nvSpPr>
          <p:spPr>
            <a:xfrm>
              <a:off x="3219" y="1766"/>
              <a:ext cx="63" cy="65"/>
            </a:xfrm>
            <a:custGeom>
              <a:rect b="b" l="l" r="r" t="t"/>
              <a:pathLst>
                <a:path extrusionOk="0" h="65" w="63">
                  <a:moveTo>
                    <a:pt x="1" y="3"/>
                  </a:moveTo>
                  <a:lnTo>
                    <a:pt x="2" y="9"/>
                  </a:lnTo>
                  <a:lnTo>
                    <a:pt x="8" y="16"/>
                  </a:lnTo>
                  <a:lnTo>
                    <a:pt x="17" y="24"/>
                  </a:lnTo>
                  <a:lnTo>
                    <a:pt x="24" y="32"/>
                  </a:lnTo>
                  <a:lnTo>
                    <a:pt x="32" y="41"/>
                  </a:lnTo>
                  <a:lnTo>
                    <a:pt x="40" y="50"/>
                  </a:lnTo>
                  <a:lnTo>
                    <a:pt x="47" y="58"/>
                  </a:lnTo>
                  <a:lnTo>
                    <a:pt x="51" y="62"/>
                  </a:lnTo>
                  <a:lnTo>
                    <a:pt x="54" y="65"/>
                  </a:lnTo>
                  <a:lnTo>
                    <a:pt x="63" y="59"/>
                  </a:lnTo>
                  <a:lnTo>
                    <a:pt x="60" y="56"/>
                  </a:lnTo>
                  <a:lnTo>
                    <a:pt x="55" y="49"/>
                  </a:lnTo>
                  <a:lnTo>
                    <a:pt x="48" y="42"/>
                  </a:lnTo>
                  <a:lnTo>
                    <a:pt x="41" y="35"/>
                  </a:lnTo>
                  <a:lnTo>
                    <a:pt x="32" y="25"/>
                  </a:lnTo>
                  <a:lnTo>
                    <a:pt x="25" y="16"/>
                  </a:lnTo>
                  <a:lnTo>
                    <a:pt x="17" y="8"/>
                  </a:lnTo>
                  <a:lnTo>
                    <a:pt x="11" y="0"/>
                  </a:lnTo>
                  <a:lnTo>
                    <a:pt x="12" y="5"/>
                  </a:lnTo>
                  <a:lnTo>
                    <a:pt x="1" y="3"/>
                  </a:lnTo>
                  <a:lnTo>
                    <a:pt x="0" y="5"/>
                  </a:lnTo>
                  <a:lnTo>
                    <a:pt x="2" y="9"/>
                  </a:lnTo>
                  <a:lnTo>
                    <a:pt x="1"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 name="Google Shape;172;p17"/>
            <p:cNvSpPr/>
            <p:nvPr/>
          </p:nvSpPr>
          <p:spPr>
            <a:xfrm>
              <a:off x="3220" y="1704"/>
              <a:ext cx="16" cy="67"/>
            </a:xfrm>
            <a:custGeom>
              <a:rect b="b" l="l" r="r" t="t"/>
              <a:pathLst>
                <a:path extrusionOk="0" h="67" w="16">
                  <a:moveTo>
                    <a:pt x="4" y="10"/>
                  </a:moveTo>
                  <a:lnTo>
                    <a:pt x="1" y="8"/>
                  </a:lnTo>
                  <a:lnTo>
                    <a:pt x="3" y="14"/>
                  </a:lnTo>
                  <a:lnTo>
                    <a:pt x="3" y="30"/>
                  </a:lnTo>
                  <a:lnTo>
                    <a:pt x="3" y="48"/>
                  </a:lnTo>
                  <a:lnTo>
                    <a:pt x="0" y="65"/>
                  </a:lnTo>
                  <a:lnTo>
                    <a:pt x="11" y="67"/>
                  </a:lnTo>
                  <a:lnTo>
                    <a:pt x="14" y="48"/>
                  </a:lnTo>
                  <a:lnTo>
                    <a:pt x="16" y="30"/>
                  </a:lnTo>
                  <a:lnTo>
                    <a:pt x="14" y="14"/>
                  </a:lnTo>
                  <a:lnTo>
                    <a:pt x="10" y="2"/>
                  </a:lnTo>
                  <a:lnTo>
                    <a:pt x="6" y="0"/>
                  </a:lnTo>
                  <a:lnTo>
                    <a:pt x="10" y="2"/>
                  </a:lnTo>
                  <a:lnTo>
                    <a:pt x="9" y="0"/>
                  </a:lnTo>
                  <a:lnTo>
                    <a:pt x="6" y="0"/>
                  </a:lnTo>
                  <a:lnTo>
                    <a:pt x="4"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 name="Google Shape;173;p17"/>
            <p:cNvSpPr/>
            <p:nvPr/>
          </p:nvSpPr>
          <p:spPr>
            <a:xfrm>
              <a:off x="3174" y="1704"/>
              <a:ext cx="52" cy="38"/>
            </a:xfrm>
            <a:custGeom>
              <a:rect b="b" l="l" r="r" t="t"/>
              <a:pathLst>
                <a:path extrusionOk="0" h="38" w="52">
                  <a:moveTo>
                    <a:pt x="0" y="33"/>
                  </a:moveTo>
                  <a:lnTo>
                    <a:pt x="9" y="34"/>
                  </a:lnTo>
                  <a:lnTo>
                    <a:pt x="13" y="30"/>
                  </a:lnTo>
                  <a:lnTo>
                    <a:pt x="18" y="26"/>
                  </a:lnTo>
                  <a:lnTo>
                    <a:pt x="25" y="21"/>
                  </a:lnTo>
                  <a:lnTo>
                    <a:pt x="31" y="17"/>
                  </a:lnTo>
                  <a:lnTo>
                    <a:pt x="38" y="14"/>
                  </a:lnTo>
                  <a:lnTo>
                    <a:pt x="44" y="11"/>
                  </a:lnTo>
                  <a:lnTo>
                    <a:pt x="47" y="10"/>
                  </a:lnTo>
                  <a:lnTo>
                    <a:pt x="50" y="10"/>
                  </a:lnTo>
                  <a:lnTo>
                    <a:pt x="52" y="0"/>
                  </a:lnTo>
                  <a:lnTo>
                    <a:pt x="47" y="0"/>
                  </a:lnTo>
                  <a:lnTo>
                    <a:pt x="40" y="1"/>
                  </a:lnTo>
                  <a:lnTo>
                    <a:pt x="34" y="4"/>
                  </a:lnTo>
                  <a:lnTo>
                    <a:pt x="26" y="7"/>
                  </a:lnTo>
                  <a:lnTo>
                    <a:pt x="19" y="12"/>
                  </a:lnTo>
                  <a:lnTo>
                    <a:pt x="12" y="17"/>
                  </a:lnTo>
                  <a:lnTo>
                    <a:pt x="7" y="22"/>
                  </a:lnTo>
                  <a:lnTo>
                    <a:pt x="0" y="26"/>
                  </a:lnTo>
                  <a:lnTo>
                    <a:pt x="9" y="27"/>
                  </a:lnTo>
                  <a:lnTo>
                    <a:pt x="0" y="33"/>
                  </a:lnTo>
                  <a:lnTo>
                    <a:pt x="4" y="38"/>
                  </a:lnTo>
                  <a:lnTo>
                    <a:pt x="9" y="34"/>
                  </a:lnTo>
                  <a:lnTo>
                    <a:pt x="0"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 name="Google Shape;174;p17"/>
            <p:cNvSpPr/>
            <p:nvPr/>
          </p:nvSpPr>
          <p:spPr>
            <a:xfrm>
              <a:off x="3170" y="1700"/>
              <a:ext cx="20" cy="37"/>
            </a:xfrm>
            <a:custGeom>
              <a:rect b="b" l="l" r="r" t="t"/>
              <a:pathLst>
                <a:path extrusionOk="0" h="37" w="20">
                  <a:moveTo>
                    <a:pt x="12" y="0"/>
                  </a:moveTo>
                  <a:lnTo>
                    <a:pt x="12" y="0"/>
                  </a:lnTo>
                  <a:lnTo>
                    <a:pt x="4" y="10"/>
                  </a:lnTo>
                  <a:lnTo>
                    <a:pt x="1" y="19"/>
                  </a:lnTo>
                  <a:lnTo>
                    <a:pt x="0" y="28"/>
                  </a:lnTo>
                  <a:lnTo>
                    <a:pt x="4" y="37"/>
                  </a:lnTo>
                  <a:lnTo>
                    <a:pt x="13" y="31"/>
                  </a:lnTo>
                  <a:lnTo>
                    <a:pt x="11" y="28"/>
                  </a:lnTo>
                  <a:lnTo>
                    <a:pt x="12" y="21"/>
                  </a:lnTo>
                  <a:lnTo>
                    <a:pt x="15" y="14"/>
                  </a:lnTo>
                  <a:lnTo>
                    <a:pt x="20" y="6"/>
                  </a:lnTo>
                  <a:lnTo>
                    <a:pt x="20" y="6"/>
                  </a:lnTo>
                  <a:lnTo>
                    <a:pt x="1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 name="Google Shape;175;p17"/>
            <p:cNvSpPr/>
            <p:nvPr/>
          </p:nvSpPr>
          <p:spPr>
            <a:xfrm>
              <a:off x="3182" y="1660"/>
              <a:ext cx="85" cy="46"/>
            </a:xfrm>
            <a:custGeom>
              <a:rect b="b" l="l" r="r" t="t"/>
              <a:pathLst>
                <a:path extrusionOk="0" h="46" w="85">
                  <a:moveTo>
                    <a:pt x="85" y="2"/>
                  </a:moveTo>
                  <a:lnTo>
                    <a:pt x="85" y="2"/>
                  </a:lnTo>
                  <a:lnTo>
                    <a:pt x="72" y="0"/>
                  </a:lnTo>
                  <a:lnTo>
                    <a:pt x="60" y="0"/>
                  </a:lnTo>
                  <a:lnTo>
                    <a:pt x="49" y="2"/>
                  </a:lnTo>
                  <a:lnTo>
                    <a:pt x="38" y="5"/>
                  </a:lnTo>
                  <a:lnTo>
                    <a:pt x="29" y="9"/>
                  </a:lnTo>
                  <a:lnTo>
                    <a:pt x="20" y="17"/>
                  </a:lnTo>
                  <a:lnTo>
                    <a:pt x="10" y="26"/>
                  </a:lnTo>
                  <a:lnTo>
                    <a:pt x="0" y="40"/>
                  </a:lnTo>
                  <a:lnTo>
                    <a:pt x="8" y="46"/>
                  </a:lnTo>
                  <a:lnTo>
                    <a:pt x="18" y="34"/>
                  </a:lnTo>
                  <a:lnTo>
                    <a:pt x="27" y="25"/>
                  </a:lnTo>
                  <a:lnTo>
                    <a:pt x="35" y="20"/>
                  </a:lnTo>
                  <a:lnTo>
                    <a:pt x="42" y="16"/>
                  </a:lnTo>
                  <a:lnTo>
                    <a:pt x="51" y="12"/>
                  </a:lnTo>
                  <a:lnTo>
                    <a:pt x="60" y="12"/>
                  </a:lnTo>
                  <a:lnTo>
                    <a:pt x="72" y="12"/>
                  </a:lnTo>
                  <a:lnTo>
                    <a:pt x="85" y="12"/>
                  </a:lnTo>
                  <a:lnTo>
                    <a:pt x="85" y="12"/>
                  </a:lnTo>
                  <a:lnTo>
                    <a:pt x="85"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17"/>
            <p:cNvSpPr/>
            <p:nvPr/>
          </p:nvSpPr>
          <p:spPr>
            <a:xfrm>
              <a:off x="3267" y="1613"/>
              <a:ext cx="37" cy="59"/>
            </a:xfrm>
            <a:custGeom>
              <a:rect b="b" l="l" r="r" t="t"/>
              <a:pathLst>
                <a:path extrusionOk="0" h="59" w="37">
                  <a:moveTo>
                    <a:pt x="16" y="7"/>
                  </a:moveTo>
                  <a:lnTo>
                    <a:pt x="16" y="8"/>
                  </a:lnTo>
                  <a:lnTo>
                    <a:pt x="18" y="10"/>
                  </a:lnTo>
                  <a:lnTo>
                    <a:pt x="21" y="18"/>
                  </a:lnTo>
                  <a:lnTo>
                    <a:pt x="24" y="25"/>
                  </a:lnTo>
                  <a:lnTo>
                    <a:pt x="24" y="32"/>
                  </a:lnTo>
                  <a:lnTo>
                    <a:pt x="23" y="40"/>
                  </a:lnTo>
                  <a:lnTo>
                    <a:pt x="21" y="44"/>
                  </a:lnTo>
                  <a:lnTo>
                    <a:pt x="14" y="48"/>
                  </a:lnTo>
                  <a:lnTo>
                    <a:pt x="0" y="49"/>
                  </a:lnTo>
                  <a:lnTo>
                    <a:pt x="0" y="59"/>
                  </a:lnTo>
                  <a:lnTo>
                    <a:pt x="16" y="58"/>
                  </a:lnTo>
                  <a:lnTo>
                    <a:pt x="27" y="52"/>
                  </a:lnTo>
                  <a:lnTo>
                    <a:pt x="34" y="44"/>
                  </a:lnTo>
                  <a:lnTo>
                    <a:pt x="37" y="32"/>
                  </a:lnTo>
                  <a:lnTo>
                    <a:pt x="35" y="23"/>
                  </a:lnTo>
                  <a:lnTo>
                    <a:pt x="31" y="14"/>
                  </a:lnTo>
                  <a:lnTo>
                    <a:pt x="28" y="6"/>
                  </a:lnTo>
                  <a:lnTo>
                    <a:pt x="24" y="0"/>
                  </a:lnTo>
                  <a:lnTo>
                    <a:pt x="24" y="1"/>
                  </a:lnTo>
                  <a:lnTo>
                    <a:pt x="16"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17"/>
            <p:cNvSpPr/>
            <p:nvPr/>
          </p:nvSpPr>
          <p:spPr>
            <a:xfrm>
              <a:off x="3281" y="1597"/>
              <a:ext cx="23" cy="23"/>
            </a:xfrm>
            <a:custGeom>
              <a:rect b="b" l="l" r="r" t="t"/>
              <a:pathLst>
                <a:path extrusionOk="0" h="23" w="23">
                  <a:moveTo>
                    <a:pt x="10" y="7"/>
                  </a:moveTo>
                  <a:lnTo>
                    <a:pt x="11" y="0"/>
                  </a:lnTo>
                  <a:lnTo>
                    <a:pt x="7" y="3"/>
                  </a:lnTo>
                  <a:lnTo>
                    <a:pt x="3" y="9"/>
                  </a:lnTo>
                  <a:lnTo>
                    <a:pt x="0" y="16"/>
                  </a:lnTo>
                  <a:lnTo>
                    <a:pt x="2" y="23"/>
                  </a:lnTo>
                  <a:lnTo>
                    <a:pt x="10" y="17"/>
                  </a:lnTo>
                  <a:lnTo>
                    <a:pt x="10" y="16"/>
                  </a:lnTo>
                  <a:lnTo>
                    <a:pt x="11" y="15"/>
                  </a:lnTo>
                  <a:lnTo>
                    <a:pt x="15" y="12"/>
                  </a:lnTo>
                  <a:lnTo>
                    <a:pt x="20" y="7"/>
                  </a:lnTo>
                  <a:lnTo>
                    <a:pt x="21" y="0"/>
                  </a:lnTo>
                  <a:lnTo>
                    <a:pt x="20" y="7"/>
                  </a:lnTo>
                  <a:lnTo>
                    <a:pt x="23" y="3"/>
                  </a:lnTo>
                  <a:lnTo>
                    <a:pt x="21" y="0"/>
                  </a:lnTo>
                  <a:lnTo>
                    <a:pt x="1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 name="Google Shape;178;p17"/>
            <p:cNvSpPr/>
            <p:nvPr/>
          </p:nvSpPr>
          <p:spPr>
            <a:xfrm>
              <a:off x="3286" y="1582"/>
              <a:ext cx="16" cy="22"/>
            </a:xfrm>
            <a:custGeom>
              <a:rect b="b" l="l" r="r" t="t"/>
              <a:pathLst>
                <a:path extrusionOk="0" h="22" w="16">
                  <a:moveTo>
                    <a:pt x="6" y="0"/>
                  </a:moveTo>
                  <a:lnTo>
                    <a:pt x="6" y="0"/>
                  </a:lnTo>
                  <a:lnTo>
                    <a:pt x="0" y="5"/>
                  </a:lnTo>
                  <a:lnTo>
                    <a:pt x="0" y="11"/>
                  </a:lnTo>
                  <a:lnTo>
                    <a:pt x="2" y="17"/>
                  </a:lnTo>
                  <a:lnTo>
                    <a:pt x="5" y="22"/>
                  </a:lnTo>
                  <a:lnTo>
                    <a:pt x="16" y="15"/>
                  </a:lnTo>
                  <a:lnTo>
                    <a:pt x="12" y="11"/>
                  </a:lnTo>
                  <a:lnTo>
                    <a:pt x="10" y="9"/>
                  </a:lnTo>
                  <a:lnTo>
                    <a:pt x="10" y="9"/>
                  </a:lnTo>
                  <a:lnTo>
                    <a:pt x="8" y="10"/>
                  </a:lnTo>
                  <a:lnTo>
                    <a:pt x="8" y="10"/>
                  </a:lnTo>
                  <a:lnTo>
                    <a:pt x="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 name="Google Shape;179;p17"/>
            <p:cNvSpPr/>
            <p:nvPr/>
          </p:nvSpPr>
          <p:spPr>
            <a:xfrm>
              <a:off x="3292" y="1581"/>
              <a:ext cx="13" cy="11"/>
            </a:xfrm>
            <a:custGeom>
              <a:rect b="b" l="l" r="r" t="t"/>
              <a:pathLst>
                <a:path extrusionOk="0" h="11" w="13">
                  <a:moveTo>
                    <a:pt x="0" y="0"/>
                  </a:moveTo>
                  <a:lnTo>
                    <a:pt x="0" y="0"/>
                  </a:lnTo>
                  <a:lnTo>
                    <a:pt x="0" y="3"/>
                  </a:lnTo>
                  <a:lnTo>
                    <a:pt x="2" y="0"/>
                  </a:lnTo>
                  <a:lnTo>
                    <a:pt x="2" y="0"/>
                  </a:lnTo>
                  <a:lnTo>
                    <a:pt x="0" y="1"/>
                  </a:lnTo>
                  <a:lnTo>
                    <a:pt x="2" y="11"/>
                  </a:lnTo>
                  <a:lnTo>
                    <a:pt x="6" y="10"/>
                  </a:lnTo>
                  <a:lnTo>
                    <a:pt x="11" y="8"/>
                  </a:lnTo>
                  <a:lnTo>
                    <a:pt x="13" y="3"/>
                  </a:lnTo>
                  <a:lnTo>
                    <a:pt x="13" y="0"/>
                  </a:lnTo>
                  <a:lnTo>
                    <a:pt x="13"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 name="Google Shape;180;p17"/>
            <p:cNvSpPr/>
            <p:nvPr/>
          </p:nvSpPr>
          <p:spPr>
            <a:xfrm>
              <a:off x="3290" y="1560"/>
              <a:ext cx="15" cy="21"/>
            </a:xfrm>
            <a:custGeom>
              <a:rect b="b" l="l" r="r" t="t"/>
              <a:pathLst>
                <a:path extrusionOk="0" h="21" w="15">
                  <a:moveTo>
                    <a:pt x="0" y="2"/>
                  </a:moveTo>
                  <a:lnTo>
                    <a:pt x="0" y="2"/>
                  </a:lnTo>
                  <a:lnTo>
                    <a:pt x="1" y="7"/>
                  </a:lnTo>
                  <a:lnTo>
                    <a:pt x="2" y="12"/>
                  </a:lnTo>
                  <a:lnTo>
                    <a:pt x="3" y="16"/>
                  </a:lnTo>
                  <a:lnTo>
                    <a:pt x="2" y="21"/>
                  </a:lnTo>
                  <a:lnTo>
                    <a:pt x="15" y="21"/>
                  </a:lnTo>
                  <a:lnTo>
                    <a:pt x="14" y="16"/>
                  </a:lnTo>
                  <a:lnTo>
                    <a:pt x="13" y="10"/>
                  </a:lnTo>
                  <a:lnTo>
                    <a:pt x="12" y="5"/>
                  </a:lnTo>
                  <a:lnTo>
                    <a:pt x="11" y="0"/>
                  </a:lnTo>
                  <a:lnTo>
                    <a:pt x="11" y="0"/>
                  </a:lnTo>
                  <a:lnTo>
                    <a:pt x="0"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 name="Google Shape;181;p17"/>
            <p:cNvSpPr/>
            <p:nvPr/>
          </p:nvSpPr>
          <p:spPr>
            <a:xfrm>
              <a:off x="3290" y="1539"/>
              <a:ext cx="25" cy="23"/>
            </a:xfrm>
            <a:custGeom>
              <a:rect b="b" l="l" r="r" t="t"/>
              <a:pathLst>
                <a:path extrusionOk="0" h="23" w="25">
                  <a:moveTo>
                    <a:pt x="14" y="4"/>
                  </a:moveTo>
                  <a:lnTo>
                    <a:pt x="14" y="1"/>
                  </a:lnTo>
                  <a:lnTo>
                    <a:pt x="12" y="5"/>
                  </a:lnTo>
                  <a:lnTo>
                    <a:pt x="7" y="8"/>
                  </a:lnTo>
                  <a:lnTo>
                    <a:pt x="1" y="15"/>
                  </a:lnTo>
                  <a:lnTo>
                    <a:pt x="0" y="23"/>
                  </a:lnTo>
                  <a:lnTo>
                    <a:pt x="11" y="21"/>
                  </a:lnTo>
                  <a:lnTo>
                    <a:pt x="12" y="19"/>
                  </a:lnTo>
                  <a:lnTo>
                    <a:pt x="14" y="17"/>
                  </a:lnTo>
                  <a:lnTo>
                    <a:pt x="20" y="11"/>
                  </a:lnTo>
                  <a:lnTo>
                    <a:pt x="24" y="3"/>
                  </a:lnTo>
                  <a:lnTo>
                    <a:pt x="24" y="0"/>
                  </a:lnTo>
                  <a:lnTo>
                    <a:pt x="24" y="3"/>
                  </a:lnTo>
                  <a:lnTo>
                    <a:pt x="25" y="2"/>
                  </a:lnTo>
                  <a:lnTo>
                    <a:pt x="24" y="0"/>
                  </a:lnTo>
                  <a:lnTo>
                    <a:pt x="14"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 name="Google Shape;182;p17"/>
            <p:cNvSpPr/>
            <p:nvPr/>
          </p:nvSpPr>
          <p:spPr>
            <a:xfrm>
              <a:off x="3259" y="1476"/>
              <a:ext cx="55" cy="67"/>
            </a:xfrm>
            <a:custGeom>
              <a:rect b="b" l="l" r="r" t="t"/>
              <a:pathLst>
                <a:path extrusionOk="0" h="67" w="55">
                  <a:moveTo>
                    <a:pt x="1" y="1"/>
                  </a:moveTo>
                  <a:lnTo>
                    <a:pt x="2" y="7"/>
                  </a:lnTo>
                  <a:lnTo>
                    <a:pt x="8" y="14"/>
                  </a:lnTo>
                  <a:lnTo>
                    <a:pt x="15" y="23"/>
                  </a:lnTo>
                  <a:lnTo>
                    <a:pt x="22" y="32"/>
                  </a:lnTo>
                  <a:lnTo>
                    <a:pt x="28" y="40"/>
                  </a:lnTo>
                  <a:lnTo>
                    <a:pt x="34" y="48"/>
                  </a:lnTo>
                  <a:lnTo>
                    <a:pt x="38" y="55"/>
                  </a:lnTo>
                  <a:lnTo>
                    <a:pt x="42" y="62"/>
                  </a:lnTo>
                  <a:lnTo>
                    <a:pt x="45" y="67"/>
                  </a:lnTo>
                  <a:lnTo>
                    <a:pt x="55" y="63"/>
                  </a:lnTo>
                  <a:lnTo>
                    <a:pt x="52" y="58"/>
                  </a:lnTo>
                  <a:lnTo>
                    <a:pt x="49" y="50"/>
                  </a:lnTo>
                  <a:lnTo>
                    <a:pt x="43" y="42"/>
                  </a:lnTo>
                  <a:lnTo>
                    <a:pt x="36" y="34"/>
                  </a:lnTo>
                  <a:lnTo>
                    <a:pt x="30" y="25"/>
                  </a:lnTo>
                  <a:lnTo>
                    <a:pt x="24" y="17"/>
                  </a:lnTo>
                  <a:lnTo>
                    <a:pt x="16" y="8"/>
                  </a:lnTo>
                  <a:lnTo>
                    <a:pt x="10" y="0"/>
                  </a:lnTo>
                  <a:lnTo>
                    <a:pt x="11" y="6"/>
                  </a:lnTo>
                  <a:lnTo>
                    <a:pt x="1" y="1"/>
                  </a:lnTo>
                  <a:lnTo>
                    <a:pt x="0" y="5"/>
                  </a:lnTo>
                  <a:lnTo>
                    <a:pt x="2" y="7"/>
                  </a:lnTo>
                  <a:lnTo>
                    <a:pt x="1"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 name="Google Shape;183;p17"/>
            <p:cNvSpPr/>
            <p:nvPr/>
          </p:nvSpPr>
          <p:spPr>
            <a:xfrm>
              <a:off x="3247" y="1427"/>
              <a:ext cx="25" cy="55"/>
            </a:xfrm>
            <a:custGeom>
              <a:rect b="b" l="l" r="r" t="t"/>
              <a:pathLst>
                <a:path extrusionOk="0" h="55" w="25">
                  <a:moveTo>
                    <a:pt x="0" y="0"/>
                  </a:moveTo>
                  <a:lnTo>
                    <a:pt x="0" y="0"/>
                  </a:lnTo>
                  <a:lnTo>
                    <a:pt x="4" y="11"/>
                  </a:lnTo>
                  <a:lnTo>
                    <a:pt x="11" y="23"/>
                  </a:lnTo>
                  <a:lnTo>
                    <a:pt x="15" y="37"/>
                  </a:lnTo>
                  <a:lnTo>
                    <a:pt x="13" y="50"/>
                  </a:lnTo>
                  <a:lnTo>
                    <a:pt x="23" y="55"/>
                  </a:lnTo>
                  <a:lnTo>
                    <a:pt x="25" y="37"/>
                  </a:lnTo>
                  <a:lnTo>
                    <a:pt x="21" y="19"/>
                  </a:lnTo>
                  <a:lnTo>
                    <a:pt x="15" y="7"/>
                  </a:lnTo>
                  <a:lnTo>
                    <a:pt x="13" y="0"/>
                  </a:lnTo>
                  <a:lnTo>
                    <a:pt x="13"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 name="Google Shape;184;p17"/>
            <p:cNvSpPr/>
            <p:nvPr/>
          </p:nvSpPr>
          <p:spPr>
            <a:xfrm>
              <a:off x="3247" y="1380"/>
              <a:ext cx="31" cy="47"/>
            </a:xfrm>
            <a:custGeom>
              <a:rect b="b" l="l" r="r" t="t"/>
              <a:pathLst>
                <a:path extrusionOk="0" h="47" w="31">
                  <a:moveTo>
                    <a:pt x="22" y="0"/>
                  </a:moveTo>
                  <a:lnTo>
                    <a:pt x="22" y="0"/>
                  </a:lnTo>
                  <a:lnTo>
                    <a:pt x="16" y="10"/>
                  </a:lnTo>
                  <a:lnTo>
                    <a:pt x="9" y="23"/>
                  </a:lnTo>
                  <a:lnTo>
                    <a:pt x="3" y="37"/>
                  </a:lnTo>
                  <a:lnTo>
                    <a:pt x="0" y="47"/>
                  </a:lnTo>
                  <a:lnTo>
                    <a:pt x="13" y="47"/>
                  </a:lnTo>
                  <a:lnTo>
                    <a:pt x="14" y="39"/>
                  </a:lnTo>
                  <a:lnTo>
                    <a:pt x="19" y="28"/>
                  </a:lnTo>
                  <a:lnTo>
                    <a:pt x="26" y="14"/>
                  </a:lnTo>
                  <a:lnTo>
                    <a:pt x="31" y="7"/>
                  </a:lnTo>
                  <a:lnTo>
                    <a:pt x="31" y="7"/>
                  </a:lnTo>
                  <a:lnTo>
                    <a:pt x="2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 name="Google Shape;185;p17"/>
            <p:cNvSpPr/>
            <p:nvPr/>
          </p:nvSpPr>
          <p:spPr>
            <a:xfrm>
              <a:off x="3244" y="1354"/>
              <a:ext cx="37" cy="33"/>
            </a:xfrm>
            <a:custGeom>
              <a:rect b="b" l="l" r="r" t="t"/>
              <a:pathLst>
                <a:path extrusionOk="0" h="33" w="37">
                  <a:moveTo>
                    <a:pt x="0" y="11"/>
                  </a:moveTo>
                  <a:lnTo>
                    <a:pt x="0" y="11"/>
                  </a:lnTo>
                  <a:lnTo>
                    <a:pt x="4" y="13"/>
                  </a:lnTo>
                  <a:lnTo>
                    <a:pt x="11" y="15"/>
                  </a:lnTo>
                  <a:lnTo>
                    <a:pt x="15" y="17"/>
                  </a:lnTo>
                  <a:lnTo>
                    <a:pt x="20" y="20"/>
                  </a:lnTo>
                  <a:lnTo>
                    <a:pt x="23" y="23"/>
                  </a:lnTo>
                  <a:lnTo>
                    <a:pt x="24" y="24"/>
                  </a:lnTo>
                  <a:lnTo>
                    <a:pt x="24" y="26"/>
                  </a:lnTo>
                  <a:lnTo>
                    <a:pt x="25" y="26"/>
                  </a:lnTo>
                  <a:lnTo>
                    <a:pt x="34" y="33"/>
                  </a:lnTo>
                  <a:lnTo>
                    <a:pt x="37" y="26"/>
                  </a:lnTo>
                  <a:lnTo>
                    <a:pt x="35" y="20"/>
                  </a:lnTo>
                  <a:lnTo>
                    <a:pt x="31" y="15"/>
                  </a:lnTo>
                  <a:lnTo>
                    <a:pt x="26" y="12"/>
                  </a:lnTo>
                  <a:lnTo>
                    <a:pt x="21" y="7"/>
                  </a:lnTo>
                  <a:lnTo>
                    <a:pt x="15" y="5"/>
                  </a:lnTo>
                  <a:lnTo>
                    <a:pt x="9" y="2"/>
                  </a:lnTo>
                  <a:lnTo>
                    <a:pt x="2" y="0"/>
                  </a:lnTo>
                  <a:lnTo>
                    <a:pt x="2" y="0"/>
                  </a:lnTo>
                  <a:lnTo>
                    <a:pt x="0"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 name="Google Shape;186;p17"/>
            <p:cNvSpPr/>
            <p:nvPr/>
          </p:nvSpPr>
          <p:spPr>
            <a:xfrm>
              <a:off x="3054" y="1348"/>
              <a:ext cx="192" cy="25"/>
            </a:xfrm>
            <a:custGeom>
              <a:rect b="b" l="l" r="r" t="t"/>
              <a:pathLst>
                <a:path extrusionOk="0" h="25" w="192">
                  <a:moveTo>
                    <a:pt x="7" y="25"/>
                  </a:moveTo>
                  <a:lnTo>
                    <a:pt x="7" y="25"/>
                  </a:lnTo>
                  <a:lnTo>
                    <a:pt x="13" y="22"/>
                  </a:lnTo>
                  <a:lnTo>
                    <a:pt x="21" y="19"/>
                  </a:lnTo>
                  <a:lnTo>
                    <a:pt x="32" y="17"/>
                  </a:lnTo>
                  <a:lnTo>
                    <a:pt x="44" y="15"/>
                  </a:lnTo>
                  <a:lnTo>
                    <a:pt x="58" y="14"/>
                  </a:lnTo>
                  <a:lnTo>
                    <a:pt x="72" y="13"/>
                  </a:lnTo>
                  <a:lnTo>
                    <a:pt x="88" y="13"/>
                  </a:lnTo>
                  <a:lnTo>
                    <a:pt x="104" y="13"/>
                  </a:lnTo>
                  <a:lnTo>
                    <a:pt x="119" y="13"/>
                  </a:lnTo>
                  <a:lnTo>
                    <a:pt x="134" y="14"/>
                  </a:lnTo>
                  <a:lnTo>
                    <a:pt x="147" y="14"/>
                  </a:lnTo>
                  <a:lnTo>
                    <a:pt x="160" y="14"/>
                  </a:lnTo>
                  <a:lnTo>
                    <a:pt x="171" y="16"/>
                  </a:lnTo>
                  <a:lnTo>
                    <a:pt x="181" y="15"/>
                  </a:lnTo>
                  <a:lnTo>
                    <a:pt x="186" y="16"/>
                  </a:lnTo>
                  <a:lnTo>
                    <a:pt x="190" y="17"/>
                  </a:lnTo>
                  <a:lnTo>
                    <a:pt x="192" y="6"/>
                  </a:lnTo>
                  <a:lnTo>
                    <a:pt x="188" y="5"/>
                  </a:lnTo>
                  <a:lnTo>
                    <a:pt x="181" y="4"/>
                  </a:lnTo>
                  <a:lnTo>
                    <a:pt x="171" y="3"/>
                  </a:lnTo>
                  <a:lnTo>
                    <a:pt x="160" y="3"/>
                  </a:lnTo>
                  <a:lnTo>
                    <a:pt x="147" y="1"/>
                  </a:lnTo>
                  <a:lnTo>
                    <a:pt x="134" y="1"/>
                  </a:lnTo>
                  <a:lnTo>
                    <a:pt x="119" y="0"/>
                  </a:lnTo>
                  <a:lnTo>
                    <a:pt x="104" y="0"/>
                  </a:lnTo>
                  <a:lnTo>
                    <a:pt x="88" y="0"/>
                  </a:lnTo>
                  <a:lnTo>
                    <a:pt x="72" y="2"/>
                  </a:lnTo>
                  <a:lnTo>
                    <a:pt x="58" y="3"/>
                  </a:lnTo>
                  <a:lnTo>
                    <a:pt x="44" y="4"/>
                  </a:lnTo>
                  <a:lnTo>
                    <a:pt x="29" y="6"/>
                  </a:lnTo>
                  <a:lnTo>
                    <a:pt x="19" y="8"/>
                  </a:lnTo>
                  <a:lnTo>
                    <a:pt x="9" y="12"/>
                  </a:lnTo>
                  <a:lnTo>
                    <a:pt x="0" y="17"/>
                  </a:lnTo>
                  <a:lnTo>
                    <a:pt x="0" y="17"/>
                  </a:lnTo>
                  <a:lnTo>
                    <a:pt x="7"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 name="Google Shape;187;p17"/>
            <p:cNvSpPr/>
            <p:nvPr/>
          </p:nvSpPr>
          <p:spPr>
            <a:xfrm>
              <a:off x="2970" y="1365"/>
              <a:ext cx="91" cy="122"/>
            </a:xfrm>
            <a:custGeom>
              <a:rect b="b" l="l" r="r" t="t"/>
              <a:pathLst>
                <a:path extrusionOk="0" h="122" w="91">
                  <a:moveTo>
                    <a:pt x="10" y="121"/>
                  </a:moveTo>
                  <a:lnTo>
                    <a:pt x="10" y="122"/>
                  </a:lnTo>
                  <a:lnTo>
                    <a:pt x="15" y="109"/>
                  </a:lnTo>
                  <a:lnTo>
                    <a:pt x="23" y="96"/>
                  </a:lnTo>
                  <a:lnTo>
                    <a:pt x="33" y="80"/>
                  </a:lnTo>
                  <a:lnTo>
                    <a:pt x="43" y="62"/>
                  </a:lnTo>
                  <a:lnTo>
                    <a:pt x="55" y="46"/>
                  </a:lnTo>
                  <a:lnTo>
                    <a:pt x="68" y="30"/>
                  </a:lnTo>
                  <a:lnTo>
                    <a:pt x="80" y="19"/>
                  </a:lnTo>
                  <a:lnTo>
                    <a:pt x="91" y="8"/>
                  </a:lnTo>
                  <a:lnTo>
                    <a:pt x="84" y="0"/>
                  </a:lnTo>
                  <a:lnTo>
                    <a:pt x="72" y="10"/>
                  </a:lnTo>
                  <a:lnTo>
                    <a:pt x="59" y="24"/>
                  </a:lnTo>
                  <a:lnTo>
                    <a:pt x="47" y="39"/>
                  </a:lnTo>
                  <a:lnTo>
                    <a:pt x="34" y="56"/>
                  </a:lnTo>
                  <a:lnTo>
                    <a:pt x="23" y="74"/>
                  </a:lnTo>
                  <a:lnTo>
                    <a:pt x="12" y="89"/>
                  </a:lnTo>
                  <a:lnTo>
                    <a:pt x="5" y="105"/>
                  </a:lnTo>
                  <a:lnTo>
                    <a:pt x="0" y="118"/>
                  </a:lnTo>
                  <a:lnTo>
                    <a:pt x="0" y="119"/>
                  </a:lnTo>
                  <a:lnTo>
                    <a:pt x="10" y="1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 name="Google Shape;188;p17"/>
            <p:cNvSpPr/>
            <p:nvPr/>
          </p:nvSpPr>
          <p:spPr>
            <a:xfrm>
              <a:off x="2968" y="1484"/>
              <a:ext cx="53" cy="103"/>
            </a:xfrm>
            <a:custGeom>
              <a:rect b="b" l="l" r="r" t="t"/>
              <a:pathLst>
                <a:path extrusionOk="0" h="103" w="53">
                  <a:moveTo>
                    <a:pt x="53" y="99"/>
                  </a:moveTo>
                  <a:lnTo>
                    <a:pt x="53" y="99"/>
                  </a:lnTo>
                  <a:lnTo>
                    <a:pt x="49" y="90"/>
                  </a:lnTo>
                  <a:lnTo>
                    <a:pt x="42" y="80"/>
                  </a:lnTo>
                  <a:lnTo>
                    <a:pt x="35" y="67"/>
                  </a:lnTo>
                  <a:lnTo>
                    <a:pt x="27" y="54"/>
                  </a:lnTo>
                  <a:lnTo>
                    <a:pt x="19" y="39"/>
                  </a:lnTo>
                  <a:lnTo>
                    <a:pt x="13" y="26"/>
                  </a:lnTo>
                  <a:lnTo>
                    <a:pt x="12" y="12"/>
                  </a:lnTo>
                  <a:lnTo>
                    <a:pt x="12" y="2"/>
                  </a:lnTo>
                  <a:lnTo>
                    <a:pt x="2" y="0"/>
                  </a:lnTo>
                  <a:lnTo>
                    <a:pt x="0" y="12"/>
                  </a:lnTo>
                  <a:lnTo>
                    <a:pt x="3" y="28"/>
                  </a:lnTo>
                  <a:lnTo>
                    <a:pt x="9" y="43"/>
                  </a:lnTo>
                  <a:lnTo>
                    <a:pt x="16" y="58"/>
                  </a:lnTo>
                  <a:lnTo>
                    <a:pt x="25" y="74"/>
                  </a:lnTo>
                  <a:lnTo>
                    <a:pt x="32" y="86"/>
                  </a:lnTo>
                  <a:lnTo>
                    <a:pt x="38" y="97"/>
                  </a:lnTo>
                  <a:lnTo>
                    <a:pt x="42" y="103"/>
                  </a:lnTo>
                  <a:lnTo>
                    <a:pt x="42" y="103"/>
                  </a:lnTo>
                  <a:lnTo>
                    <a:pt x="53" y="9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 name="Google Shape;189;p17"/>
            <p:cNvSpPr/>
            <p:nvPr/>
          </p:nvSpPr>
          <p:spPr>
            <a:xfrm>
              <a:off x="3008" y="1583"/>
              <a:ext cx="16" cy="70"/>
            </a:xfrm>
            <a:custGeom>
              <a:rect b="b" l="l" r="r" t="t"/>
              <a:pathLst>
                <a:path extrusionOk="0" h="70" w="16">
                  <a:moveTo>
                    <a:pt x="9" y="70"/>
                  </a:moveTo>
                  <a:lnTo>
                    <a:pt x="11" y="66"/>
                  </a:lnTo>
                  <a:lnTo>
                    <a:pt x="14" y="50"/>
                  </a:lnTo>
                  <a:lnTo>
                    <a:pt x="16" y="32"/>
                  </a:lnTo>
                  <a:lnTo>
                    <a:pt x="15" y="15"/>
                  </a:lnTo>
                  <a:lnTo>
                    <a:pt x="13" y="0"/>
                  </a:lnTo>
                  <a:lnTo>
                    <a:pt x="2" y="4"/>
                  </a:lnTo>
                  <a:lnTo>
                    <a:pt x="5" y="15"/>
                  </a:lnTo>
                  <a:lnTo>
                    <a:pt x="3" y="32"/>
                  </a:lnTo>
                  <a:lnTo>
                    <a:pt x="3" y="50"/>
                  </a:lnTo>
                  <a:lnTo>
                    <a:pt x="0" y="64"/>
                  </a:lnTo>
                  <a:lnTo>
                    <a:pt x="2" y="61"/>
                  </a:lnTo>
                  <a:lnTo>
                    <a:pt x="9" y="70"/>
                  </a:lnTo>
                  <a:lnTo>
                    <a:pt x="11" y="69"/>
                  </a:lnTo>
                  <a:lnTo>
                    <a:pt x="11" y="66"/>
                  </a:lnTo>
                  <a:lnTo>
                    <a:pt x="9" y="7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 name="Google Shape;190;p17"/>
            <p:cNvSpPr/>
            <p:nvPr/>
          </p:nvSpPr>
          <p:spPr>
            <a:xfrm>
              <a:off x="2927" y="1644"/>
              <a:ext cx="90" cy="77"/>
            </a:xfrm>
            <a:custGeom>
              <a:rect b="b" l="l" r="r" t="t"/>
              <a:pathLst>
                <a:path extrusionOk="0" h="77" w="90">
                  <a:moveTo>
                    <a:pt x="8" y="77"/>
                  </a:moveTo>
                  <a:lnTo>
                    <a:pt x="8" y="77"/>
                  </a:lnTo>
                  <a:lnTo>
                    <a:pt x="16" y="68"/>
                  </a:lnTo>
                  <a:lnTo>
                    <a:pt x="24" y="61"/>
                  </a:lnTo>
                  <a:lnTo>
                    <a:pt x="33" y="51"/>
                  </a:lnTo>
                  <a:lnTo>
                    <a:pt x="44" y="43"/>
                  </a:lnTo>
                  <a:lnTo>
                    <a:pt x="55" y="34"/>
                  </a:lnTo>
                  <a:lnTo>
                    <a:pt x="68" y="25"/>
                  </a:lnTo>
                  <a:lnTo>
                    <a:pt x="79" y="17"/>
                  </a:lnTo>
                  <a:lnTo>
                    <a:pt x="90" y="9"/>
                  </a:lnTo>
                  <a:lnTo>
                    <a:pt x="83" y="0"/>
                  </a:lnTo>
                  <a:lnTo>
                    <a:pt x="73" y="9"/>
                  </a:lnTo>
                  <a:lnTo>
                    <a:pt x="62" y="17"/>
                  </a:lnTo>
                  <a:lnTo>
                    <a:pt x="49" y="25"/>
                  </a:lnTo>
                  <a:lnTo>
                    <a:pt x="38" y="35"/>
                  </a:lnTo>
                  <a:lnTo>
                    <a:pt x="27" y="43"/>
                  </a:lnTo>
                  <a:lnTo>
                    <a:pt x="16" y="52"/>
                  </a:lnTo>
                  <a:lnTo>
                    <a:pt x="7" y="62"/>
                  </a:lnTo>
                  <a:lnTo>
                    <a:pt x="0" y="71"/>
                  </a:lnTo>
                  <a:lnTo>
                    <a:pt x="0" y="71"/>
                  </a:lnTo>
                  <a:lnTo>
                    <a:pt x="8" y="7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17"/>
            <p:cNvSpPr/>
            <p:nvPr/>
          </p:nvSpPr>
          <p:spPr>
            <a:xfrm>
              <a:off x="2877" y="1715"/>
              <a:ext cx="58" cy="45"/>
            </a:xfrm>
            <a:custGeom>
              <a:rect b="b" l="l" r="r" t="t"/>
              <a:pathLst>
                <a:path extrusionOk="0" h="45" w="58">
                  <a:moveTo>
                    <a:pt x="11" y="41"/>
                  </a:moveTo>
                  <a:lnTo>
                    <a:pt x="9" y="45"/>
                  </a:lnTo>
                  <a:lnTo>
                    <a:pt x="16" y="41"/>
                  </a:lnTo>
                  <a:lnTo>
                    <a:pt x="23" y="36"/>
                  </a:lnTo>
                  <a:lnTo>
                    <a:pt x="29" y="30"/>
                  </a:lnTo>
                  <a:lnTo>
                    <a:pt x="36" y="25"/>
                  </a:lnTo>
                  <a:lnTo>
                    <a:pt x="43" y="20"/>
                  </a:lnTo>
                  <a:lnTo>
                    <a:pt x="49" y="15"/>
                  </a:lnTo>
                  <a:lnTo>
                    <a:pt x="54" y="11"/>
                  </a:lnTo>
                  <a:lnTo>
                    <a:pt x="58" y="6"/>
                  </a:lnTo>
                  <a:lnTo>
                    <a:pt x="50" y="0"/>
                  </a:lnTo>
                  <a:lnTo>
                    <a:pt x="48" y="2"/>
                  </a:lnTo>
                  <a:lnTo>
                    <a:pt x="43" y="6"/>
                  </a:lnTo>
                  <a:lnTo>
                    <a:pt x="36" y="12"/>
                  </a:lnTo>
                  <a:lnTo>
                    <a:pt x="30" y="17"/>
                  </a:lnTo>
                  <a:lnTo>
                    <a:pt x="23" y="22"/>
                  </a:lnTo>
                  <a:lnTo>
                    <a:pt x="17" y="27"/>
                  </a:lnTo>
                  <a:lnTo>
                    <a:pt x="9" y="32"/>
                  </a:lnTo>
                  <a:lnTo>
                    <a:pt x="3" y="37"/>
                  </a:lnTo>
                  <a:lnTo>
                    <a:pt x="1" y="41"/>
                  </a:lnTo>
                  <a:lnTo>
                    <a:pt x="3" y="37"/>
                  </a:lnTo>
                  <a:lnTo>
                    <a:pt x="0" y="39"/>
                  </a:lnTo>
                  <a:lnTo>
                    <a:pt x="1" y="41"/>
                  </a:lnTo>
                  <a:lnTo>
                    <a:pt x="11" y="4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17"/>
            <p:cNvSpPr/>
            <p:nvPr/>
          </p:nvSpPr>
          <p:spPr>
            <a:xfrm>
              <a:off x="2878" y="1756"/>
              <a:ext cx="288" cy="399"/>
            </a:xfrm>
            <a:custGeom>
              <a:rect b="b" l="l" r="r" t="t"/>
              <a:pathLst>
                <a:path extrusionOk="0" h="399" w="288">
                  <a:moveTo>
                    <a:pt x="288" y="389"/>
                  </a:moveTo>
                  <a:lnTo>
                    <a:pt x="288" y="389"/>
                  </a:lnTo>
                  <a:lnTo>
                    <a:pt x="260" y="374"/>
                  </a:lnTo>
                  <a:lnTo>
                    <a:pt x="234" y="359"/>
                  </a:lnTo>
                  <a:lnTo>
                    <a:pt x="209" y="342"/>
                  </a:lnTo>
                  <a:lnTo>
                    <a:pt x="184" y="322"/>
                  </a:lnTo>
                  <a:lnTo>
                    <a:pt x="162" y="301"/>
                  </a:lnTo>
                  <a:lnTo>
                    <a:pt x="139" y="279"/>
                  </a:lnTo>
                  <a:lnTo>
                    <a:pt x="119" y="256"/>
                  </a:lnTo>
                  <a:lnTo>
                    <a:pt x="100" y="232"/>
                  </a:lnTo>
                  <a:lnTo>
                    <a:pt x="83" y="206"/>
                  </a:lnTo>
                  <a:lnTo>
                    <a:pt x="68" y="180"/>
                  </a:lnTo>
                  <a:lnTo>
                    <a:pt x="53" y="152"/>
                  </a:lnTo>
                  <a:lnTo>
                    <a:pt x="41" y="123"/>
                  </a:lnTo>
                  <a:lnTo>
                    <a:pt x="30" y="94"/>
                  </a:lnTo>
                  <a:lnTo>
                    <a:pt x="22" y="63"/>
                  </a:lnTo>
                  <a:lnTo>
                    <a:pt x="15" y="31"/>
                  </a:lnTo>
                  <a:lnTo>
                    <a:pt x="10" y="0"/>
                  </a:lnTo>
                  <a:lnTo>
                    <a:pt x="0" y="0"/>
                  </a:lnTo>
                  <a:lnTo>
                    <a:pt x="4" y="33"/>
                  </a:lnTo>
                  <a:lnTo>
                    <a:pt x="11" y="66"/>
                  </a:lnTo>
                  <a:lnTo>
                    <a:pt x="20" y="96"/>
                  </a:lnTo>
                  <a:lnTo>
                    <a:pt x="30" y="127"/>
                  </a:lnTo>
                  <a:lnTo>
                    <a:pt x="43" y="156"/>
                  </a:lnTo>
                  <a:lnTo>
                    <a:pt x="57" y="184"/>
                  </a:lnTo>
                  <a:lnTo>
                    <a:pt x="73" y="213"/>
                  </a:lnTo>
                  <a:lnTo>
                    <a:pt x="92" y="239"/>
                  </a:lnTo>
                  <a:lnTo>
                    <a:pt x="111" y="263"/>
                  </a:lnTo>
                  <a:lnTo>
                    <a:pt x="130" y="288"/>
                  </a:lnTo>
                  <a:lnTo>
                    <a:pt x="153" y="310"/>
                  </a:lnTo>
                  <a:lnTo>
                    <a:pt x="177" y="330"/>
                  </a:lnTo>
                  <a:lnTo>
                    <a:pt x="202" y="350"/>
                  </a:lnTo>
                  <a:lnTo>
                    <a:pt x="227" y="369"/>
                  </a:lnTo>
                  <a:lnTo>
                    <a:pt x="256" y="385"/>
                  </a:lnTo>
                  <a:lnTo>
                    <a:pt x="284" y="399"/>
                  </a:lnTo>
                  <a:lnTo>
                    <a:pt x="284" y="399"/>
                  </a:lnTo>
                  <a:lnTo>
                    <a:pt x="288" y="3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 name="Google Shape;193;p17"/>
            <p:cNvSpPr/>
            <p:nvPr/>
          </p:nvSpPr>
          <p:spPr>
            <a:xfrm>
              <a:off x="3162" y="2145"/>
              <a:ext cx="36" cy="27"/>
            </a:xfrm>
            <a:custGeom>
              <a:rect b="b" l="l" r="r" t="t"/>
              <a:pathLst>
                <a:path extrusionOk="0" h="27" w="36">
                  <a:moveTo>
                    <a:pt x="26" y="18"/>
                  </a:moveTo>
                  <a:lnTo>
                    <a:pt x="33" y="13"/>
                  </a:lnTo>
                  <a:lnTo>
                    <a:pt x="28" y="11"/>
                  </a:lnTo>
                  <a:lnTo>
                    <a:pt x="20" y="7"/>
                  </a:lnTo>
                  <a:lnTo>
                    <a:pt x="10" y="3"/>
                  </a:lnTo>
                  <a:lnTo>
                    <a:pt x="4" y="0"/>
                  </a:lnTo>
                  <a:lnTo>
                    <a:pt x="0" y="10"/>
                  </a:lnTo>
                  <a:lnTo>
                    <a:pt x="6" y="13"/>
                  </a:lnTo>
                  <a:lnTo>
                    <a:pt x="15" y="18"/>
                  </a:lnTo>
                  <a:lnTo>
                    <a:pt x="24" y="22"/>
                  </a:lnTo>
                  <a:lnTo>
                    <a:pt x="29" y="24"/>
                  </a:lnTo>
                  <a:lnTo>
                    <a:pt x="36" y="20"/>
                  </a:lnTo>
                  <a:lnTo>
                    <a:pt x="29" y="24"/>
                  </a:lnTo>
                  <a:lnTo>
                    <a:pt x="35" y="27"/>
                  </a:lnTo>
                  <a:lnTo>
                    <a:pt x="36" y="20"/>
                  </a:lnTo>
                  <a:lnTo>
                    <a:pt x="26"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 name="Google Shape;194;p17"/>
            <p:cNvSpPr/>
            <p:nvPr/>
          </p:nvSpPr>
          <p:spPr>
            <a:xfrm>
              <a:off x="3188" y="2110"/>
              <a:ext cx="24" cy="55"/>
            </a:xfrm>
            <a:custGeom>
              <a:rect b="b" l="l" r="r" t="t"/>
              <a:pathLst>
                <a:path extrusionOk="0" h="55" w="24">
                  <a:moveTo>
                    <a:pt x="19" y="0"/>
                  </a:moveTo>
                  <a:lnTo>
                    <a:pt x="13" y="5"/>
                  </a:lnTo>
                  <a:lnTo>
                    <a:pt x="8" y="20"/>
                  </a:lnTo>
                  <a:lnTo>
                    <a:pt x="4" y="34"/>
                  </a:lnTo>
                  <a:lnTo>
                    <a:pt x="1" y="46"/>
                  </a:lnTo>
                  <a:lnTo>
                    <a:pt x="0" y="53"/>
                  </a:lnTo>
                  <a:lnTo>
                    <a:pt x="10" y="55"/>
                  </a:lnTo>
                  <a:lnTo>
                    <a:pt x="11" y="48"/>
                  </a:lnTo>
                  <a:lnTo>
                    <a:pt x="14" y="36"/>
                  </a:lnTo>
                  <a:lnTo>
                    <a:pt x="19" y="22"/>
                  </a:lnTo>
                  <a:lnTo>
                    <a:pt x="24" y="9"/>
                  </a:lnTo>
                  <a:lnTo>
                    <a:pt x="19" y="13"/>
                  </a:lnTo>
                  <a:lnTo>
                    <a:pt x="19" y="0"/>
                  </a:lnTo>
                  <a:lnTo>
                    <a:pt x="14" y="1"/>
                  </a:lnTo>
                  <a:lnTo>
                    <a:pt x="13" y="5"/>
                  </a:lnTo>
                  <a:lnTo>
                    <a:pt x="1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 name="Google Shape;195;p17"/>
            <p:cNvSpPr/>
            <p:nvPr/>
          </p:nvSpPr>
          <p:spPr>
            <a:xfrm>
              <a:off x="3207" y="2110"/>
              <a:ext cx="25" cy="14"/>
            </a:xfrm>
            <a:custGeom>
              <a:rect b="b" l="l" r="r" t="t"/>
              <a:pathLst>
                <a:path extrusionOk="0" h="14" w="25">
                  <a:moveTo>
                    <a:pt x="25" y="1"/>
                  </a:moveTo>
                  <a:lnTo>
                    <a:pt x="25" y="1"/>
                  </a:lnTo>
                  <a:lnTo>
                    <a:pt x="19" y="2"/>
                  </a:lnTo>
                  <a:lnTo>
                    <a:pt x="12" y="1"/>
                  </a:lnTo>
                  <a:lnTo>
                    <a:pt x="6" y="0"/>
                  </a:lnTo>
                  <a:lnTo>
                    <a:pt x="0" y="0"/>
                  </a:lnTo>
                  <a:lnTo>
                    <a:pt x="0" y="13"/>
                  </a:lnTo>
                  <a:lnTo>
                    <a:pt x="6" y="13"/>
                  </a:lnTo>
                  <a:lnTo>
                    <a:pt x="12" y="12"/>
                  </a:lnTo>
                  <a:lnTo>
                    <a:pt x="19" y="13"/>
                  </a:lnTo>
                  <a:lnTo>
                    <a:pt x="25" y="14"/>
                  </a:lnTo>
                  <a:lnTo>
                    <a:pt x="25" y="14"/>
                  </a:lnTo>
                  <a:lnTo>
                    <a:pt x="25"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 name="Google Shape;196;p17"/>
            <p:cNvSpPr/>
            <p:nvPr/>
          </p:nvSpPr>
          <p:spPr>
            <a:xfrm>
              <a:off x="3232" y="2111"/>
              <a:ext cx="282" cy="13"/>
            </a:xfrm>
            <a:custGeom>
              <a:rect b="b" l="l" r="r" t="t"/>
              <a:pathLst>
                <a:path extrusionOk="0" h="13" w="282">
                  <a:moveTo>
                    <a:pt x="270" y="7"/>
                  </a:moveTo>
                  <a:lnTo>
                    <a:pt x="276" y="0"/>
                  </a:lnTo>
                  <a:lnTo>
                    <a:pt x="272" y="0"/>
                  </a:lnTo>
                  <a:lnTo>
                    <a:pt x="263" y="0"/>
                  </a:lnTo>
                  <a:lnTo>
                    <a:pt x="249" y="0"/>
                  </a:lnTo>
                  <a:lnTo>
                    <a:pt x="232" y="0"/>
                  </a:lnTo>
                  <a:lnTo>
                    <a:pt x="214" y="0"/>
                  </a:lnTo>
                  <a:lnTo>
                    <a:pt x="192" y="0"/>
                  </a:lnTo>
                  <a:lnTo>
                    <a:pt x="169" y="0"/>
                  </a:lnTo>
                  <a:lnTo>
                    <a:pt x="145" y="0"/>
                  </a:lnTo>
                  <a:lnTo>
                    <a:pt x="120" y="0"/>
                  </a:lnTo>
                  <a:lnTo>
                    <a:pt x="96" y="0"/>
                  </a:lnTo>
                  <a:lnTo>
                    <a:pt x="74" y="0"/>
                  </a:lnTo>
                  <a:lnTo>
                    <a:pt x="53" y="0"/>
                  </a:lnTo>
                  <a:lnTo>
                    <a:pt x="34" y="0"/>
                  </a:lnTo>
                  <a:lnTo>
                    <a:pt x="18" y="0"/>
                  </a:lnTo>
                  <a:lnTo>
                    <a:pt x="7" y="0"/>
                  </a:lnTo>
                  <a:lnTo>
                    <a:pt x="0" y="0"/>
                  </a:lnTo>
                  <a:lnTo>
                    <a:pt x="0" y="13"/>
                  </a:lnTo>
                  <a:lnTo>
                    <a:pt x="7" y="13"/>
                  </a:lnTo>
                  <a:lnTo>
                    <a:pt x="18" y="13"/>
                  </a:lnTo>
                  <a:lnTo>
                    <a:pt x="34" y="13"/>
                  </a:lnTo>
                  <a:lnTo>
                    <a:pt x="53" y="13"/>
                  </a:lnTo>
                  <a:lnTo>
                    <a:pt x="74" y="13"/>
                  </a:lnTo>
                  <a:lnTo>
                    <a:pt x="96" y="13"/>
                  </a:lnTo>
                  <a:lnTo>
                    <a:pt x="120" y="13"/>
                  </a:lnTo>
                  <a:lnTo>
                    <a:pt x="145" y="13"/>
                  </a:lnTo>
                  <a:lnTo>
                    <a:pt x="169" y="13"/>
                  </a:lnTo>
                  <a:lnTo>
                    <a:pt x="192" y="13"/>
                  </a:lnTo>
                  <a:lnTo>
                    <a:pt x="214" y="13"/>
                  </a:lnTo>
                  <a:lnTo>
                    <a:pt x="232" y="13"/>
                  </a:lnTo>
                  <a:lnTo>
                    <a:pt x="249" y="13"/>
                  </a:lnTo>
                  <a:lnTo>
                    <a:pt x="263" y="13"/>
                  </a:lnTo>
                  <a:lnTo>
                    <a:pt x="272" y="13"/>
                  </a:lnTo>
                  <a:lnTo>
                    <a:pt x="276" y="13"/>
                  </a:lnTo>
                  <a:lnTo>
                    <a:pt x="282" y="7"/>
                  </a:lnTo>
                  <a:lnTo>
                    <a:pt x="276" y="13"/>
                  </a:lnTo>
                  <a:lnTo>
                    <a:pt x="282" y="13"/>
                  </a:lnTo>
                  <a:lnTo>
                    <a:pt x="282" y="7"/>
                  </a:lnTo>
                  <a:lnTo>
                    <a:pt x="27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 name="Google Shape;197;p17"/>
            <p:cNvSpPr/>
            <p:nvPr/>
          </p:nvSpPr>
          <p:spPr>
            <a:xfrm>
              <a:off x="3502" y="2054"/>
              <a:ext cx="12" cy="64"/>
            </a:xfrm>
            <a:custGeom>
              <a:rect b="b" l="l" r="r" t="t"/>
              <a:pathLst>
                <a:path extrusionOk="0" h="64" w="12">
                  <a:moveTo>
                    <a:pt x="2" y="0"/>
                  </a:moveTo>
                  <a:lnTo>
                    <a:pt x="1" y="3"/>
                  </a:lnTo>
                  <a:lnTo>
                    <a:pt x="0" y="16"/>
                  </a:lnTo>
                  <a:lnTo>
                    <a:pt x="0" y="33"/>
                  </a:lnTo>
                  <a:lnTo>
                    <a:pt x="0" y="51"/>
                  </a:lnTo>
                  <a:lnTo>
                    <a:pt x="0" y="64"/>
                  </a:lnTo>
                  <a:lnTo>
                    <a:pt x="12" y="64"/>
                  </a:lnTo>
                  <a:lnTo>
                    <a:pt x="12" y="51"/>
                  </a:lnTo>
                  <a:lnTo>
                    <a:pt x="12" y="33"/>
                  </a:lnTo>
                  <a:lnTo>
                    <a:pt x="12" y="16"/>
                  </a:lnTo>
                  <a:lnTo>
                    <a:pt x="11" y="3"/>
                  </a:lnTo>
                  <a:lnTo>
                    <a:pt x="10" y="6"/>
                  </a:lnTo>
                  <a:lnTo>
                    <a:pt x="2" y="0"/>
                  </a:lnTo>
                  <a:lnTo>
                    <a:pt x="0" y="2"/>
                  </a:lnTo>
                  <a:lnTo>
                    <a:pt x="1" y="3"/>
                  </a:lnTo>
                  <a:lnTo>
                    <a:pt x="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 name="Google Shape;198;p17"/>
            <p:cNvSpPr/>
            <p:nvPr/>
          </p:nvSpPr>
          <p:spPr>
            <a:xfrm>
              <a:off x="3504" y="2030"/>
              <a:ext cx="69" cy="30"/>
            </a:xfrm>
            <a:custGeom>
              <a:rect b="b" l="l" r="r" t="t"/>
              <a:pathLst>
                <a:path extrusionOk="0" h="30" w="69">
                  <a:moveTo>
                    <a:pt x="58" y="0"/>
                  </a:moveTo>
                  <a:lnTo>
                    <a:pt x="57" y="1"/>
                  </a:lnTo>
                  <a:lnTo>
                    <a:pt x="52" y="3"/>
                  </a:lnTo>
                  <a:lnTo>
                    <a:pt x="44" y="6"/>
                  </a:lnTo>
                  <a:lnTo>
                    <a:pt x="34" y="9"/>
                  </a:lnTo>
                  <a:lnTo>
                    <a:pt x="24" y="13"/>
                  </a:lnTo>
                  <a:lnTo>
                    <a:pt x="14" y="16"/>
                  </a:lnTo>
                  <a:lnTo>
                    <a:pt x="6" y="19"/>
                  </a:lnTo>
                  <a:lnTo>
                    <a:pt x="0" y="24"/>
                  </a:lnTo>
                  <a:lnTo>
                    <a:pt x="8" y="30"/>
                  </a:lnTo>
                  <a:lnTo>
                    <a:pt x="10" y="29"/>
                  </a:lnTo>
                  <a:lnTo>
                    <a:pt x="18" y="26"/>
                  </a:lnTo>
                  <a:lnTo>
                    <a:pt x="26" y="23"/>
                  </a:lnTo>
                  <a:lnTo>
                    <a:pt x="37" y="20"/>
                  </a:lnTo>
                  <a:lnTo>
                    <a:pt x="46" y="17"/>
                  </a:lnTo>
                  <a:lnTo>
                    <a:pt x="56" y="14"/>
                  </a:lnTo>
                  <a:lnTo>
                    <a:pt x="64" y="9"/>
                  </a:lnTo>
                  <a:lnTo>
                    <a:pt x="69" y="4"/>
                  </a:lnTo>
                  <a:lnTo>
                    <a:pt x="5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 name="Google Shape;199;p17"/>
            <p:cNvSpPr/>
            <p:nvPr/>
          </p:nvSpPr>
          <p:spPr>
            <a:xfrm>
              <a:off x="2974" y="1354"/>
              <a:ext cx="300" cy="270"/>
            </a:xfrm>
            <a:custGeom>
              <a:rect b="b" l="l" r="r" t="t"/>
              <a:pathLst>
                <a:path extrusionOk="0" h="270" w="300">
                  <a:moveTo>
                    <a:pt x="42" y="231"/>
                  </a:moveTo>
                  <a:lnTo>
                    <a:pt x="37" y="223"/>
                  </a:lnTo>
                  <a:lnTo>
                    <a:pt x="31" y="213"/>
                  </a:lnTo>
                  <a:lnTo>
                    <a:pt x="24" y="201"/>
                  </a:lnTo>
                  <a:lnTo>
                    <a:pt x="16" y="186"/>
                  </a:lnTo>
                  <a:lnTo>
                    <a:pt x="8" y="171"/>
                  </a:lnTo>
                  <a:lnTo>
                    <a:pt x="2" y="157"/>
                  </a:lnTo>
                  <a:lnTo>
                    <a:pt x="0" y="142"/>
                  </a:lnTo>
                  <a:lnTo>
                    <a:pt x="1" y="131"/>
                  </a:lnTo>
                  <a:lnTo>
                    <a:pt x="6" y="118"/>
                  </a:lnTo>
                  <a:lnTo>
                    <a:pt x="13" y="104"/>
                  </a:lnTo>
                  <a:lnTo>
                    <a:pt x="24" y="88"/>
                  </a:lnTo>
                  <a:lnTo>
                    <a:pt x="34" y="70"/>
                  </a:lnTo>
                  <a:lnTo>
                    <a:pt x="47" y="54"/>
                  </a:lnTo>
                  <a:lnTo>
                    <a:pt x="59" y="38"/>
                  </a:lnTo>
                  <a:lnTo>
                    <a:pt x="72" y="25"/>
                  </a:lnTo>
                  <a:lnTo>
                    <a:pt x="83" y="15"/>
                  </a:lnTo>
                  <a:lnTo>
                    <a:pt x="91" y="11"/>
                  </a:lnTo>
                  <a:lnTo>
                    <a:pt x="100" y="8"/>
                  </a:lnTo>
                  <a:lnTo>
                    <a:pt x="111" y="6"/>
                  </a:lnTo>
                  <a:lnTo>
                    <a:pt x="124" y="3"/>
                  </a:lnTo>
                  <a:lnTo>
                    <a:pt x="138" y="2"/>
                  </a:lnTo>
                  <a:lnTo>
                    <a:pt x="152" y="1"/>
                  </a:lnTo>
                  <a:lnTo>
                    <a:pt x="168" y="0"/>
                  </a:lnTo>
                  <a:lnTo>
                    <a:pt x="184" y="0"/>
                  </a:lnTo>
                  <a:lnTo>
                    <a:pt x="199" y="0"/>
                  </a:lnTo>
                  <a:lnTo>
                    <a:pt x="214" y="1"/>
                  </a:lnTo>
                  <a:lnTo>
                    <a:pt x="227" y="1"/>
                  </a:lnTo>
                  <a:lnTo>
                    <a:pt x="240" y="2"/>
                  </a:lnTo>
                  <a:lnTo>
                    <a:pt x="251" y="3"/>
                  </a:lnTo>
                  <a:lnTo>
                    <a:pt x="261" y="3"/>
                  </a:lnTo>
                  <a:lnTo>
                    <a:pt x="267" y="5"/>
                  </a:lnTo>
                  <a:lnTo>
                    <a:pt x="271" y="6"/>
                  </a:lnTo>
                  <a:lnTo>
                    <a:pt x="276" y="8"/>
                  </a:lnTo>
                  <a:lnTo>
                    <a:pt x="283" y="10"/>
                  </a:lnTo>
                  <a:lnTo>
                    <a:pt x="288" y="12"/>
                  </a:lnTo>
                  <a:lnTo>
                    <a:pt x="293" y="16"/>
                  </a:lnTo>
                  <a:lnTo>
                    <a:pt x="297" y="19"/>
                  </a:lnTo>
                  <a:lnTo>
                    <a:pt x="299" y="22"/>
                  </a:lnTo>
                  <a:lnTo>
                    <a:pt x="300" y="26"/>
                  </a:lnTo>
                  <a:lnTo>
                    <a:pt x="299" y="30"/>
                  </a:lnTo>
                  <a:lnTo>
                    <a:pt x="294" y="38"/>
                  </a:lnTo>
                  <a:lnTo>
                    <a:pt x="287" y="51"/>
                  </a:lnTo>
                  <a:lnTo>
                    <a:pt x="282" y="64"/>
                  </a:lnTo>
                  <a:lnTo>
                    <a:pt x="280" y="73"/>
                  </a:lnTo>
                  <a:lnTo>
                    <a:pt x="267" y="72"/>
                  </a:lnTo>
                  <a:lnTo>
                    <a:pt x="251" y="72"/>
                  </a:lnTo>
                  <a:lnTo>
                    <a:pt x="234" y="73"/>
                  </a:lnTo>
                  <a:lnTo>
                    <a:pt x="215" y="75"/>
                  </a:lnTo>
                  <a:lnTo>
                    <a:pt x="198" y="78"/>
                  </a:lnTo>
                  <a:lnTo>
                    <a:pt x="184" y="81"/>
                  </a:lnTo>
                  <a:lnTo>
                    <a:pt x="172" y="85"/>
                  </a:lnTo>
                  <a:lnTo>
                    <a:pt x="167" y="89"/>
                  </a:lnTo>
                  <a:lnTo>
                    <a:pt x="163" y="105"/>
                  </a:lnTo>
                  <a:lnTo>
                    <a:pt x="161" y="129"/>
                  </a:lnTo>
                  <a:lnTo>
                    <a:pt x="163" y="155"/>
                  </a:lnTo>
                  <a:lnTo>
                    <a:pt x="169" y="174"/>
                  </a:lnTo>
                  <a:lnTo>
                    <a:pt x="165" y="181"/>
                  </a:lnTo>
                  <a:lnTo>
                    <a:pt x="161" y="185"/>
                  </a:lnTo>
                  <a:lnTo>
                    <a:pt x="155" y="189"/>
                  </a:lnTo>
                  <a:lnTo>
                    <a:pt x="151" y="193"/>
                  </a:lnTo>
                  <a:lnTo>
                    <a:pt x="144" y="182"/>
                  </a:lnTo>
                  <a:lnTo>
                    <a:pt x="138" y="168"/>
                  </a:lnTo>
                  <a:lnTo>
                    <a:pt x="131" y="156"/>
                  </a:lnTo>
                  <a:lnTo>
                    <a:pt x="123" y="150"/>
                  </a:lnTo>
                  <a:lnTo>
                    <a:pt x="118" y="152"/>
                  </a:lnTo>
                  <a:lnTo>
                    <a:pt x="112" y="155"/>
                  </a:lnTo>
                  <a:lnTo>
                    <a:pt x="104" y="160"/>
                  </a:lnTo>
                  <a:lnTo>
                    <a:pt x="98" y="167"/>
                  </a:lnTo>
                  <a:lnTo>
                    <a:pt x="93" y="176"/>
                  </a:lnTo>
                  <a:lnTo>
                    <a:pt x="89" y="184"/>
                  </a:lnTo>
                  <a:lnTo>
                    <a:pt x="88" y="194"/>
                  </a:lnTo>
                  <a:lnTo>
                    <a:pt x="90" y="205"/>
                  </a:lnTo>
                  <a:lnTo>
                    <a:pt x="93" y="225"/>
                  </a:lnTo>
                  <a:lnTo>
                    <a:pt x="91" y="240"/>
                  </a:lnTo>
                  <a:lnTo>
                    <a:pt x="85" y="253"/>
                  </a:lnTo>
                  <a:lnTo>
                    <a:pt x="79" y="261"/>
                  </a:lnTo>
                  <a:lnTo>
                    <a:pt x="75" y="263"/>
                  </a:lnTo>
                  <a:lnTo>
                    <a:pt x="71" y="266"/>
                  </a:lnTo>
                  <a:lnTo>
                    <a:pt x="66" y="267"/>
                  </a:lnTo>
                  <a:lnTo>
                    <a:pt x="60" y="269"/>
                  </a:lnTo>
                  <a:lnTo>
                    <a:pt x="55" y="270"/>
                  </a:lnTo>
                  <a:lnTo>
                    <a:pt x="50" y="270"/>
                  </a:lnTo>
                  <a:lnTo>
                    <a:pt x="47" y="270"/>
                  </a:lnTo>
                  <a:lnTo>
                    <a:pt x="44" y="270"/>
                  </a:lnTo>
                  <a:lnTo>
                    <a:pt x="42" y="265"/>
                  </a:lnTo>
                  <a:lnTo>
                    <a:pt x="43" y="255"/>
                  </a:lnTo>
                  <a:lnTo>
                    <a:pt x="44" y="242"/>
                  </a:lnTo>
                  <a:lnTo>
                    <a:pt x="42" y="2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 name="Google Shape;200;p17"/>
            <p:cNvSpPr/>
            <p:nvPr/>
          </p:nvSpPr>
          <p:spPr>
            <a:xfrm>
              <a:off x="2968" y="1483"/>
              <a:ext cx="53" cy="104"/>
            </a:xfrm>
            <a:custGeom>
              <a:rect b="b" l="l" r="r" t="t"/>
              <a:pathLst>
                <a:path extrusionOk="0" h="104" w="53">
                  <a:moveTo>
                    <a:pt x="2" y="0"/>
                  </a:moveTo>
                  <a:lnTo>
                    <a:pt x="2" y="1"/>
                  </a:lnTo>
                  <a:lnTo>
                    <a:pt x="0" y="13"/>
                  </a:lnTo>
                  <a:lnTo>
                    <a:pt x="3" y="29"/>
                  </a:lnTo>
                  <a:lnTo>
                    <a:pt x="9" y="44"/>
                  </a:lnTo>
                  <a:lnTo>
                    <a:pt x="16" y="59"/>
                  </a:lnTo>
                  <a:lnTo>
                    <a:pt x="25" y="75"/>
                  </a:lnTo>
                  <a:lnTo>
                    <a:pt x="32" y="87"/>
                  </a:lnTo>
                  <a:lnTo>
                    <a:pt x="38" y="98"/>
                  </a:lnTo>
                  <a:lnTo>
                    <a:pt x="42" y="104"/>
                  </a:lnTo>
                  <a:lnTo>
                    <a:pt x="53" y="100"/>
                  </a:lnTo>
                  <a:lnTo>
                    <a:pt x="49" y="91"/>
                  </a:lnTo>
                  <a:lnTo>
                    <a:pt x="42" y="81"/>
                  </a:lnTo>
                  <a:lnTo>
                    <a:pt x="35" y="68"/>
                  </a:lnTo>
                  <a:lnTo>
                    <a:pt x="27" y="55"/>
                  </a:lnTo>
                  <a:lnTo>
                    <a:pt x="19" y="40"/>
                  </a:lnTo>
                  <a:lnTo>
                    <a:pt x="13" y="27"/>
                  </a:lnTo>
                  <a:lnTo>
                    <a:pt x="12" y="13"/>
                  </a:lnTo>
                  <a:lnTo>
                    <a:pt x="12" y="3"/>
                  </a:lnTo>
                  <a:lnTo>
                    <a:pt x="12" y="4"/>
                  </a:lnTo>
                  <a:lnTo>
                    <a:pt x="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 name="Google Shape;201;p17"/>
            <p:cNvSpPr/>
            <p:nvPr/>
          </p:nvSpPr>
          <p:spPr>
            <a:xfrm>
              <a:off x="2970" y="1365"/>
              <a:ext cx="91" cy="122"/>
            </a:xfrm>
            <a:custGeom>
              <a:rect b="b" l="l" r="r" t="t"/>
              <a:pathLst>
                <a:path extrusionOk="0" h="122" w="91">
                  <a:moveTo>
                    <a:pt x="84" y="0"/>
                  </a:moveTo>
                  <a:lnTo>
                    <a:pt x="84" y="0"/>
                  </a:lnTo>
                  <a:lnTo>
                    <a:pt x="72" y="10"/>
                  </a:lnTo>
                  <a:lnTo>
                    <a:pt x="59" y="24"/>
                  </a:lnTo>
                  <a:lnTo>
                    <a:pt x="47" y="39"/>
                  </a:lnTo>
                  <a:lnTo>
                    <a:pt x="34" y="56"/>
                  </a:lnTo>
                  <a:lnTo>
                    <a:pt x="23" y="74"/>
                  </a:lnTo>
                  <a:lnTo>
                    <a:pt x="12" y="89"/>
                  </a:lnTo>
                  <a:lnTo>
                    <a:pt x="5" y="105"/>
                  </a:lnTo>
                  <a:lnTo>
                    <a:pt x="0" y="118"/>
                  </a:lnTo>
                  <a:lnTo>
                    <a:pt x="10" y="122"/>
                  </a:lnTo>
                  <a:lnTo>
                    <a:pt x="15" y="109"/>
                  </a:lnTo>
                  <a:lnTo>
                    <a:pt x="23" y="96"/>
                  </a:lnTo>
                  <a:lnTo>
                    <a:pt x="33" y="80"/>
                  </a:lnTo>
                  <a:lnTo>
                    <a:pt x="43" y="62"/>
                  </a:lnTo>
                  <a:lnTo>
                    <a:pt x="55" y="46"/>
                  </a:lnTo>
                  <a:lnTo>
                    <a:pt x="68" y="30"/>
                  </a:lnTo>
                  <a:lnTo>
                    <a:pt x="80" y="19"/>
                  </a:lnTo>
                  <a:lnTo>
                    <a:pt x="91" y="8"/>
                  </a:lnTo>
                  <a:lnTo>
                    <a:pt x="91" y="8"/>
                  </a:lnTo>
                  <a:lnTo>
                    <a:pt x="8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 name="Google Shape;202;p17"/>
            <p:cNvSpPr/>
            <p:nvPr/>
          </p:nvSpPr>
          <p:spPr>
            <a:xfrm>
              <a:off x="3054" y="1348"/>
              <a:ext cx="192" cy="25"/>
            </a:xfrm>
            <a:custGeom>
              <a:rect b="b" l="l" r="r" t="t"/>
              <a:pathLst>
                <a:path extrusionOk="0" h="25" w="192">
                  <a:moveTo>
                    <a:pt x="192" y="6"/>
                  </a:moveTo>
                  <a:lnTo>
                    <a:pt x="192" y="6"/>
                  </a:lnTo>
                  <a:lnTo>
                    <a:pt x="188" y="5"/>
                  </a:lnTo>
                  <a:lnTo>
                    <a:pt x="181" y="4"/>
                  </a:lnTo>
                  <a:lnTo>
                    <a:pt x="171" y="3"/>
                  </a:lnTo>
                  <a:lnTo>
                    <a:pt x="160" y="3"/>
                  </a:lnTo>
                  <a:lnTo>
                    <a:pt x="147" y="1"/>
                  </a:lnTo>
                  <a:lnTo>
                    <a:pt x="134" y="1"/>
                  </a:lnTo>
                  <a:lnTo>
                    <a:pt x="119" y="0"/>
                  </a:lnTo>
                  <a:lnTo>
                    <a:pt x="104" y="0"/>
                  </a:lnTo>
                  <a:lnTo>
                    <a:pt x="88" y="0"/>
                  </a:lnTo>
                  <a:lnTo>
                    <a:pt x="72" y="2"/>
                  </a:lnTo>
                  <a:lnTo>
                    <a:pt x="58" y="3"/>
                  </a:lnTo>
                  <a:lnTo>
                    <a:pt x="44" y="4"/>
                  </a:lnTo>
                  <a:lnTo>
                    <a:pt x="29" y="6"/>
                  </a:lnTo>
                  <a:lnTo>
                    <a:pt x="19" y="8"/>
                  </a:lnTo>
                  <a:lnTo>
                    <a:pt x="9" y="12"/>
                  </a:lnTo>
                  <a:lnTo>
                    <a:pt x="0" y="17"/>
                  </a:lnTo>
                  <a:lnTo>
                    <a:pt x="7" y="25"/>
                  </a:lnTo>
                  <a:lnTo>
                    <a:pt x="13" y="22"/>
                  </a:lnTo>
                  <a:lnTo>
                    <a:pt x="21" y="19"/>
                  </a:lnTo>
                  <a:lnTo>
                    <a:pt x="32" y="17"/>
                  </a:lnTo>
                  <a:lnTo>
                    <a:pt x="44" y="15"/>
                  </a:lnTo>
                  <a:lnTo>
                    <a:pt x="58" y="14"/>
                  </a:lnTo>
                  <a:lnTo>
                    <a:pt x="72" y="13"/>
                  </a:lnTo>
                  <a:lnTo>
                    <a:pt x="88" y="13"/>
                  </a:lnTo>
                  <a:lnTo>
                    <a:pt x="104" y="13"/>
                  </a:lnTo>
                  <a:lnTo>
                    <a:pt x="119" y="13"/>
                  </a:lnTo>
                  <a:lnTo>
                    <a:pt x="134" y="14"/>
                  </a:lnTo>
                  <a:lnTo>
                    <a:pt x="147" y="14"/>
                  </a:lnTo>
                  <a:lnTo>
                    <a:pt x="160" y="14"/>
                  </a:lnTo>
                  <a:lnTo>
                    <a:pt x="171" y="16"/>
                  </a:lnTo>
                  <a:lnTo>
                    <a:pt x="181" y="15"/>
                  </a:lnTo>
                  <a:lnTo>
                    <a:pt x="186" y="16"/>
                  </a:lnTo>
                  <a:lnTo>
                    <a:pt x="190" y="17"/>
                  </a:lnTo>
                  <a:lnTo>
                    <a:pt x="190" y="17"/>
                  </a:lnTo>
                  <a:lnTo>
                    <a:pt x="192"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 name="Google Shape;203;p17"/>
            <p:cNvSpPr/>
            <p:nvPr/>
          </p:nvSpPr>
          <p:spPr>
            <a:xfrm>
              <a:off x="3244" y="1354"/>
              <a:ext cx="37" cy="33"/>
            </a:xfrm>
            <a:custGeom>
              <a:rect b="b" l="l" r="r" t="t"/>
              <a:pathLst>
                <a:path extrusionOk="0" h="33" w="37">
                  <a:moveTo>
                    <a:pt x="34" y="33"/>
                  </a:moveTo>
                  <a:lnTo>
                    <a:pt x="34" y="33"/>
                  </a:lnTo>
                  <a:lnTo>
                    <a:pt x="37" y="26"/>
                  </a:lnTo>
                  <a:lnTo>
                    <a:pt x="35" y="20"/>
                  </a:lnTo>
                  <a:lnTo>
                    <a:pt x="31" y="15"/>
                  </a:lnTo>
                  <a:lnTo>
                    <a:pt x="26" y="12"/>
                  </a:lnTo>
                  <a:lnTo>
                    <a:pt x="21" y="7"/>
                  </a:lnTo>
                  <a:lnTo>
                    <a:pt x="15" y="5"/>
                  </a:lnTo>
                  <a:lnTo>
                    <a:pt x="9" y="2"/>
                  </a:lnTo>
                  <a:lnTo>
                    <a:pt x="2" y="0"/>
                  </a:lnTo>
                  <a:lnTo>
                    <a:pt x="0" y="11"/>
                  </a:lnTo>
                  <a:lnTo>
                    <a:pt x="4" y="13"/>
                  </a:lnTo>
                  <a:lnTo>
                    <a:pt x="11" y="15"/>
                  </a:lnTo>
                  <a:lnTo>
                    <a:pt x="15" y="17"/>
                  </a:lnTo>
                  <a:lnTo>
                    <a:pt x="20" y="20"/>
                  </a:lnTo>
                  <a:lnTo>
                    <a:pt x="23" y="23"/>
                  </a:lnTo>
                  <a:lnTo>
                    <a:pt x="24" y="24"/>
                  </a:lnTo>
                  <a:lnTo>
                    <a:pt x="24" y="26"/>
                  </a:lnTo>
                  <a:lnTo>
                    <a:pt x="25" y="26"/>
                  </a:lnTo>
                  <a:lnTo>
                    <a:pt x="25" y="26"/>
                  </a:lnTo>
                  <a:lnTo>
                    <a:pt x="34"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 name="Google Shape;204;p17"/>
            <p:cNvSpPr/>
            <p:nvPr/>
          </p:nvSpPr>
          <p:spPr>
            <a:xfrm>
              <a:off x="3247" y="1380"/>
              <a:ext cx="31" cy="54"/>
            </a:xfrm>
            <a:custGeom>
              <a:rect b="b" l="l" r="r" t="t"/>
              <a:pathLst>
                <a:path extrusionOk="0" h="54" w="31">
                  <a:moveTo>
                    <a:pt x="7" y="53"/>
                  </a:moveTo>
                  <a:lnTo>
                    <a:pt x="13" y="47"/>
                  </a:lnTo>
                  <a:lnTo>
                    <a:pt x="14" y="39"/>
                  </a:lnTo>
                  <a:lnTo>
                    <a:pt x="19" y="28"/>
                  </a:lnTo>
                  <a:lnTo>
                    <a:pt x="26" y="14"/>
                  </a:lnTo>
                  <a:lnTo>
                    <a:pt x="31" y="7"/>
                  </a:lnTo>
                  <a:lnTo>
                    <a:pt x="22" y="0"/>
                  </a:lnTo>
                  <a:lnTo>
                    <a:pt x="16" y="10"/>
                  </a:lnTo>
                  <a:lnTo>
                    <a:pt x="9" y="23"/>
                  </a:lnTo>
                  <a:lnTo>
                    <a:pt x="3" y="37"/>
                  </a:lnTo>
                  <a:lnTo>
                    <a:pt x="0" y="47"/>
                  </a:lnTo>
                  <a:lnTo>
                    <a:pt x="7" y="42"/>
                  </a:lnTo>
                  <a:lnTo>
                    <a:pt x="7" y="53"/>
                  </a:lnTo>
                  <a:lnTo>
                    <a:pt x="13" y="54"/>
                  </a:lnTo>
                  <a:lnTo>
                    <a:pt x="13" y="47"/>
                  </a:lnTo>
                  <a:lnTo>
                    <a:pt x="7" y="5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7"/>
            <p:cNvSpPr/>
            <p:nvPr/>
          </p:nvSpPr>
          <p:spPr>
            <a:xfrm>
              <a:off x="3136" y="1420"/>
              <a:ext cx="118" cy="25"/>
            </a:xfrm>
            <a:custGeom>
              <a:rect b="b" l="l" r="r" t="t"/>
              <a:pathLst>
                <a:path extrusionOk="0" h="25" w="118">
                  <a:moveTo>
                    <a:pt x="10" y="25"/>
                  </a:moveTo>
                  <a:lnTo>
                    <a:pt x="10" y="25"/>
                  </a:lnTo>
                  <a:lnTo>
                    <a:pt x="12" y="24"/>
                  </a:lnTo>
                  <a:lnTo>
                    <a:pt x="23" y="20"/>
                  </a:lnTo>
                  <a:lnTo>
                    <a:pt x="36" y="17"/>
                  </a:lnTo>
                  <a:lnTo>
                    <a:pt x="53" y="15"/>
                  </a:lnTo>
                  <a:lnTo>
                    <a:pt x="72" y="13"/>
                  </a:lnTo>
                  <a:lnTo>
                    <a:pt x="89" y="13"/>
                  </a:lnTo>
                  <a:lnTo>
                    <a:pt x="105" y="13"/>
                  </a:lnTo>
                  <a:lnTo>
                    <a:pt x="118" y="13"/>
                  </a:lnTo>
                  <a:lnTo>
                    <a:pt x="118" y="2"/>
                  </a:lnTo>
                  <a:lnTo>
                    <a:pt x="105" y="0"/>
                  </a:lnTo>
                  <a:lnTo>
                    <a:pt x="89" y="0"/>
                  </a:lnTo>
                  <a:lnTo>
                    <a:pt x="72" y="2"/>
                  </a:lnTo>
                  <a:lnTo>
                    <a:pt x="53" y="4"/>
                  </a:lnTo>
                  <a:lnTo>
                    <a:pt x="36" y="6"/>
                  </a:lnTo>
                  <a:lnTo>
                    <a:pt x="21" y="9"/>
                  </a:lnTo>
                  <a:lnTo>
                    <a:pt x="8" y="14"/>
                  </a:lnTo>
                  <a:lnTo>
                    <a:pt x="0" y="21"/>
                  </a:lnTo>
                  <a:lnTo>
                    <a:pt x="0" y="21"/>
                  </a:lnTo>
                  <a:lnTo>
                    <a:pt x="10"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7"/>
            <p:cNvSpPr/>
            <p:nvPr/>
          </p:nvSpPr>
          <p:spPr>
            <a:xfrm>
              <a:off x="3128" y="1441"/>
              <a:ext cx="21" cy="91"/>
            </a:xfrm>
            <a:custGeom>
              <a:rect b="b" l="l" r="r" t="t"/>
              <a:pathLst>
                <a:path extrusionOk="0" h="91" w="21">
                  <a:moveTo>
                    <a:pt x="20" y="90"/>
                  </a:moveTo>
                  <a:lnTo>
                    <a:pt x="19" y="84"/>
                  </a:lnTo>
                  <a:lnTo>
                    <a:pt x="14" y="67"/>
                  </a:lnTo>
                  <a:lnTo>
                    <a:pt x="13" y="42"/>
                  </a:lnTo>
                  <a:lnTo>
                    <a:pt x="14" y="18"/>
                  </a:lnTo>
                  <a:lnTo>
                    <a:pt x="18" y="4"/>
                  </a:lnTo>
                  <a:lnTo>
                    <a:pt x="8" y="0"/>
                  </a:lnTo>
                  <a:lnTo>
                    <a:pt x="3" y="18"/>
                  </a:lnTo>
                  <a:lnTo>
                    <a:pt x="0" y="42"/>
                  </a:lnTo>
                  <a:lnTo>
                    <a:pt x="3" y="69"/>
                  </a:lnTo>
                  <a:lnTo>
                    <a:pt x="11" y="91"/>
                  </a:lnTo>
                  <a:lnTo>
                    <a:pt x="10" y="85"/>
                  </a:lnTo>
                  <a:lnTo>
                    <a:pt x="20" y="90"/>
                  </a:lnTo>
                  <a:lnTo>
                    <a:pt x="21" y="87"/>
                  </a:lnTo>
                  <a:lnTo>
                    <a:pt x="19" y="84"/>
                  </a:lnTo>
                  <a:lnTo>
                    <a:pt x="20" y="9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 name="Google Shape;207;p17"/>
            <p:cNvSpPr/>
            <p:nvPr/>
          </p:nvSpPr>
          <p:spPr>
            <a:xfrm>
              <a:off x="3121" y="1526"/>
              <a:ext cx="27" cy="31"/>
            </a:xfrm>
            <a:custGeom>
              <a:rect b="b" l="l" r="r" t="t"/>
              <a:pathLst>
                <a:path extrusionOk="0" h="31" w="27">
                  <a:moveTo>
                    <a:pt x="0" y="25"/>
                  </a:moveTo>
                  <a:lnTo>
                    <a:pt x="8" y="24"/>
                  </a:lnTo>
                  <a:lnTo>
                    <a:pt x="12" y="21"/>
                  </a:lnTo>
                  <a:lnTo>
                    <a:pt x="17" y="17"/>
                  </a:lnTo>
                  <a:lnTo>
                    <a:pt x="22" y="12"/>
                  </a:lnTo>
                  <a:lnTo>
                    <a:pt x="27" y="5"/>
                  </a:lnTo>
                  <a:lnTo>
                    <a:pt x="17" y="0"/>
                  </a:lnTo>
                  <a:lnTo>
                    <a:pt x="14" y="6"/>
                  </a:lnTo>
                  <a:lnTo>
                    <a:pt x="10" y="9"/>
                  </a:lnTo>
                  <a:lnTo>
                    <a:pt x="5" y="13"/>
                  </a:lnTo>
                  <a:lnTo>
                    <a:pt x="0" y="18"/>
                  </a:lnTo>
                  <a:lnTo>
                    <a:pt x="8" y="17"/>
                  </a:lnTo>
                  <a:lnTo>
                    <a:pt x="0" y="25"/>
                  </a:lnTo>
                  <a:lnTo>
                    <a:pt x="4" y="31"/>
                  </a:lnTo>
                  <a:lnTo>
                    <a:pt x="8" y="24"/>
                  </a:lnTo>
                  <a:lnTo>
                    <a:pt x="0"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 name="Google Shape;208;p17"/>
            <p:cNvSpPr/>
            <p:nvPr/>
          </p:nvSpPr>
          <p:spPr>
            <a:xfrm>
              <a:off x="3097" y="1498"/>
              <a:ext cx="32" cy="53"/>
            </a:xfrm>
            <a:custGeom>
              <a:rect b="b" l="l" r="r" t="t"/>
              <a:pathLst>
                <a:path extrusionOk="0" h="53" w="32">
                  <a:moveTo>
                    <a:pt x="0" y="13"/>
                  </a:moveTo>
                  <a:lnTo>
                    <a:pt x="0" y="13"/>
                  </a:lnTo>
                  <a:lnTo>
                    <a:pt x="4" y="15"/>
                  </a:lnTo>
                  <a:lnTo>
                    <a:pt x="9" y="26"/>
                  </a:lnTo>
                  <a:lnTo>
                    <a:pt x="16" y="40"/>
                  </a:lnTo>
                  <a:lnTo>
                    <a:pt x="24" y="53"/>
                  </a:lnTo>
                  <a:lnTo>
                    <a:pt x="32" y="45"/>
                  </a:lnTo>
                  <a:lnTo>
                    <a:pt x="26" y="36"/>
                  </a:lnTo>
                  <a:lnTo>
                    <a:pt x="20" y="22"/>
                  </a:lnTo>
                  <a:lnTo>
                    <a:pt x="13" y="9"/>
                  </a:lnTo>
                  <a:lnTo>
                    <a:pt x="0" y="0"/>
                  </a:lnTo>
                  <a:lnTo>
                    <a:pt x="0" y="0"/>
                  </a:lnTo>
                  <a:lnTo>
                    <a:pt x="0" y="1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 name="Google Shape;209;p17"/>
            <p:cNvSpPr/>
            <p:nvPr/>
          </p:nvSpPr>
          <p:spPr>
            <a:xfrm>
              <a:off x="3055" y="1498"/>
              <a:ext cx="42" cy="63"/>
            </a:xfrm>
            <a:custGeom>
              <a:rect b="b" l="l" r="r" t="t"/>
              <a:pathLst>
                <a:path extrusionOk="0" h="63" w="42">
                  <a:moveTo>
                    <a:pt x="14" y="60"/>
                  </a:moveTo>
                  <a:lnTo>
                    <a:pt x="14" y="59"/>
                  </a:lnTo>
                  <a:lnTo>
                    <a:pt x="13" y="50"/>
                  </a:lnTo>
                  <a:lnTo>
                    <a:pt x="13" y="41"/>
                  </a:lnTo>
                  <a:lnTo>
                    <a:pt x="17" y="34"/>
                  </a:lnTo>
                  <a:lnTo>
                    <a:pt x="21" y="26"/>
                  </a:lnTo>
                  <a:lnTo>
                    <a:pt x="27" y="20"/>
                  </a:lnTo>
                  <a:lnTo>
                    <a:pt x="34" y="16"/>
                  </a:lnTo>
                  <a:lnTo>
                    <a:pt x="39" y="13"/>
                  </a:lnTo>
                  <a:lnTo>
                    <a:pt x="42" y="13"/>
                  </a:lnTo>
                  <a:lnTo>
                    <a:pt x="42" y="0"/>
                  </a:lnTo>
                  <a:lnTo>
                    <a:pt x="35" y="2"/>
                  </a:lnTo>
                  <a:lnTo>
                    <a:pt x="27" y="5"/>
                  </a:lnTo>
                  <a:lnTo>
                    <a:pt x="19" y="12"/>
                  </a:lnTo>
                  <a:lnTo>
                    <a:pt x="13" y="20"/>
                  </a:lnTo>
                  <a:lnTo>
                    <a:pt x="7" y="29"/>
                  </a:lnTo>
                  <a:lnTo>
                    <a:pt x="2" y="39"/>
                  </a:lnTo>
                  <a:lnTo>
                    <a:pt x="0" y="50"/>
                  </a:lnTo>
                  <a:lnTo>
                    <a:pt x="3" y="63"/>
                  </a:lnTo>
                  <a:lnTo>
                    <a:pt x="3" y="62"/>
                  </a:lnTo>
                  <a:lnTo>
                    <a:pt x="14" y="6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 name="Google Shape;210;p17"/>
            <p:cNvSpPr/>
            <p:nvPr/>
          </p:nvSpPr>
          <p:spPr>
            <a:xfrm>
              <a:off x="3049" y="1558"/>
              <a:ext cx="24" cy="61"/>
            </a:xfrm>
            <a:custGeom>
              <a:rect b="b" l="l" r="r" t="t"/>
              <a:pathLst>
                <a:path extrusionOk="0" h="61" w="24">
                  <a:moveTo>
                    <a:pt x="7" y="61"/>
                  </a:moveTo>
                  <a:lnTo>
                    <a:pt x="8" y="61"/>
                  </a:lnTo>
                  <a:lnTo>
                    <a:pt x="16" y="51"/>
                  </a:lnTo>
                  <a:lnTo>
                    <a:pt x="21" y="37"/>
                  </a:lnTo>
                  <a:lnTo>
                    <a:pt x="24" y="21"/>
                  </a:lnTo>
                  <a:lnTo>
                    <a:pt x="20" y="0"/>
                  </a:lnTo>
                  <a:lnTo>
                    <a:pt x="9" y="2"/>
                  </a:lnTo>
                  <a:lnTo>
                    <a:pt x="12" y="21"/>
                  </a:lnTo>
                  <a:lnTo>
                    <a:pt x="10" y="35"/>
                  </a:lnTo>
                  <a:lnTo>
                    <a:pt x="5" y="47"/>
                  </a:lnTo>
                  <a:lnTo>
                    <a:pt x="0" y="53"/>
                  </a:lnTo>
                  <a:lnTo>
                    <a:pt x="1" y="53"/>
                  </a:lnTo>
                  <a:lnTo>
                    <a:pt x="7" y="6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 name="Google Shape;211;p17"/>
            <p:cNvSpPr/>
            <p:nvPr/>
          </p:nvSpPr>
          <p:spPr>
            <a:xfrm>
              <a:off x="3016" y="1611"/>
              <a:ext cx="40" cy="20"/>
            </a:xfrm>
            <a:custGeom>
              <a:rect b="b" l="l" r="r" t="t"/>
              <a:pathLst>
                <a:path extrusionOk="0" h="20" w="40">
                  <a:moveTo>
                    <a:pt x="1" y="19"/>
                  </a:moveTo>
                  <a:lnTo>
                    <a:pt x="0" y="19"/>
                  </a:lnTo>
                  <a:lnTo>
                    <a:pt x="5" y="20"/>
                  </a:lnTo>
                  <a:lnTo>
                    <a:pt x="8" y="20"/>
                  </a:lnTo>
                  <a:lnTo>
                    <a:pt x="13" y="19"/>
                  </a:lnTo>
                  <a:lnTo>
                    <a:pt x="19" y="18"/>
                  </a:lnTo>
                  <a:lnTo>
                    <a:pt x="25" y="16"/>
                  </a:lnTo>
                  <a:lnTo>
                    <a:pt x="31" y="14"/>
                  </a:lnTo>
                  <a:lnTo>
                    <a:pt x="36" y="11"/>
                  </a:lnTo>
                  <a:lnTo>
                    <a:pt x="40" y="8"/>
                  </a:lnTo>
                  <a:lnTo>
                    <a:pt x="34" y="0"/>
                  </a:lnTo>
                  <a:lnTo>
                    <a:pt x="30" y="1"/>
                  </a:lnTo>
                  <a:lnTo>
                    <a:pt x="27" y="4"/>
                  </a:lnTo>
                  <a:lnTo>
                    <a:pt x="23" y="5"/>
                  </a:lnTo>
                  <a:lnTo>
                    <a:pt x="17" y="7"/>
                  </a:lnTo>
                  <a:lnTo>
                    <a:pt x="13" y="8"/>
                  </a:lnTo>
                  <a:lnTo>
                    <a:pt x="8" y="7"/>
                  </a:lnTo>
                  <a:lnTo>
                    <a:pt x="5" y="7"/>
                  </a:lnTo>
                  <a:lnTo>
                    <a:pt x="4" y="8"/>
                  </a:lnTo>
                  <a:lnTo>
                    <a:pt x="3" y="8"/>
                  </a:lnTo>
                  <a:lnTo>
                    <a:pt x="1"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 name="Google Shape;212;p17"/>
            <p:cNvSpPr/>
            <p:nvPr/>
          </p:nvSpPr>
          <p:spPr>
            <a:xfrm>
              <a:off x="3010" y="1583"/>
              <a:ext cx="14" cy="47"/>
            </a:xfrm>
            <a:custGeom>
              <a:rect b="b" l="l" r="r" t="t"/>
              <a:pathLst>
                <a:path extrusionOk="0" h="47" w="14">
                  <a:moveTo>
                    <a:pt x="0" y="4"/>
                  </a:moveTo>
                  <a:lnTo>
                    <a:pt x="0" y="4"/>
                  </a:lnTo>
                  <a:lnTo>
                    <a:pt x="1" y="13"/>
                  </a:lnTo>
                  <a:lnTo>
                    <a:pt x="1" y="26"/>
                  </a:lnTo>
                  <a:lnTo>
                    <a:pt x="0" y="36"/>
                  </a:lnTo>
                  <a:lnTo>
                    <a:pt x="7" y="47"/>
                  </a:lnTo>
                  <a:lnTo>
                    <a:pt x="9" y="36"/>
                  </a:lnTo>
                  <a:lnTo>
                    <a:pt x="11" y="36"/>
                  </a:lnTo>
                  <a:lnTo>
                    <a:pt x="12" y="26"/>
                  </a:lnTo>
                  <a:lnTo>
                    <a:pt x="14" y="13"/>
                  </a:lnTo>
                  <a:lnTo>
                    <a:pt x="11" y="0"/>
                  </a:lnTo>
                  <a:lnTo>
                    <a:pt x="11" y="0"/>
                  </a:lnTo>
                  <a:lnTo>
                    <a:pt x="0"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 name="Google Shape;213;p17"/>
            <p:cNvSpPr/>
            <p:nvPr/>
          </p:nvSpPr>
          <p:spPr>
            <a:xfrm>
              <a:off x="3086" y="1739"/>
              <a:ext cx="90" cy="411"/>
            </a:xfrm>
            <a:custGeom>
              <a:rect b="b" l="l" r="r" t="t"/>
              <a:pathLst>
                <a:path extrusionOk="0" h="411" w="90">
                  <a:moveTo>
                    <a:pt x="78" y="411"/>
                  </a:moveTo>
                  <a:lnTo>
                    <a:pt x="86" y="298"/>
                  </a:lnTo>
                  <a:lnTo>
                    <a:pt x="90" y="179"/>
                  </a:lnTo>
                  <a:lnTo>
                    <a:pt x="85" y="73"/>
                  </a:lnTo>
                  <a:lnTo>
                    <a:pt x="69" y="0"/>
                  </a:lnTo>
                  <a:lnTo>
                    <a:pt x="60" y="15"/>
                  </a:lnTo>
                  <a:lnTo>
                    <a:pt x="50" y="32"/>
                  </a:lnTo>
                  <a:lnTo>
                    <a:pt x="39" y="52"/>
                  </a:lnTo>
                  <a:lnTo>
                    <a:pt x="28" y="73"/>
                  </a:lnTo>
                  <a:lnTo>
                    <a:pt x="17" y="94"/>
                  </a:lnTo>
                  <a:lnTo>
                    <a:pt x="9" y="112"/>
                  </a:lnTo>
                  <a:lnTo>
                    <a:pt x="3" y="125"/>
                  </a:lnTo>
                  <a:lnTo>
                    <a:pt x="0" y="134"/>
                  </a:lnTo>
                  <a:lnTo>
                    <a:pt x="4" y="136"/>
                  </a:lnTo>
                  <a:lnTo>
                    <a:pt x="9" y="138"/>
                  </a:lnTo>
                  <a:lnTo>
                    <a:pt x="14" y="140"/>
                  </a:lnTo>
                  <a:lnTo>
                    <a:pt x="20" y="142"/>
                  </a:lnTo>
                  <a:lnTo>
                    <a:pt x="26" y="145"/>
                  </a:lnTo>
                  <a:lnTo>
                    <a:pt x="31" y="147"/>
                  </a:lnTo>
                  <a:lnTo>
                    <a:pt x="36" y="150"/>
                  </a:lnTo>
                  <a:lnTo>
                    <a:pt x="41" y="153"/>
                  </a:lnTo>
                  <a:lnTo>
                    <a:pt x="34" y="170"/>
                  </a:lnTo>
                  <a:lnTo>
                    <a:pt x="28" y="187"/>
                  </a:lnTo>
                  <a:lnTo>
                    <a:pt x="24" y="201"/>
                  </a:lnTo>
                  <a:lnTo>
                    <a:pt x="19" y="212"/>
                  </a:lnTo>
                  <a:lnTo>
                    <a:pt x="31" y="213"/>
                  </a:lnTo>
                  <a:lnTo>
                    <a:pt x="39" y="228"/>
                  </a:lnTo>
                  <a:lnTo>
                    <a:pt x="47" y="256"/>
                  </a:lnTo>
                  <a:lnTo>
                    <a:pt x="52" y="288"/>
                  </a:lnTo>
                  <a:lnTo>
                    <a:pt x="56" y="323"/>
                  </a:lnTo>
                  <a:lnTo>
                    <a:pt x="57" y="357"/>
                  </a:lnTo>
                  <a:lnTo>
                    <a:pt x="58" y="384"/>
                  </a:lnTo>
                  <a:lnTo>
                    <a:pt x="57" y="401"/>
                  </a:lnTo>
                  <a:lnTo>
                    <a:pt x="62" y="403"/>
                  </a:lnTo>
                  <a:lnTo>
                    <a:pt x="68" y="406"/>
                  </a:lnTo>
                  <a:lnTo>
                    <a:pt x="74" y="409"/>
                  </a:lnTo>
                  <a:lnTo>
                    <a:pt x="78" y="4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 name="Google Shape;214;p17"/>
            <p:cNvSpPr/>
            <p:nvPr/>
          </p:nvSpPr>
          <p:spPr>
            <a:xfrm>
              <a:off x="3169" y="1708"/>
              <a:ext cx="61" cy="82"/>
            </a:xfrm>
            <a:custGeom>
              <a:rect b="b" l="l" r="r" t="t"/>
              <a:pathLst>
                <a:path extrusionOk="0" h="82" w="61">
                  <a:moveTo>
                    <a:pt x="0" y="33"/>
                  </a:moveTo>
                  <a:lnTo>
                    <a:pt x="0" y="53"/>
                  </a:lnTo>
                  <a:lnTo>
                    <a:pt x="4" y="57"/>
                  </a:lnTo>
                  <a:lnTo>
                    <a:pt x="10" y="61"/>
                  </a:lnTo>
                  <a:lnTo>
                    <a:pt x="18" y="67"/>
                  </a:lnTo>
                  <a:lnTo>
                    <a:pt x="24" y="71"/>
                  </a:lnTo>
                  <a:lnTo>
                    <a:pt x="31" y="76"/>
                  </a:lnTo>
                  <a:lnTo>
                    <a:pt x="38" y="79"/>
                  </a:lnTo>
                  <a:lnTo>
                    <a:pt x="44" y="81"/>
                  </a:lnTo>
                  <a:lnTo>
                    <a:pt x="48" y="82"/>
                  </a:lnTo>
                  <a:lnTo>
                    <a:pt x="55" y="71"/>
                  </a:lnTo>
                  <a:lnTo>
                    <a:pt x="60" y="45"/>
                  </a:lnTo>
                  <a:lnTo>
                    <a:pt x="61" y="18"/>
                  </a:lnTo>
                  <a:lnTo>
                    <a:pt x="56" y="1"/>
                  </a:lnTo>
                  <a:lnTo>
                    <a:pt x="52" y="0"/>
                  </a:lnTo>
                  <a:lnTo>
                    <a:pt x="47" y="2"/>
                  </a:lnTo>
                  <a:lnTo>
                    <a:pt x="40" y="5"/>
                  </a:lnTo>
                  <a:lnTo>
                    <a:pt x="31" y="10"/>
                  </a:lnTo>
                  <a:lnTo>
                    <a:pt x="23" y="15"/>
                  </a:lnTo>
                  <a:lnTo>
                    <a:pt x="15" y="22"/>
                  </a:lnTo>
                  <a:lnTo>
                    <a:pt x="7" y="28"/>
                  </a:lnTo>
                  <a:lnTo>
                    <a:pt x="0" y="33"/>
                  </a:lnTo>
                  <a:close/>
                </a:path>
              </a:pathLst>
            </a:custGeom>
            <a:solidFill>
              <a:srgbClr val="00666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 name="Google Shape;215;p17"/>
            <p:cNvSpPr/>
            <p:nvPr/>
          </p:nvSpPr>
          <p:spPr>
            <a:xfrm>
              <a:off x="3424" y="1825"/>
              <a:ext cx="464" cy="34"/>
            </a:xfrm>
            <a:prstGeom prst="rect">
              <a:avLst/>
            </a:prstGeom>
            <a:solidFill>
              <a:srgbClr val="0099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 name="Google Shape;216;p17"/>
            <p:cNvSpPr/>
            <p:nvPr/>
          </p:nvSpPr>
          <p:spPr>
            <a:xfrm>
              <a:off x="3882" y="1818"/>
              <a:ext cx="12" cy="41"/>
            </a:xfrm>
            <a:custGeom>
              <a:rect b="b" l="l" r="r" t="t"/>
              <a:pathLst>
                <a:path extrusionOk="0" h="41" w="12">
                  <a:moveTo>
                    <a:pt x="6" y="13"/>
                  </a:moveTo>
                  <a:lnTo>
                    <a:pt x="0" y="7"/>
                  </a:lnTo>
                  <a:lnTo>
                    <a:pt x="0" y="41"/>
                  </a:lnTo>
                  <a:lnTo>
                    <a:pt x="12" y="41"/>
                  </a:lnTo>
                  <a:lnTo>
                    <a:pt x="12" y="7"/>
                  </a:lnTo>
                  <a:lnTo>
                    <a:pt x="6" y="0"/>
                  </a:lnTo>
                  <a:lnTo>
                    <a:pt x="12" y="7"/>
                  </a:lnTo>
                  <a:lnTo>
                    <a:pt x="12" y="0"/>
                  </a:lnTo>
                  <a:lnTo>
                    <a:pt x="6" y="0"/>
                  </a:lnTo>
                  <a:lnTo>
                    <a:pt x="6" y="1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7"/>
            <p:cNvSpPr/>
            <p:nvPr/>
          </p:nvSpPr>
          <p:spPr>
            <a:xfrm>
              <a:off x="3417" y="1818"/>
              <a:ext cx="471" cy="13"/>
            </a:xfrm>
            <a:custGeom>
              <a:rect b="b" l="l" r="r" t="t"/>
              <a:pathLst>
                <a:path extrusionOk="0" h="13" w="471">
                  <a:moveTo>
                    <a:pt x="13" y="7"/>
                  </a:moveTo>
                  <a:lnTo>
                    <a:pt x="7" y="13"/>
                  </a:lnTo>
                  <a:lnTo>
                    <a:pt x="471" y="13"/>
                  </a:lnTo>
                  <a:lnTo>
                    <a:pt x="471" y="0"/>
                  </a:lnTo>
                  <a:lnTo>
                    <a:pt x="7" y="0"/>
                  </a:lnTo>
                  <a:lnTo>
                    <a:pt x="0" y="7"/>
                  </a:lnTo>
                  <a:lnTo>
                    <a:pt x="7" y="0"/>
                  </a:lnTo>
                  <a:lnTo>
                    <a:pt x="0" y="0"/>
                  </a:lnTo>
                  <a:lnTo>
                    <a:pt x="0" y="7"/>
                  </a:lnTo>
                  <a:lnTo>
                    <a:pt x="13"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7"/>
            <p:cNvSpPr/>
            <p:nvPr/>
          </p:nvSpPr>
          <p:spPr>
            <a:xfrm>
              <a:off x="3417" y="1825"/>
              <a:ext cx="13" cy="40"/>
            </a:xfrm>
            <a:custGeom>
              <a:rect b="b" l="l" r="r" t="t"/>
              <a:pathLst>
                <a:path extrusionOk="0" h="40" w="13">
                  <a:moveTo>
                    <a:pt x="7" y="28"/>
                  </a:moveTo>
                  <a:lnTo>
                    <a:pt x="13" y="34"/>
                  </a:lnTo>
                  <a:lnTo>
                    <a:pt x="13" y="0"/>
                  </a:lnTo>
                  <a:lnTo>
                    <a:pt x="0" y="0"/>
                  </a:lnTo>
                  <a:lnTo>
                    <a:pt x="0" y="34"/>
                  </a:lnTo>
                  <a:lnTo>
                    <a:pt x="7" y="40"/>
                  </a:lnTo>
                  <a:lnTo>
                    <a:pt x="0" y="34"/>
                  </a:lnTo>
                  <a:lnTo>
                    <a:pt x="0" y="40"/>
                  </a:lnTo>
                  <a:lnTo>
                    <a:pt x="7" y="40"/>
                  </a:lnTo>
                  <a:lnTo>
                    <a:pt x="7"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 name="Google Shape;219;p17"/>
            <p:cNvSpPr/>
            <p:nvPr/>
          </p:nvSpPr>
          <p:spPr>
            <a:xfrm>
              <a:off x="3424" y="1853"/>
              <a:ext cx="470" cy="12"/>
            </a:xfrm>
            <a:custGeom>
              <a:rect b="b" l="l" r="r" t="t"/>
              <a:pathLst>
                <a:path extrusionOk="0" h="12" w="470">
                  <a:moveTo>
                    <a:pt x="458" y="6"/>
                  </a:moveTo>
                  <a:lnTo>
                    <a:pt x="464" y="0"/>
                  </a:lnTo>
                  <a:lnTo>
                    <a:pt x="0" y="0"/>
                  </a:lnTo>
                  <a:lnTo>
                    <a:pt x="0" y="12"/>
                  </a:lnTo>
                  <a:lnTo>
                    <a:pt x="464" y="12"/>
                  </a:lnTo>
                  <a:lnTo>
                    <a:pt x="470" y="6"/>
                  </a:lnTo>
                  <a:lnTo>
                    <a:pt x="464" y="12"/>
                  </a:lnTo>
                  <a:lnTo>
                    <a:pt x="470" y="12"/>
                  </a:lnTo>
                  <a:lnTo>
                    <a:pt x="470" y="6"/>
                  </a:lnTo>
                  <a:lnTo>
                    <a:pt x="458"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 name="Google Shape;220;p17"/>
            <p:cNvSpPr/>
            <p:nvPr/>
          </p:nvSpPr>
          <p:spPr>
            <a:xfrm>
              <a:off x="3500" y="1670"/>
              <a:ext cx="309" cy="155"/>
            </a:xfrm>
            <a:custGeom>
              <a:rect b="b" l="l" r="r" t="t"/>
              <a:pathLst>
                <a:path extrusionOk="0" h="155" w="309">
                  <a:moveTo>
                    <a:pt x="0" y="155"/>
                  </a:moveTo>
                  <a:lnTo>
                    <a:pt x="3" y="123"/>
                  </a:lnTo>
                  <a:lnTo>
                    <a:pt x="12" y="94"/>
                  </a:lnTo>
                  <a:lnTo>
                    <a:pt x="26" y="68"/>
                  </a:lnTo>
                  <a:lnTo>
                    <a:pt x="45" y="45"/>
                  </a:lnTo>
                  <a:lnTo>
                    <a:pt x="68" y="26"/>
                  </a:lnTo>
                  <a:lnTo>
                    <a:pt x="94" y="13"/>
                  </a:lnTo>
                  <a:lnTo>
                    <a:pt x="123" y="3"/>
                  </a:lnTo>
                  <a:lnTo>
                    <a:pt x="154" y="0"/>
                  </a:lnTo>
                  <a:lnTo>
                    <a:pt x="186" y="3"/>
                  </a:lnTo>
                  <a:lnTo>
                    <a:pt x="214" y="13"/>
                  </a:lnTo>
                  <a:lnTo>
                    <a:pt x="240" y="26"/>
                  </a:lnTo>
                  <a:lnTo>
                    <a:pt x="263" y="45"/>
                  </a:lnTo>
                  <a:lnTo>
                    <a:pt x="283" y="68"/>
                  </a:lnTo>
                  <a:lnTo>
                    <a:pt x="296" y="94"/>
                  </a:lnTo>
                  <a:lnTo>
                    <a:pt x="306" y="123"/>
                  </a:lnTo>
                  <a:lnTo>
                    <a:pt x="309" y="155"/>
                  </a:lnTo>
                  <a:lnTo>
                    <a:pt x="296" y="155"/>
                  </a:lnTo>
                  <a:lnTo>
                    <a:pt x="281" y="155"/>
                  </a:lnTo>
                  <a:lnTo>
                    <a:pt x="262" y="155"/>
                  </a:lnTo>
                  <a:lnTo>
                    <a:pt x="242" y="155"/>
                  </a:lnTo>
                  <a:lnTo>
                    <a:pt x="220" y="155"/>
                  </a:lnTo>
                  <a:lnTo>
                    <a:pt x="196" y="155"/>
                  </a:lnTo>
                  <a:lnTo>
                    <a:pt x="172" y="155"/>
                  </a:lnTo>
                  <a:lnTo>
                    <a:pt x="148" y="155"/>
                  </a:lnTo>
                  <a:lnTo>
                    <a:pt x="124" y="155"/>
                  </a:lnTo>
                  <a:lnTo>
                    <a:pt x="100" y="155"/>
                  </a:lnTo>
                  <a:lnTo>
                    <a:pt x="78" y="155"/>
                  </a:lnTo>
                  <a:lnTo>
                    <a:pt x="57" y="155"/>
                  </a:lnTo>
                  <a:lnTo>
                    <a:pt x="38" y="155"/>
                  </a:lnTo>
                  <a:lnTo>
                    <a:pt x="23" y="155"/>
                  </a:lnTo>
                  <a:lnTo>
                    <a:pt x="9" y="155"/>
                  </a:lnTo>
                  <a:lnTo>
                    <a:pt x="0" y="155"/>
                  </a:lnTo>
                  <a:close/>
                </a:path>
              </a:pathLst>
            </a:custGeom>
            <a:solidFill>
              <a:srgbClr val="33B2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 name="Google Shape;221;p17"/>
            <p:cNvSpPr/>
            <p:nvPr/>
          </p:nvSpPr>
          <p:spPr>
            <a:xfrm>
              <a:off x="3494" y="1664"/>
              <a:ext cx="160" cy="161"/>
            </a:xfrm>
            <a:custGeom>
              <a:rect b="b" l="l" r="r" t="t"/>
              <a:pathLst>
                <a:path extrusionOk="0" h="161" w="160">
                  <a:moveTo>
                    <a:pt x="160" y="0"/>
                  </a:moveTo>
                  <a:lnTo>
                    <a:pt x="160" y="0"/>
                  </a:lnTo>
                  <a:lnTo>
                    <a:pt x="128" y="4"/>
                  </a:lnTo>
                  <a:lnTo>
                    <a:pt x="98" y="14"/>
                  </a:lnTo>
                  <a:lnTo>
                    <a:pt x="71" y="28"/>
                  </a:lnTo>
                  <a:lnTo>
                    <a:pt x="47" y="47"/>
                  </a:lnTo>
                  <a:lnTo>
                    <a:pt x="28" y="71"/>
                  </a:lnTo>
                  <a:lnTo>
                    <a:pt x="13" y="98"/>
                  </a:lnTo>
                  <a:lnTo>
                    <a:pt x="4" y="128"/>
                  </a:lnTo>
                  <a:lnTo>
                    <a:pt x="0" y="161"/>
                  </a:lnTo>
                  <a:lnTo>
                    <a:pt x="12" y="161"/>
                  </a:lnTo>
                  <a:lnTo>
                    <a:pt x="14" y="130"/>
                  </a:lnTo>
                  <a:lnTo>
                    <a:pt x="24" y="102"/>
                  </a:lnTo>
                  <a:lnTo>
                    <a:pt x="36" y="77"/>
                  </a:lnTo>
                  <a:lnTo>
                    <a:pt x="55" y="55"/>
                  </a:lnTo>
                  <a:lnTo>
                    <a:pt x="77" y="37"/>
                  </a:lnTo>
                  <a:lnTo>
                    <a:pt x="102" y="24"/>
                  </a:lnTo>
                  <a:lnTo>
                    <a:pt x="130" y="15"/>
                  </a:lnTo>
                  <a:lnTo>
                    <a:pt x="160" y="13"/>
                  </a:lnTo>
                  <a:lnTo>
                    <a:pt x="160" y="13"/>
                  </a:lnTo>
                  <a:lnTo>
                    <a:pt x="16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 name="Google Shape;222;p17"/>
            <p:cNvSpPr/>
            <p:nvPr/>
          </p:nvSpPr>
          <p:spPr>
            <a:xfrm>
              <a:off x="3654" y="1664"/>
              <a:ext cx="161" cy="167"/>
            </a:xfrm>
            <a:custGeom>
              <a:rect b="b" l="l" r="r" t="t"/>
              <a:pathLst>
                <a:path extrusionOk="0" h="167" w="161">
                  <a:moveTo>
                    <a:pt x="155" y="167"/>
                  </a:moveTo>
                  <a:lnTo>
                    <a:pt x="161" y="161"/>
                  </a:lnTo>
                  <a:lnTo>
                    <a:pt x="157" y="128"/>
                  </a:lnTo>
                  <a:lnTo>
                    <a:pt x="147" y="98"/>
                  </a:lnTo>
                  <a:lnTo>
                    <a:pt x="133" y="71"/>
                  </a:lnTo>
                  <a:lnTo>
                    <a:pt x="113" y="47"/>
                  </a:lnTo>
                  <a:lnTo>
                    <a:pt x="89" y="28"/>
                  </a:lnTo>
                  <a:lnTo>
                    <a:pt x="62" y="14"/>
                  </a:lnTo>
                  <a:lnTo>
                    <a:pt x="33" y="4"/>
                  </a:lnTo>
                  <a:lnTo>
                    <a:pt x="0" y="0"/>
                  </a:lnTo>
                  <a:lnTo>
                    <a:pt x="0" y="13"/>
                  </a:lnTo>
                  <a:lnTo>
                    <a:pt x="31" y="15"/>
                  </a:lnTo>
                  <a:lnTo>
                    <a:pt x="58" y="24"/>
                  </a:lnTo>
                  <a:lnTo>
                    <a:pt x="83" y="37"/>
                  </a:lnTo>
                  <a:lnTo>
                    <a:pt x="105" y="55"/>
                  </a:lnTo>
                  <a:lnTo>
                    <a:pt x="124" y="77"/>
                  </a:lnTo>
                  <a:lnTo>
                    <a:pt x="137" y="102"/>
                  </a:lnTo>
                  <a:lnTo>
                    <a:pt x="146" y="130"/>
                  </a:lnTo>
                  <a:lnTo>
                    <a:pt x="148" y="161"/>
                  </a:lnTo>
                  <a:lnTo>
                    <a:pt x="155" y="154"/>
                  </a:lnTo>
                  <a:lnTo>
                    <a:pt x="155" y="167"/>
                  </a:lnTo>
                  <a:lnTo>
                    <a:pt x="161" y="167"/>
                  </a:lnTo>
                  <a:lnTo>
                    <a:pt x="161" y="161"/>
                  </a:lnTo>
                  <a:lnTo>
                    <a:pt x="155" y="16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 name="Google Shape;223;p17"/>
            <p:cNvSpPr/>
            <p:nvPr/>
          </p:nvSpPr>
          <p:spPr>
            <a:xfrm>
              <a:off x="3494" y="1818"/>
              <a:ext cx="315" cy="13"/>
            </a:xfrm>
            <a:custGeom>
              <a:rect b="b" l="l" r="r" t="t"/>
              <a:pathLst>
                <a:path extrusionOk="0" h="13" w="315">
                  <a:moveTo>
                    <a:pt x="0" y="7"/>
                  </a:moveTo>
                  <a:lnTo>
                    <a:pt x="6" y="13"/>
                  </a:lnTo>
                  <a:lnTo>
                    <a:pt x="15" y="13"/>
                  </a:lnTo>
                  <a:lnTo>
                    <a:pt x="29" y="13"/>
                  </a:lnTo>
                  <a:lnTo>
                    <a:pt x="44" y="13"/>
                  </a:lnTo>
                  <a:lnTo>
                    <a:pt x="63" y="13"/>
                  </a:lnTo>
                  <a:lnTo>
                    <a:pt x="84" y="13"/>
                  </a:lnTo>
                  <a:lnTo>
                    <a:pt x="106" y="13"/>
                  </a:lnTo>
                  <a:lnTo>
                    <a:pt x="130" y="13"/>
                  </a:lnTo>
                  <a:lnTo>
                    <a:pt x="154" y="13"/>
                  </a:lnTo>
                  <a:lnTo>
                    <a:pt x="178" y="13"/>
                  </a:lnTo>
                  <a:lnTo>
                    <a:pt x="202" y="13"/>
                  </a:lnTo>
                  <a:lnTo>
                    <a:pt x="226" y="13"/>
                  </a:lnTo>
                  <a:lnTo>
                    <a:pt x="248" y="13"/>
                  </a:lnTo>
                  <a:lnTo>
                    <a:pt x="268" y="13"/>
                  </a:lnTo>
                  <a:lnTo>
                    <a:pt x="287" y="13"/>
                  </a:lnTo>
                  <a:lnTo>
                    <a:pt x="302" y="13"/>
                  </a:lnTo>
                  <a:lnTo>
                    <a:pt x="315" y="13"/>
                  </a:lnTo>
                  <a:lnTo>
                    <a:pt x="315" y="0"/>
                  </a:lnTo>
                  <a:lnTo>
                    <a:pt x="302" y="0"/>
                  </a:lnTo>
                  <a:lnTo>
                    <a:pt x="287" y="0"/>
                  </a:lnTo>
                  <a:lnTo>
                    <a:pt x="268" y="0"/>
                  </a:lnTo>
                  <a:lnTo>
                    <a:pt x="248" y="0"/>
                  </a:lnTo>
                  <a:lnTo>
                    <a:pt x="226" y="0"/>
                  </a:lnTo>
                  <a:lnTo>
                    <a:pt x="202" y="0"/>
                  </a:lnTo>
                  <a:lnTo>
                    <a:pt x="178" y="0"/>
                  </a:lnTo>
                  <a:lnTo>
                    <a:pt x="154" y="0"/>
                  </a:lnTo>
                  <a:lnTo>
                    <a:pt x="130" y="0"/>
                  </a:lnTo>
                  <a:lnTo>
                    <a:pt x="106" y="0"/>
                  </a:lnTo>
                  <a:lnTo>
                    <a:pt x="84" y="0"/>
                  </a:lnTo>
                  <a:lnTo>
                    <a:pt x="63" y="0"/>
                  </a:lnTo>
                  <a:lnTo>
                    <a:pt x="44" y="0"/>
                  </a:lnTo>
                  <a:lnTo>
                    <a:pt x="29" y="0"/>
                  </a:lnTo>
                  <a:lnTo>
                    <a:pt x="15" y="0"/>
                  </a:lnTo>
                  <a:lnTo>
                    <a:pt x="6" y="0"/>
                  </a:lnTo>
                  <a:lnTo>
                    <a:pt x="12" y="7"/>
                  </a:lnTo>
                  <a:lnTo>
                    <a:pt x="0" y="7"/>
                  </a:lnTo>
                  <a:lnTo>
                    <a:pt x="0" y="13"/>
                  </a:lnTo>
                  <a:lnTo>
                    <a:pt x="6" y="13"/>
                  </a:lnTo>
                  <a:lnTo>
                    <a:pt x="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 name="Google Shape;224;p17"/>
            <p:cNvSpPr/>
            <p:nvPr/>
          </p:nvSpPr>
          <p:spPr>
            <a:xfrm>
              <a:off x="3634" y="1650"/>
              <a:ext cx="40" cy="20"/>
            </a:xfrm>
            <a:custGeom>
              <a:rect b="b" l="l" r="r" t="t"/>
              <a:pathLst>
                <a:path extrusionOk="0" h="20" w="40">
                  <a:moveTo>
                    <a:pt x="0" y="20"/>
                  </a:moveTo>
                  <a:lnTo>
                    <a:pt x="1" y="13"/>
                  </a:lnTo>
                  <a:lnTo>
                    <a:pt x="6" y="7"/>
                  </a:lnTo>
                  <a:lnTo>
                    <a:pt x="12" y="3"/>
                  </a:lnTo>
                  <a:lnTo>
                    <a:pt x="20" y="0"/>
                  </a:lnTo>
                  <a:lnTo>
                    <a:pt x="28" y="3"/>
                  </a:lnTo>
                  <a:lnTo>
                    <a:pt x="34" y="7"/>
                  </a:lnTo>
                  <a:lnTo>
                    <a:pt x="38" y="13"/>
                  </a:lnTo>
                  <a:lnTo>
                    <a:pt x="40" y="20"/>
                  </a:lnTo>
                  <a:lnTo>
                    <a:pt x="36" y="20"/>
                  </a:lnTo>
                  <a:lnTo>
                    <a:pt x="32" y="20"/>
                  </a:lnTo>
                  <a:lnTo>
                    <a:pt x="25" y="20"/>
                  </a:lnTo>
                  <a:lnTo>
                    <a:pt x="20" y="20"/>
                  </a:lnTo>
                  <a:lnTo>
                    <a:pt x="14" y="20"/>
                  </a:lnTo>
                  <a:lnTo>
                    <a:pt x="9" y="20"/>
                  </a:lnTo>
                  <a:lnTo>
                    <a:pt x="4" y="20"/>
                  </a:lnTo>
                  <a:lnTo>
                    <a:pt x="0" y="2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 name="Google Shape;225;p17"/>
            <p:cNvSpPr/>
            <p:nvPr/>
          </p:nvSpPr>
          <p:spPr>
            <a:xfrm>
              <a:off x="3628" y="1644"/>
              <a:ext cx="26" cy="26"/>
            </a:xfrm>
            <a:custGeom>
              <a:rect b="b" l="l" r="r" t="t"/>
              <a:pathLst>
                <a:path extrusionOk="0" h="26" w="26">
                  <a:moveTo>
                    <a:pt x="26" y="0"/>
                  </a:moveTo>
                  <a:lnTo>
                    <a:pt x="26" y="0"/>
                  </a:lnTo>
                  <a:lnTo>
                    <a:pt x="16" y="3"/>
                  </a:lnTo>
                  <a:lnTo>
                    <a:pt x="7" y="9"/>
                  </a:lnTo>
                  <a:lnTo>
                    <a:pt x="2" y="17"/>
                  </a:lnTo>
                  <a:lnTo>
                    <a:pt x="0" y="26"/>
                  </a:lnTo>
                  <a:lnTo>
                    <a:pt x="13" y="26"/>
                  </a:lnTo>
                  <a:lnTo>
                    <a:pt x="13" y="21"/>
                  </a:lnTo>
                  <a:lnTo>
                    <a:pt x="16" y="17"/>
                  </a:lnTo>
                  <a:lnTo>
                    <a:pt x="20" y="14"/>
                  </a:lnTo>
                  <a:lnTo>
                    <a:pt x="26" y="13"/>
                  </a:lnTo>
                  <a:lnTo>
                    <a:pt x="26" y="13"/>
                  </a:lnTo>
                  <a:lnTo>
                    <a:pt x="2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 name="Google Shape;226;p17"/>
            <p:cNvSpPr/>
            <p:nvPr/>
          </p:nvSpPr>
          <p:spPr>
            <a:xfrm>
              <a:off x="3654" y="1644"/>
              <a:ext cx="26" cy="33"/>
            </a:xfrm>
            <a:custGeom>
              <a:rect b="b" l="l" r="r" t="t"/>
              <a:pathLst>
                <a:path extrusionOk="0" h="33" w="26">
                  <a:moveTo>
                    <a:pt x="20" y="33"/>
                  </a:moveTo>
                  <a:lnTo>
                    <a:pt x="26" y="26"/>
                  </a:lnTo>
                  <a:lnTo>
                    <a:pt x="23" y="17"/>
                  </a:lnTo>
                  <a:lnTo>
                    <a:pt x="18" y="9"/>
                  </a:lnTo>
                  <a:lnTo>
                    <a:pt x="10" y="3"/>
                  </a:lnTo>
                  <a:lnTo>
                    <a:pt x="0" y="0"/>
                  </a:lnTo>
                  <a:lnTo>
                    <a:pt x="0" y="13"/>
                  </a:lnTo>
                  <a:lnTo>
                    <a:pt x="5" y="14"/>
                  </a:lnTo>
                  <a:lnTo>
                    <a:pt x="10" y="17"/>
                  </a:lnTo>
                  <a:lnTo>
                    <a:pt x="13" y="21"/>
                  </a:lnTo>
                  <a:lnTo>
                    <a:pt x="14" y="26"/>
                  </a:lnTo>
                  <a:lnTo>
                    <a:pt x="20" y="20"/>
                  </a:lnTo>
                  <a:lnTo>
                    <a:pt x="20" y="33"/>
                  </a:lnTo>
                  <a:lnTo>
                    <a:pt x="26" y="33"/>
                  </a:lnTo>
                  <a:lnTo>
                    <a:pt x="26" y="26"/>
                  </a:lnTo>
                  <a:lnTo>
                    <a:pt x="20"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 name="Google Shape;227;p17"/>
            <p:cNvSpPr/>
            <p:nvPr/>
          </p:nvSpPr>
          <p:spPr>
            <a:xfrm>
              <a:off x="3628" y="1664"/>
              <a:ext cx="46" cy="13"/>
            </a:xfrm>
            <a:custGeom>
              <a:rect b="b" l="l" r="r" t="t"/>
              <a:pathLst>
                <a:path extrusionOk="0" h="13" w="46">
                  <a:moveTo>
                    <a:pt x="0" y="6"/>
                  </a:moveTo>
                  <a:lnTo>
                    <a:pt x="6" y="12"/>
                  </a:lnTo>
                  <a:lnTo>
                    <a:pt x="10" y="13"/>
                  </a:lnTo>
                  <a:lnTo>
                    <a:pt x="15" y="13"/>
                  </a:lnTo>
                  <a:lnTo>
                    <a:pt x="20" y="13"/>
                  </a:lnTo>
                  <a:lnTo>
                    <a:pt x="26" y="13"/>
                  </a:lnTo>
                  <a:lnTo>
                    <a:pt x="31" y="13"/>
                  </a:lnTo>
                  <a:lnTo>
                    <a:pt x="38" y="13"/>
                  </a:lnTo>
                  <a:lnTo>
                    <a:pt x="42" y="13"/>
                  </a:lnTo>
                  <a:lnTo>
                    <a:pt x="46" y="13"/>
                  </a:lnTo>
                  <a:lnTo>
                    <a:pt x="46" y="0"/>
                  </a:lnTo>
                  <a:lnTo>
                    <a:pt x="42" y="0"/>
                  </a:lnTo>
                  <a:lnTo>
                    <a:pt x="38" y="0"/>
                  </a:lnTo>
                  <a:lnTo>
                    <a:pt x="31" y="0"/>
                  </a:lnTo>
                  <a:lnTo>
                    <a:pt x="26" y="0"/>
                  </a:lnTo>
                  <a:lnTo>
                    <a:pt x="20" y="0"/>
                  </a:lnTo>
                  <a:lnTo>
                    <a:pt x="15" y="0"/>
                  </a:lnTo>
                  <a:lnTo>
                    <a:pt x="10" y="0"/>
                  </a:lnTo>
                  <a:lnTo>
                    <a:pt x="6" y="1"/>
                  </a:lnTo>
                  <a:lnTo>
                    <a:pt x="13" y="6"/>
                  </a:lnTo>
                  <a:lnTo>
                    <a:pt x="0" y="6"/>
                  </a:lnTo>
                  <a:lnTo>
                    <a:pt x="1" y="13"/>
                  </a:lnTo>
                  <a:lnTo>
                    <a:pt x="6" y="12"/>
                  </a:lnTo>
                  <a:lnTo>
                    <a:pt x="0"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 name="Google Shape;228;p17"/>
            <p:cNvSpPr/>
            <p:nvPr/>
          </p:nvSpPr>
          <p:spPr>
            <a:xfrm>
              <a:off x="3545" y="1694"/>
              <a:ext cx="102" cy="95"/>
            </a:xfrm>
            <a:custGeom>
              <a:rect b="b" l="l" r="r" t="t"/>
              <a:pathLst>
                <a:path extrusionOk="0" h="95" w="102">
                  <a:moveTo>
                    <a:pt x="102" y="0"/>
                  </a:moveTo>
                  <a:lnTo>
                    <a:pt x="86" y="6"/>
                  </a:lnTo>
                  <a:lnTo>
                    <a:pt x="70" y="15"/>
                  </a:lnTo>
                  <a:lnTo>
                    <a:pt x="53" y="29"/>
                  </a:lnTo>
                  <a:lnTo>
                    <a:pt x="36" y="44"/>
                  </a:lnTo>
                  <a:lnTo>
                    <a:pt x="22" y="61"/>
                  </a:lnTo>
                  <a:lnTo>
                    <a:pt x="10" y="75"/>
                  </a:lnTo>
                  <a:lnTo>
                    <a:pt x="3" y="88"/>
                  </a:lnTo>
                  <a:lnTo>
                    <a:pt x="0" y="95"/>
                  </a:lnTo>
                  <a:lnTo>
                    <a:pt x="4" y="95"/>
                  </a:lnTo>
                  <a:lnTo>
                    <a:pt x="9" y="95"/>
                  </a:lnTo>
                  <a:lnTo>
                    <a:pt x="14" y="95"/>
                  </a:lnTo>
                  <a:lnTo>
                    <a:pt x="20" y="95"/>
                  </a:lnTo>
                  <a:lnTo>
                    <a:pt x="25" y="95"/>
                  </a:lnTo>
                  <a:lnTo>
                    <a:pt x="30" y="95"/>
                  </a:lnTo>
                  <a:lnTo>
                    <a:pt x="34" y="95"/>
                  </a:lnTo>
                  <a:lnTo>
                    <a:pt x="38" y="95"/>
                  </a:lnTo>
                  <a:lnTo>
                    <a:pt x="41" y="86"/>
                  </a:lnTo>
                  <a:lnTo>
                    <a:pt x="47" y="73"/>
                  </a:lnTo>
                  <a:lnTo>
                    <a:pt x="54" y="58"/>
                  </a:lnTo>
                  <a:lnTo>
                    <a:pt x="62" y="41"/>
                  </a:lnTo>
                  <a:lnTo>
                    <a:pt x="72" y="25"/>
                  </a:lnTo>
                  <a:lnTo>
                    <a:pt x="82" y="13"/>
                  </a:lnTo>
                  <a:lnTo>
                    <a:pt x="93" y="3"/>
                  </a:lnTo>
                  <a:lnTo>
                    <a:pt x="10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7"/>
            <p:cNvSpPr/>
            <p:nvPr/>
          </p:nvSpPr>
          <p:spPr>
            <a:xfrm>
              <a:off x="3072" y="1693"/>
              <a:ext cx="61" cy="114"/>
            </a:xfrm>
            <a:custGeom>
              <a:rect b="b" l="l" r="r" t="t"/>
              <a:pathLst>
                <a:path extrusionOk="0" h="114" w="61">
                  <a:moveTo>
                    <a:pt x="61" y="48"/>
                  </a:moveTo>
                  <a:lnTo>
                    <a:pt x="61" y="69"/>
                  </a:lnTo>
                  <a:lnTo>
                    <a:pt x="55" y="74"/>
                  </a:lnTo>
                  <a:lnTo>
                    <a:pt x="50" y="81"/>
                  </a:lnTo>
                  <a:lnTo>
                    <a:pt x="43" y="88"/>
                  </a:lnTo>
                  <a:lnTo>
                    <a:pt x="35" y="95"/>
                  </a:lnTo>
                  <a:lnTo>
                    <a:pt x="28" y="102"/>
                  </a:lnTo>
                  <a:lnTo>
                    <a:pt x="21" y="109"/>
                  </a:lnTo>
                  <a:lnTo>
                    <a:pt x="16" y="113"/>
                  </a:lnTo>
                  <a:lnTo>
                    <a:pt x="10" y="114"/>
                  </a:lnTo>
                  <a:lnTo>
                    <a:pt x="4" y="97"/>
                  </a:lnTo>
                  <a:lnTo>
                    <a:pt x="0" y="61"/>
                  </a:lnTo>
                  <a:lnTo>
                    <a:pt x="0" y="22"/>
                  </a:lnTo>
                  <a:lnTo>
                    <a:pt x="5" y="1"/>
                  </a:lnTo>
                  <a:lnTo>
                    <a:pt x="9" y="0"/>
                  </a:lnTo>
                  <a:lnTo>
                    <a:pt x="15" y="3"/>
                  </a:lnTo>
                  <a:lnTo>
                    <a:pt x="22" y="10"/>
                  </a:lnTo>
                  <a:lnTo>
                    <a:pt x="29" y="17"/>
                  </a:lnTo>
                  <a:lnTo>
                    <a:pt x="38" y="26"/>
                  </a:lnTo>
                  <a:lnTo>
                    <a:pt x="46" y="35"/>
                  </a:lnTo>
                  <a:lnTo>
                    <a:pt x="53" y="42"/>
                  </a:lnTo>
                  <a:lnTo>
                    <a:pt x="61" y="48"/>
                  </a:lnTo>
                  <a:close/>
                </a:path>
              </a:pathLst>
            </a:custGeom>
            <a:solidFill>
              <a:srgbClr val="00666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7"/>
            <p:cNvSpPr/>
            <p:nvPr/>
          </p:nvSpPr>
          <p:spPr>
            <a:xfrm>
              <a:off x="3173" y="1775"/>
              <a:ext cx="109" cy="388"/>
            </a:xfrm>
            <a:custGeom>
              <a:rect b="b" l="l" r="r" t="t"/>
              <a:pathLst>
                <a:path extrusionOk="0" h="388" w="109">
                  <a:moveTo>
                    <a:pt x="44" y="23"/>
                  </a:moveTo>
                  <a:lnTo>
                    <a:pt x="47" y="69"/>
                  </a:lnTo>
                  <a:lnTo>
                    <a:pt x="47" y="121"/>
                  </a:lnTo>
                  <a:lnTo>
                    <a:pt x="45" y="173"/>
                  </a:lnTo>
                  <a:lnTo>
                    <a:pt x="39" y="225"/>
                  </a:lnTo>
                  <a:lnTo>
                    <a:pt x="32" y="274"/>
                  </a:lnTo>
                  <a:lnTo>
                    <a:pt x="22" y="317"/>
                  </a:lnTo>
                  <a:lnTo>
                    <a:pt x="12" y="353"/>
                  </a:lnTo>
                  <a:lnTo>
                    <a:pt x="0" y="379"/>
                  </a:lnTo>
                  <a:lnTo>
                    <a:pt x="5" y="381"/>
                  </a:lnTo>
                  <a:lnTo>
                    <a:pt x="11" y="384"/>
                  </a:lnTo>
                  <a:lnTo>
                    <a:pt x="16" y="386"/>
                  </a:lnTo>
                  <a:lnTo>
                    <a:pt x="20" y="388"/>
                  </a:lnTo>
                  <a:lnTo>
                    <a:pt x="24" y="371"/>
                  </a:lnTo>
                  <a:lnTo>
                    <a:pt x="33" y="342"/>
                  </a:lnTo>
                  <a:lnTo>
                    <a:pt x="44" y="303"/>
                  </a:lnTo>
                  <a:lnTo>
                    <a:pt x="59" y="260"/>
                  </a:lnTo>
                  <a:lnTo>
                    <a:pt x="72" y="218"/>
                  </a:lnTo>
                  <a:lnTo>
                    <a:pt x="87" y="177"/>
                  </a:lnTo>
                  <a:lnTo>
                    <a:pt x="99" y="143"/>
                  </a:lnTo>
                  <a:lnTo>
                    <a:pt x="109" y="121"/>
                  </a:lnTo>
                  <a:lnTo>
                    <a:pt x="102" y="114"/>
                  </a:lnTo>
                  <a:lnTo>
                    <a:pt x="95" y="105"/>
                  </a:lnTo>
                  <a:lnTo>
                    <a:pt x="87" y="96"/>
                  </a:lnTo>
                  <a:lnTo>
                    <a:pt x="78" y="87"/>
                  </a:lnTo>
                  <a:lnTo>
                    <a:pt x="84" y="80"/>
                  </a:lnTo>
                  <a:lnTo>
                    <a:pt x="89" y="72"/>
                  </a:lnTo>
                  <a:lnTo>
                    <a:pt x="96" y="63"/>
                  </a:lnTo>
                  <a:lnTo>
                    <a:pt x="105" y="53"/>
                  </a:lnTo>
                  <a:lnTo>
                    <a:pt x="100" y="49"/>
                  </a:lnTo>
                  <a:lnTo>
                    <a:pt x="96" y="43"/>
                  </a:lnTo>
                  <a:lnTo>
                    <a:pt x="90" y="37"/>
                  </a:lnTo>
                  <a:lnTo>
                    <a:pt x="85" y="30"/>
                  </a:lnTo>
                  <a:lnTo>
                    <a:pt x="77" y="23"/>
                  </a:lnTo>
                  <a:lnTo>
                    <a:pt x="71" y="14"/>
                  </a:lnTo>
                  <a:lnTo>
                    <a:pt x="64" y="7"/>
                  </a:lnTo>
                  <a:lnTo>
                    <a:pt x="58" y="0"/>
                  </a:lnTo>
                  <a:lnTo>
                    <a:pt x="58" y="7"/>
                  </a:lnTo>
                  <a:lnTo>
                    <a:pt x="56" y="17"/>
                  </a:lnTo>
                  <a:lnTo>
                    <a:pt x="51" y="24"/>
                  </a:lnTo>
                  <a:lnTo>
                    <a:pt x="44" y="2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 name="Google Shape;231;p17"/>
            <p:cNvSpPr/>
            <p:nvPr/>
          </p:nvSpPr>
          <p:spPr>
            <a:xfrm>
              <a:off x="3149" y="1738"/>
              <a:ext cx="10" cy="8"/>
            </a:xfrm>
            <a:custGeom>
              <a:rect b="b" l="l" r="r" t="t"/>
              <a:pathLst>
                <a:path extrusionOk="0" h="8" w="10">
                  <a:moveTo>
                    <a:pt x="0" y="6"/>
                  </a:moveTo>
                  <a:lnTo>
                    <a:pt x="4" y="8"/>
                  </a:lnTo>
                  <a:lnTo>
                    <a:pt x="8" y="7"/>
                  </a:lnTo>
                  <a:lnTo>
                    <a:pt x="10" y="4"/>
                  </a:lnTo>
                  <a:lnTo>
                    <a:pt x="9" y="0"/>
                  </a:lnTo>
                  <a:lnTo>
                    <a:pt x="0"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 name="Google Shape;232;p17"/>
            <p:cNvSpPr/>
            <p:nvPr/>
          </p:nvSpPr>
          <p:spPr>
            <a:xfrm>
              <a:off x="3013" y="1643"/>
              <a:ext cx="145" cy="101"/>
            </a:xfrm>
            <a:custGeom>
              <a:rect b="b" l="l" r="r" t="t"/>
              <a:pathLst>
                <a:path extrusionOk="0" h="101" w="145">
                  <a:moveTo>
                    <a:pt x="0" y="11"/>
                  </a:moveTo>
                  <a:lnTo>
                    <a:pt x="21" y="13"/>
                  </a:lnTo>
                  <a:lnTo>
                    <a:pt x="43" y="21"/>
                  </a:lnTo>
                  <a:lnTo>
                    <a:pt x="65" y="34"/>
                  </a:lnTo>
                  <a:lnTo>
                    <a:pt x="86" y="49"/>
                  </a:lnTo>
                  <a:lnTo>
                    <a:pt x="103" y="66"/>
                  </a:lnTo>
                  <a:lnTo>
                    <a:pt x="118" y="82"/>
                  </a:lnTo>
                  <a:lnTo>
                    <a:pt x="130" y="93"/>
                  </a:lnTo>
                  <a:lnTo>
                    <a:pt x="136" y="101"/>
                  </a:lnTo>
                  <a:lnTo>
                    <a:pt x="145" y="95"/>
                  </a:lnTo>
                  <a:lnTo>
                    <a:pt x="138" y="87"/>
                  </a:lnTo>
                  <a:lnTo>
                    <a:pt x="127" y="73"/>
                  </a:lnTo>
                  <a:lnTo>
                    <a:pt x="111" y="58"/>
                  </a:lnTo>
                  <a:lnTo>
                    <a:pt x="92" y="41"/>
                  </a:lnTo>
                  <a:lnTo>
                    <a:pt x="72" y="25"/>
                  </a:lnTo>
                  <a:lnTo>
                    <a:pt x="48" y="11"/>
                  </a:lnTo>
                  <a:lnTo>
                    <a:pt x="24" y="2"/>
                  </a:lnTo>
                  <a:lnTo>
                    <a:pt x="0" y="0"/>
                  </a:lnTo>
                  <a:lnTo>
                    <a:pt x="0"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 name="Google Shape;233;p17"/>
            <p:cNvSpPr/>
            <p:nvPr/>
          </p:nvSpPr>
          <p:spPr>
            <a:xfrm>
              <a:off x="3008" y="1643"/>
              <a:ext cx="5" cy="11"/>
            </a:xfrm>
            <a:custGeom>
              <a:rect b="b" l="l" r="r" t="t"/>
              <a:pathLst>
                <a:path extrusionOk="0" h="11" w="5">
                  <a:moveTo>
                    <a:pt x="5" y="0"/>
                  </a:moveTo>
                  <a:lnTo>
                    <a:pt x="1" y="2"/>
                  </a:lnTo>
                  <a:lnTo>
                    <a:pt x="0" y="5"/>
                  </a:lnTo>
                  <a:lnTo>
                    <a:pt x="1" y="9"/>
                  </a:lnTo>
                  <a:lnTo>
                    <a:pt x="5" y="11"/>
                  </a:lnTo>
                  <a:lnTo>
                    <a:pt x="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 name="Google Shape;234;p17"/>
            <p:cNvSpPr/>
            <p:nvPr/>
          </p:nvSpPr>
          <p:spPr>
            <a:xfrm>
              <a:off x="3232" y="1973"/>
              <a:ext cx="276" cy="145"/>
            </a:xfrm>
            <a:custGeom>
              <a:rect b="b" l="l" r="r" t="t"/>
              <a:pathLst>
                <a:path extrusionOk="0" h="145" w="276">
                  <a:moveTo>
                    <a:pt x="243" y="2"/>
                  </a:moveTo>
                  <a:lnTo>
                    <a:pt x="235" y="2"/>
                  </a:lnTo>
                  <a:lnTo>
                    <a:pt x="226" y="2"/>
                  </a:lnTo>
                  <a:lnTo>
                    <a:pt x="215" y="2"/>
                  </a:lnTo>
                  <a:lnTo>
                    <a:pt x="202" y="2"/>
                  </a:lnTo>
                  <a:lnTo>
                    <a:pt x="189" y="2"/>
                  </a:lnTo>
                  <a:lnTo>
                    <a:pt x="174" y="2"/>
                  </a:lnTo>
                  <a:lnTo>
                    <a:pt x="159" y="1"/>
                  </a:lnTo>
                  <a:lnTo>
                    <a:pt x="145" y="1"/>
                  </a:lnTo>
                  <a:lnTo>
                    <a:pt x="130" y="1"/>
                  </a:lnTo>
                  <a:lnTo>
                    <a:pt x="115" y="1"/>
                  </a:lnTo>
                  <a:lnTo>
                    <a:pt x="103" y="1"/>
                  </a:lnTo>
                  <a:lnTo>
                    <a:pt x="91" y="0"/>
                  </a:lnTo>
                  <a:lnTo>
                    <a:pt x="81" y="0"/>
                  </a:lnTo>
                  <a:lnTo>
                    <a:pt x="73" y="1"/>
                  </a:lnTo>
                  <a:lnTo>
                    <a:pt x="66" y="1"/>
                  </a:lnTo>
                  <a:lnTo>
                    <a:pt x="63" y="1"/>
                  </a:lnTo>
                  <a:lnTo>
                    <a:pt x="59" y="9"/>
                  </a:lnTo>
                  <a:lnTo>
                    <a:pt x="52" y="25"/>
                  </a:lnTo>
                  <a:lnTo>
                    <a:pt x="42" y="46"/>
                  </a:lnTo>
                  <a:lnTo>
                    <a:pt x="32" y="71"/>
                  </a:lnTo>
                  <a:lnTo>
                    <a:pt x="21" y="95"/>
                  </a:lnTo>
                  <a:lnTo>
                    <a:pt x="11" y="118"/>
                  </a:lnTo>
                  <a:lnTo>
                    <a:pt x="4" y="134"/>
                  </a:lnTo>
                  <a:lnTo>
                    <a:pt x="0" y="145"/>
                  </a:lnTo>
                  <a:lnTo>
                    <a:pt x="5" y="145"/>
                  </a:lnTo>
                  <a:lnTo>
                    <a:pt x="14" y="145"/>
                  </a:lnTo>
                  <a:lnTo>
                    <a:pt x="26" y="145"/>
                  </a:lnTo>
                  <a:lnTo>
                    <a:pt x="40" y="145"/>
                  </a:lnTo>
                  <a:lnTo>
                    <a:pt x="57" y="145"/>
                  </a:lnTo>
                  <a:lnTo>
                    <a:pt x="75" y="145"/>
                  </a:lnTo>
                  <a:lnTo>
                    <a:pt x="95" y="145"/>
                  </a:lnTo>
                  <a:lnTo>
                    <a:pt x="115" y="145"/>
                  </a:lnTo>
                  <a:lnTo>
                    <a:pt x="137" y="145"/>
                  </a:lnTo>
                  <a:lnTo>
                    <a:pt x="159" y="145"/>
                  </a:lnTo>
                  <a:lnTo>
                    <a:pt x="181" y="145"/>
                  </a:lnTo>
                  <a:lnTo>
                    <a:pt x="202" y="145"/>
                  </a:lnTo>
                  <a:lnTo>
                    <a:pt x="223" y="145"/>
                  </a:lnTo>
                  <a:lnTo>
                    <a:pt x="243" y="145"/>
                  </a:lnTo>
                  <a:lnTo>
                    <a:pt x="261" y="145"/>
                  </a:lnTo>
                  <a:lnTo>
                    <a:pt x="276" y="145"/>
                  </a:lnTo>
                  <a:lnTo>
                    <a:pt x="276" y="125"/>
                  </a:lnTo>
                  <a:lnTo>
                    <a:pt x="276" y="107"/>
                  </a:lnTo>
                  <a:lnTo>
                    <a:pt x="276" y="94"/>
                  </a:lnTo>
                  <a:lnTo>
                    <a:pt x="276" y="85"/>
                  </a:lnTo>
                  <a:lnTo>
                    <a:pt x="274" y="75"/>
                  </a:lnTo>
                  <a:lnTo>
                    <a:pt x="271" y="63"/>
                  </a:lnTo>
                  <a:lnTo>
                    <a:pt x="268" y="52"/>
                  </a:lnTo>
                  <a:lnTo>
                    <a:pt x="263" y="40"/>
                  </a:lnTo>
                  <a:lnTo>
                    <a:pt x="258" y="29"/>
                  </a:lnTo>
                  <a:lnTo>
                    <a:pt x="253" y="18"/>
                  </a:lnTo>
                  <a:lnTo>
                    <a:pt x="248" y="9"/>
                  </a:lnTo>
                  <a:lnTo>
                    <a:pt x="243"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 name="Google Shape;235;p17"/>
            <p:cNvSpPr/>
            <p:nvPr/>
          </p:nvSpPr>
          <p:spPr>
            <a:xfrm>
              <a:off x="3232" y="1973"/>
              <a:ext cx="276" cy="145"/>
            </a:xfrm>
            <a:custGeom>
              <a:rect b="b" l="l" r="r" t="t"/>
              <a:pathLst>
                <a:path extrusionOk="0" h="145" w="276">
                  <a:moveTo>
                    <a:pt x="243" y="2"/>
                  </a:moveTo>
                  <a:lnTo>
                    <a:pt x="243" y="2"/>
                  </a:lnTo>
                  <a:lnTo>
                    <a:pt x="235" y="2"/>
                  </a:lnTo>
                  <a:lnTo>
                    <a:pt x="226" y="2"/>
                  </a:lnTo>
                  <a:lnTo>
                    <a:pt x="215" y="2"/>
                  </a:lnTo>
                  <a:lnTo>
                    <a:pt x="202" y="2"/>
                  </a:lnTo>
                  <a:lnTo>
                    <a:pt x="189" y="2"/>
                  </a:lnTo>
                  <a:lnTo>
                    <a:pt x="174" y="2"/>
                  </a:lnTo>
                  <a:lnTo>
                    <a:pt x="159" y="1"/>
                  </a:lnTo>
                  <a:lnTo>
                    <a:pt x="145" y="1"/>
                  </a:lnTo>
                  <a:lnTo>
                    <a:pt x="130" y="1"/>
                  </a:lnTo>
                  <a:lnTo>
                    <a:pt x="115" y="1"/>
                  </a:lnTo>
                  <a:lnTo>
                    <a:pt x="103" y="1"/>
                  </a:lnTo>
                  <a:lnTo>
                    <a:pt x="91" y="0"/>
                  </a:lnTo>
                  <a:lnTo>
                    <a:pt x="81" y="0"/>
                  </a:lnTo>
                  <a:lnTo>
                    <a:pt x="73" y="1"/>
                  </a:lnTo>
                  <a:lnTo>
                    <a:pt x="66" y="1"/>
                  </a:lnTo>
                  <a:lnTo>
                    <a:pt x="63" y="1"/>
                  </a:lnTo>
                  <a:lnTo>
                    <a:pt x="63" y="1"/>
                  </a:lnTo>
                  <a:lnTo>
                    <a:pt x="59" y="9"/>
                  </a:lnTo>
                  <a:lnTo>
                    <a:pt x="52" y="25"/>
                  </a:lnTo>
                  <a:lnTo>
                    <a:pt x="42" y="46"/>
                  </a:lnTo>
                  <a:lnTo>
                    <a:pt x="32" y="71"/>
                  </a:lnTo>
                  <a:lnTo>
                    <a:pt x="21" y="95"/>
                  </a:lnTo>
                  <a:lnTo>
                    <a:pt x="11" y="118"/>
                  </a:lnTo>
                  <a:lnTo>
                    <a:pt x="4" y="134"/>
                  </a:lnTo>
                  <a:lnTo>
                    <a:pt x="0" y="145"/>
                  </a:lnTo>
                  <a:lnTo>
                    <a:pt x="0" y="145"/>
                  </a:lnTo>
                  <a:lnTo>
                    <a:pt x="5" y="145"/>
                  </a:lnTo>
                  <a:lnTo>
                    <a:pt x="14" y="145"/>
                  </a:lnTo>
                  <a:lnTo>
                    <a:pt x="26" y="145"/>
                  </a:lnTo>
                  <a:lnTo>
                    <a:pt x="40" y="145"/>
                  </a:lnTo>
                  <a:lnTo>
                    <a:pt x="57" y="145"/>
                  </a:lnTo>
                  <a:lnTo>
                    <a:pt x="75" y="145"/>
                  </a:lnTo>
                  <a:lnTo>
                    <a:pt x="95" y="145"/>
                  </a:lnTo>
                  <a:lnTo>
                    <a:pt x="115" y="145"/>
                  </a:lnTo>
                  <a:lnTo>
                    <a:pt x="137" y="145"/>
                  </a:lnTo>
                  <a:lnTo>
                    <a:pt x="159" y="145"/>
                  </a:lnTo>
                  <a:lnTo>
                    <a:pt x="181" y="145"/>
                  </a:lnTo>
                  <a:lnTo>
                    <a:pt x="202" y="145"/>
                  </a:lnTo>
                  <a:lnTo>
                    <a:pt x="223" y="145"/>
                  </a:lnTo>
                  <a:lnTo>
                    <a:pt x="243" y="145"/>
                  </a:lnTo>
                  <a:lnTo>
                    <a:pt x="261" y="145"/>
                  </a:lnTo>
                  <a:lnTo>
                    <a:pt x="276" y="145"/>
                  </a:lnTo>
                  <a:lnTo>
                    <a:pt x="276" y="145"/>
                  </a:lnTo>
                  <a:lnTo>
                    <a:pt x="276" y="125"/>
                  </a:lnTo>
                  <a:lnTo>
                    <a:pt x="276" y="107"/>
                  </a:lnTo>
                  <a:lnTo>
                    <a:pt x="276" y="94"/>
                  </a:lnTo>
                  <a:lnTo>
                    <a:pt x="276" y="85"/>
                  </a:lnTo>
                  <a:lnTo>
                    <a:pt x="276" y="85"/>
                  </a:lnTo>
                  <a:lnTo>
                    <a:pt x="274" y="75"/>
                  </a:lnTo>
                  <a:lnTo>
                    <a:pt x="271" y="63"/>
                  </a:lnTo>
                  <a:lnTo>
                    <a:pt x="268" y="52"/>
                  </a:lnTo>
                  <a:lnTo>
                    <a:pt x="263" y="40"/>
                  </a:lnTo>
                  <a:lnTo>
                    <a:pt x="258" y="29"/>
                  </a:lnTo>
                  <a:lnTo>
                    <a:pt x="253" y="18"/>
                  </a:lnTo>
                  <a:lnTo>
                    <a:pt x="248" y="9"/>
                  </a:lnTo>
                  <a:lnTo>
                    <a:pt x="243" y="2"/>
                  </a:lnTo>
                </a:path>
              </a:pathLst>
            </a:custGeom>
            <a:noFill/>
            <a:ln cap="sq"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 name="Google Shape;236;p17"/>
            <p:cNvSpPr/>
            <p:nvPr/>
          </p:nvSpPr>
          <p:spPr>
            <a:xfrm>
              <a:off x="3462" y="2073"/>
              <a:ext cx="24" cy="24"/>
            </a:xfrm>
            <a:custGeom>
              <a:rect b="b" l="l" r="r" t="t"/>
              <a:pathLst>
                <a:path extrusionOk="0" h="24" w="24">
                  <a:moveTo>
                    <a:pt x="12" y="24"/>
                  </a:moveTo>
                  <a:lnTo>
                    <a:pt x="17" y="23"/>
                  </a:lnTo>
                  <a:lnTo>
                    <a:pt x="21" y="21"/>
                  </a:lnTo>
                  <a:lnTo>
                    <a:pt x="23" y="17"/>
                  </a:lnTo>
                  <a:lnTo>
                    <a:pt x="24" y="12"/>
                  </a:lnTo>
                  <a:lnTo>
                    <a:pt x="23" y="8"/>
                  </a:lnTo>
                  <a:lnTo>
                    <a:pt x="21" y="4"/>
                  </a:lnTo>
                  <a:lnTo>
                    <a:pt x="17" y="1"/>
                  </a:lnTo>
                  <a:lnTo>
                    <a:pt x="12" y="0"/>
                  </a:lnTo>
                  <a:lnTo>
                    <a:pt x="8" y="1"/>
                  </a:lnTo>
                  <a:lnTo>
                    <a:pt x="3" y="4"/>
                  </a:lnTo>
                  <a:lnTo>
                    <a:pt x="1" y="8"/>
                  </a:lnTo>
                  <a:lnTo>
                    <a:pt x="0" y="12"/>
                  </a:lnTo>
                  <a:lnTo>
                    <a:pt x="1" y="17"/>
                  </a:lnTo>
                  <a:lnTo>
                    <a:pt x="3" y="21"/>
                  </a:lnTo>
                  <a:lnTo>
                    <a:pt x="8" y="23"/>
                  </a:lnTo>
                  <a:lnTo>
                    <a:pt x="12" y="2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 name="Google Shape;237;p17"/>
            <p:cNvSpPr/>
            <p:nvPr/>
          </p:nvSpPr>
          <p:spPr>
            <a:xfrm>
              <a:off x="2874" y="1757"/>
              <a:ext cx="265" cy="385"/>
            </a:xfrm>
            <a:custGeom>
              <a:rect b="b" l="l" r="r" t="t"/>
              <a:pathLst>
                <a:path extrusionOk="0" h="385" w="265">
                  <a:moveTo>
                    <a:pt x="265" y="370"/>
                  </a:moveTo>
                  <a:lnTo>
                    <a:pt x="241" y="355"/>
                  </a:lnTo>
                  <a:lnTo>
                    <a:pt x="218" y="340"/>
                  </a:lnTo>
                  <a:lnTo>
                    <a:pt x="195" y="322"/>
                  </a:lnTo>
                  <a:lnTo>
                    <a:pt x="174" y="303"/>
                  </a:lnTo>
                  <a:lnTo>
                    <a:pt x="154" y="285"/>
                  </a:lnTo>
                  <a:lnTo>
                    <a:pt x="134" y="263"/>
                  </a:lnTo>
                  <a:lnTo>
                    <a:pt x="116" y="241"/>
                  </a:lnTo>
                  <a:lnTo>
                    <a:pt x="99" y="218"/>
                  </a:lnTo>
                  <a:lnTo>
                    <a:pt x="83" y="194"/>
                  </a:lnTo>
                  <a:lnTo>
                    <a:pt x="69" y="169"/>
                  </a:lnTo>
                  <a:lnTo>
                    <a:pt x="56" y="143"/>
                  </a:lnTo>
                  <a:lnTo>
                    <a:pt x="45" y="115"/>
                  </a:lnTo>
                  <a:lnTo>
                    <a:pt x="35" y="87"/>
                  </a:lnTo>
                  <a:lnTo>
                    <a:pt x="27" y="58"/>
                  </a:lnTo>
                  <a:lnTo>
                    <a:pt x="21" y="29"/>
                  </a:lnTo>
                  <a:lnTo>
                    <a:pt x="16" y="0"/>
                  </a:lnTo>
                  <a:lnTo>
                    <a:pt x="0" y="0"/>
                  </a:lnTo>
                  <a:lnTo>
                    <a:pt x="4" y="31"/>
                  </a:lnTo>
                  <a:lnTo>
                    <a:pt x="10" y="62"/>
                  </a:lnTo>
                  <a:lnTo>
                    <a:pt x="19" y="92"/>
                  </a:lnTo>
                  <a:lnTo>
                    <a:pt x="30" y="121"/>
                  </a:lnTo>
                  <a:lnTo>
                    <a:pt x="41" y="149"/>
                  </a:lnTo>
                  <a:lnTo>
                    <a:pt x="54" y="175"/>
                  </a:lnTo>
                  <a:lnTo>
                    <a:pt x="69" y="202"/>
                  </a:lnTo>
                  <a:lnTo>
                    <a:pt x="86" y="226"/>
                  </a:lnTo>
                  <a:lnTo>
                    <a:pt x="103" y="251"/>
                  </a:lnTo>
                  <a:lnTo>
                    <a:pt x="122" y="273"/>
                  </a:lnTo>
                  <a:lnTo>
                    <a:pt x="142" y="295"/>
                  </a:lnTo>
                  <a:lnTo>
                    <a:pt x="164" y="316"/>
                  </a:lnTo>
                  <a:lnTo>
                    <a:pt x="184" y="335"/>
                  </a:lnTo>
                  <a:lnTo>
                    <a:pt x="207" y="352"/>
                  </a:lnTo>
                  <a:lnTo>
                    <a:pt x="232" y="370"/>
                  </a:lnTo>
                  <a:lnTo>
                    <a:pt x="256" y="385"/>
                  </a:lnTo>
                  <a:lnTo>
                    <a:pt x="265" y="37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38" name="Google Shape;238;p17"/>
          <p:cNvSpPr txBox="1"/>
          <p:nvPr/>
        </p:nvSpPr>
        <p:spPr>
          <a:xfrm>
            <a:off x="9867324" y="3207048"/>
            <a:ext cx="213712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Restauranteur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8"/>
          <p:cNvSpPr txBox="1"/>
          <p:nvPr>
            <p:ph type="title"/>
          </p:nvPr>
        </p:nvSpPr>
        <p:spPr>
          <a:xfrm>
            <a:off x="2209800" y="5775623"/>
            <a:ext cx="7772400" cy="628648"/>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Saboteur vs. Restauranteur</a:t>
            </a:r>
            <a:endParaRPr/>
          </a:p>
        </p:txBody>
      </p:sp>
      <p:pic>
        <p:nvPicPr>
          <p:cNvPr id="245" name="Google Shape;245;p18"/>
          <p:cNvPicPr preferRelativeResize="0"/>
          <p:nvPr/>
        </p:nvPicPr>
        <p:blipFill rotWithShape="1">
          <a:blip r:embed="rId3">
            <a:alphaModFix/>
          </a:blip>
          <a:srcRect b="0" l="0" r="0" t="0"/>
          <a:stretch/>
        </p:blipFill>
        <p:spPr>
          <a:xfrm>
            <a:off x="1676400" y="2590800"/>
            <a:ext cx="1828800" cy="1733550"/>
          </a:xfrm>
          <a:prstGeom prst="rect">
            <a:avLst/>
          </a:prstGeom>
          <a:noFill/>
          <a:ln>
            <a:noFill/>
          </a:ln>
        </p:spPr>
      </p:pic>
      <p:sp>
        <p:nvSpPr>
          <p:cNvPr id="246" name="Google Shape;246;p18"/>
          <p:cNvSpPr txBox="1"/>
          <p:nvPr/>
        </p:nvSpPr>
        <p:spPr>
          <a:xfrm>
            <a:off x="1828800" y="4419601"/>
            <a:ext cx="143500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Saboteur</a:t>
            </a:r>
            <a:endParaRPr b="0" i="0" sz="1400" u="none" cap="none" strike="noStrike">
              <a:solidFill>
                <a:srgbClr val="000000"/>
              </a:solidFill>
              <a:latin typeface="Arial"/>
              <a:ea typeface="Arial"/>
              <a:cs typeface="Arial"/>
              <a:sym typeface="Arial"/>
            </a:endParaRPr>
          </a:p>
        </p:txBody>
      </p:sp>
      <p:pic>
        <p:nvPicPr>
          <p:cNvPr id="247" name="Google Shape;247;p18"/>
          <p:cNvPicPr preferRelativeResize="0"/>
          <p:nvPr/>
        </p:nvPicPr>
        <p:blipFill rotWithShape="1">
          <a:blip r:embed="rId4">
            <a:alphaModFix/>
          </a:blip>
          <a:srcRect b="0" l="0" r="0" t="0"/>
          <a:stretch/>
        </p:blipFill>
        <p:spPr>
          <a:xfrm>
            <a:off x="8001000" y="3429000"/>
            <a:ext cx="984250" cy="990600"/>
          </a:xfrm>
          <a:prstGeom prst="rect">
            <a:avLst/>
          </a:prstGeom>
          <a:noFill/>
          <a:ln>
            <a:noFill/>
          </a:ln>
        </p:spPr>
      </p:pic>
      <p:pic>
        <p:nvPicPr>
          <p:cNvPr id="248" name="Google Shape;248;p18"/>
          <p:cNvPicPr preferRelativeResize="0"/>
          <p:nvPr/>
        </p:nvPicPr>
        <p:blipFill rotWithShape="1">
          <a:blip r:embed="rId4">
            <a:alphaModFix/>
          </a:blip>
          <a:srcRect b="0" l="0" r="0" t="0"/>
          <a:stretch/>
        </p:blipFill>
        <p:spPr>
          <a:xfrm>
            <a:off x="8382000" y="3657600"/>
            <a:ext cx="984250" cy="990600"/>
          </a:xfrm>
          <a:prstGeom prst="rect">
            <a:avLst/>
          </a:prstGeom>
          <a:noFill/>
          <a:ln>
            <a:noFill/>
          </a:ln>
        </p:spPr>
      </p:pic>
      <p:pic>
        <p:nvPicPr>
          <p:cNvPr id="249" name="Google Shape;249;p18"/>
          <p:cNvPicPr preferRelativeResize="0"/>
          <p:nvPr/>
        </p:nvPicPr>
        <p:blipFill rotWithShape="1">
          <a:blip r:embed="rId4">
            <a:alphaModFix/>
          </a:blip>
          <a:srcRect b="0" l="0" r="0" t="0"/>
          <a:stretch/>
        </p:blipFill>
        <p:spPr>
          <a:xfrm>
            <a:off x="8763000" y="3962400"/>
            <a:ext cx="984250" cy="990600"/>
          </a:xfrm>
          <a:prstGeom prst="rect">
            <a:avLst/>
          </a:prstGeom>
          <a:noFill/>
          <a:ln>
            <a:noFill/>
          </a:ln>
        </p:spPr>
      </p:pic>
      <p:pic>
        <p:nvPicPr>
          <p:cNvPr id="250" name="Google Shape;250;p18"/>
          <p:cNvPicPr preferRelativeResize="0"/>
          <p:nvPr/>
        </p:nvPicPr>
        <p:blipFill rotWithShape="1">
          <a:blip r:embed="rId4">
            <a:alphaModFix/>
          </a:blip>
          <a:srcRect b="0" l="0" r="0" t="0"/>
          <a:stretch/>
        </p:blipFill>
        <p:spPr>
          <a:xfrm>
            <a:off x="9144000" y="4191000"/>
            <a:ext cx="984250" cy="990600"/>
          </a:xfrm>
          <a:prstGeom prst="rect">
            <a:avLst/>
          </a:prstGeom>
          <a:noFill/>
          <a:ln>
            <a:noFill/>
          </a:ln>
        </p:spPr>
      </p:pic>
      <p:pic>
        <p:nvPicPr>
          <p:cNvPr id="251" name="Google Shape;251;p18"/>
          <p:cNvPicPr preferRelativeResize="0"/>
          <p:nvPr/>
        </p:nvPicPr>
        <p:blipFill rotWithShape="1">
          <a:blip r:embed="rId4">
            <a:alphaModFix/>
          </a:blip>
          <a:srcRect b="0" l="0" r="0" t="0"/>
          <a:stretch/>
        </p:blipFill>
        <p:spPr>
          <a:xfrm>
            <a:off x="9372600" y="4572000"/>
            <a:ext cx="984250" cy="990600"/>
          </a:xfrm>
          <a:prstGeom prst="rect">
            <a:avLst/>
          </a:prstGeom>
          <a:noFill/>
          <a:ln>
            <a:noFill/>
          </a:ln>
        </p:spPr>
      </p:pic>
      <p:pic>
        <p:nvPicPr>
          <p:cNvPr id="252" name="Google Shape;252;p18"/>
          <p:cNvPicPr preferRelativeResize="0"/>
          <p:nvPr/>
        </p:nvPicPr>
        <p:blipFill rotWithShape="1">
          <a:blip r:embed="rId4">
            <a:alphaModFix/>
          </a:blip>
          <a:srcRect b="0" l="0" r="0" t="0"/>
          <a:stretch/>
        </p:blipFill>
        <p:spPr>
          <a:xfrm>
            <a:off x="7391400" y="3733800"/>
            <a:ext cx="984250" cy="990600"/>
          </a:xfrm>
          <a:prstGeom prst="rect">
            <a:avLst/>
          </a:prstGeom>
          <a:noFill/>
          <a:ln>
            <a:noFill/>
          </a:ln>
        </p:spPr>
      </p:pic>
      <p:pic>
        <p:nvPicPr>
          <p:cNvPr id="253" name="Google Shape;253;p18"/>
          <p:cNvPicPr preferRelativeResize="0"/>
          <p:nvPr/>
        </p:nvPicPr>
        <p:blipFill rotWithShape="1">
          <a:blip r:embed="rId4">
            <a:alphaModFix/>
          </a:blip>
          <a:srcRect b="0" l="0" r="0" t="0"/>
          <a:stretch/>
        </p:blipFill>
        <p:spPr>
          <a:xfrm>
            <a:off x="7848600" y="4038600"/>
            <a:ext cx="984250" cy="990600"/>
          </a:xfrm>
          <a:prstGeom prst="rect">
            <a:avLst/>
          </a:prstGeom>
          <a:noFill/>
          <a:ln>
            <a:noFill/>
          </a:ln>
        </p:spPr>
      </p:pic>
      <p:pic>
        <p:nvPicPr>
          <p:cNvPr id="254" name="Google Shape;254;p18"/>
          <p:cNvPicPr preferRelativeResize="0"/>
          <p:nvPr/>
        </p:nvPicPr>
        <p:blipFill rotWithShape="1">
          <a:blip r:embed="rId4">
            <a:alphaModFix/>
          </a:blip>
          <a:srcRect b="0" l="0" r="0" t="0"/>
          <a:stretch/>
        </p:blipFill>
        <p:spPr>
          <a:xfrm>
            <a:off x="8305800" y="4419600"/>
            <a:ext cx="984250" cy="990600"/>
          </a:xfrm>
          <a:prstGeom prst="rect">
            <a:avLst/>
          </a:prstGeom>
          <a:noFill/>
          <a:ln>
            <a:noFill/>
          </a:ln>
        </p:spPr>
      </p:pic>
      <p:pic>
        <p:nvPicPr>
          <p:cNvPr id="255" name="Google Shape;255;p18"/>
          <p:cNvPicPr preferRelativeResize="0"/>
          <p:nvPr/>
        </p:nvPicPr>
        <p:blipFill rotWithShape="1">
          <a:blip r:embed="rId4">
            <a:alphaModFix/>
          </a:blip>
          <a:srcRect b="0" l="0" r="0" t="0"/>
          <a:stretch/>
        </p:blipFill>
        <p:spPr>
          <a:xfrm>
            <a:off x="8763000" y="4724400"/>
            <a:ext cx="984250" cy="990600"/>
          </a:xfrm>
          <a:prstGeom prst="rect">
            <a:avLst/>
          </a:prstGeom>
          <a:noFill/>
          <a:ln>
            <a:noFill/>
          </a:ln>
        </p:spPr>
      </p:pic>
      <p:grpSp>
        <p:nvGrpSpPr>
          <p:cNvPr id="256" name="Google Shape;256;p18"/>
          <p:cNvGrpSpPr/>
          <p:nvPr/>
        </p:nvGrpSpPr>
        <p:grpSpPr>
          <a:xfrm flipH="1">
            <a:off x="8604250" y="1752601"/>
            <a:ext cx="1619250" cy="1604963"/>
            <a:chOff x="2874" y="1194"/>
            <a:chExt cx="1020" cy="1011"/>
          </a:xfrm>
        </p:grpSpPr>
        <p:sp>
          <p:nvSpPr>
            <p:cNvPr id="257" name="Google Shape;257;p18"/>
            <p:cNvSpPr/>
            <p:nvPr/>
          </p:nvSpPr>
          <p:spPr>
            <a:xfrm>
              <a:off x="2880" y="1200"/>
              <a:ext cx="999" cy="999"/>
            </a:xfrm>
            <a:custGeom>
              <a:rect b="b" l="l" r="r" t="t"/>
              <a:pathLst>
                <a:path extrusionOk="0" h="999" w="999">
                  <a:moveTo>
                    <a:pt x="3" y="557"/>
                  </a:moveTo>
                  <a:lnTo>
                    <a:pt x="7" y="589"/>
                  </a:lnTo>
                  <a:lnTo>
                    <a:pt x="15" y="620"/>
                  </a:lnTo>
                  <a:lnTo>
                    <a:pt x="23" y="652"/>
                  </a:lnTo>
                  <a:lnTo>
                    <a:pt x="33" y="682"/>
                  </a:lnTo>
                  <a:lnTo>
                    <a:pt x="46" y="710"/>
                  </a:lnTo>
                  <a:lnTo>
                    <a:pt x="61" y="738"/>
                  </a:lnTo>
                  <a:lnTo>
                    <a:pt x="76" y="765"/>
                  </a:lnTo>
                  <a:lnTo>
                    <a:pt x="94" y="791"/>
                  </a:lnTo>
                  <a:lnTo>
                    <a:pt x="113" y="817"/>
                  </a:lnTo>
                  <a:lnTo>
                    <a:pt x="133" y="839"/>
                  </a:lnTo>
                  <a:lnTo>
                    <a:pt x="155" y="861"/>
                  </a:lnTo>
                  <a:lnTo>
                    <a:pt x="178" y="882"/>
                  </a:lnTo>
                  <a:lnTo>
                    <a:pt x="203" y="902"/>
                  </a:lnTo>
                  <a:lnTo>
                    <a:pt x="229" y="920"/>
                  </a:lnTo>
                  <a:lnTo>
                    <a:pt x="256" y="935"/>
                  </a:lnTo>
                  <a:lnTo>
                    <a:pt x="284" y="950"/>
                  </a:lnTo>
                  <a:lnTo>
                    <a:pt x="296" y="955"/>
                  </a:lnTo>
                  <a:lnTo>
                    <a:pt x="309" y="961"/>
                  </a:lnTo>
                  <a:lnTo>
                    <a:pt x="321" y="966"/>
                  </a:lnTo>
                  <a:lnTo>
                    <a:pt x="335" y="971"/>
                  </a:lnTo>
                  <a:lnTo>
                    <a:pt x="347" y="975"/>
                  </a:lnTo>
                  <a:lnTo>
                    <a:pt x="361" y="979"/>
                  </a:lnTo>
                  <a:lnTo>
                    <a:pt x="374" y="983"/>
                  </a:lnTo>
                  <a:lnTo>
                    <a:pt x="387" y="986"/>
                  </a:lnTo>
                  <a:lnTo>
                    <a:pt x="401" y="990"/>
                  </a:lnTo>
                  <a:lnTo>
                    <a:pt x="414" y="992"/>
                  </a:lnTo>
                  <a:lnTo>
                    <a:pt x="429" y="994"/>
                  </a:lnTo>
                  <a:lnTo>
                    <a:pt x="442" y="996"/>
                  </a:lnTo>
                  <a:lnTo>
                    <a:pt x="456" y="997"/>
                  </a:lnTo>
                  <a:lnTo>
                    <a:pt x="471" y="998"/>
                  </a:lnTo>
                  <a:lnTo>
                    <a:pt x="484" y="999"/>
                  </a:lnTo>
                  <a:lnTo>
                    <a:pt x="499" y="999"/>
                  </a:lnTo>
                  <a:lnTo>
                    <a:pt x="550" y="997"/>
                  </a:lnTo>
                  <a:lnTo>
                    <a:pt x="600" y="989"/>
                  </a:lnTo>
                  <a:lnTo>
                    <a:pt x="648" y="977"/>
                  </a:lnTo>
                  <a:lnTo>
                    <a:pt x="694" y="959"/>
                  </a:lnTo>
                  <a:lnTo>
                    <a:pt x="738" y="939"/>
                  </a:lnTo>
                  <a:lnTo>
                    <a:pt x="778" y="913"/>
                  </a:lnTo>
                  <a:lnTo>
                    <a:pt x="817" y="885"/>
                  </a:lnTo>
                  <a:lnTo>
                    <a:pt x="853" y="853"/>
                  </a:lnTo>
                  <a:lnTo>
                    <a:pt x="885" y="818"/>
                  </a:lnTo>
                  <a:lnTo>
                    <a:pt x="913" y="779"/>
                  </a:lnTo>
                  <a:lnTo>
                    <a:pt x="938" y="738"/>
                  </a:lnTo>
                  <a:lnTo>
                    <a:pt x="959" y="695"/>
                  </a:lnTo>
                  <a:lnTo>
                    <a:pt x="977" y="649"/>
                  </a:lnTo>
                  <a:lnTo>
                    <a:pt x="988" y="601"/>
                  </a:lnTo>
                  <a:lnTo>
                    <a:pt x="997" y="552"/>
                  </a:lnTo>
                  <a:lnTo>
                    <a:pt x="999" y="501"/>
                  </a:lnTo>
                  <a:lnTo>
                    <a:pt x="997" y="449"/>
                  </a:lnTo>
                  <a:lnTo>
                    <a:pt x="988" y="399"/>
                  </a:lnTo>
                  <a:lnTo>
                    <a:pt x="977" y="351"/>
                  </a:lnTo>
                  <a:lnTo>
                    <a:pt x="959" y="306"/>
                  </a:lnTo>
                  <a:lnTo>
                    <a:pt x="938" y="262"/>
                  </a:lnTo>
                  <a:lnTo>
                    <a:pt x="913" y="221"/>
                  </a:lnTo>
                  <a:lnTo>
                    <a:pt x="885" y="182"/>
                  </a:lnTo>
                  <a:lnTo>
                    <a:pt x="853" y="147"/>
                  </a:lnTo>
                  <a:lnTo>
                    <a:pt x="817" y="115"/>
                  </a:lnTo>
                  <a:lnTo>
                    <a:pt x="778" y="86"/>
                  </a:lnTo>
                  <a:lnTo>
                    <a:pt x="738" y="60"/>
                  </a:lnTo>
                  <a:lnTo>
                    <a:pt x="694" y="40"/>
                  </a:lnTo>
                  <a:lnTo>
                    <a:pt x="648" y="23"/>
                  </a:lnTo>
                  <a:lnTo>
                    <a:pt x="600" y="10"/>
                  </a:lnTo>
                  <a:lnTo>
                    <a:pt x="550" y="2"/>
                  </a:lnTo>
                  <a:lnTo>
                    <a:pt x="499" y="0"/>
                  </a:lnTo>
                  <a:lnTo>
                    <a:pt x="448" y="2"/>
                  </a:lnTo>
                  <a:lnTo>
                    <a:pt x="399" y="10"/>
                  </a:lnTo>
                  <a:lnTo>
                    <a:pt x="351" y="23"/>
                  </a:lnTo>
                  <a:lnTo>
                    <a:pt x="305" y="40"/>
                  </a:lnTo>
                  <a:lnTo>
                    <a:pt x="261" y="60"/>
                  </a:lnTo>
                  <a:lnTo>
                    <a:pt x="220" y="86"/>
                  </a:lnTo>
                  <a:lnTo>
                    <a:pt x="182" y="115"/>
                  </a:lnTo>
                  <a:lnTo>
                    <a:pt x="146" y="147"/>
                  </a:lnTo>
                  <a:lnTo>
                    <a:pt x="114" y="182"/>
                  </a:lnTo>
                  <a:lnTo>
                    <a:pt x="86" y="221"/>
                  </a:lnTo>
                  <a:lnTo>
                    <a:pt x="61" y="262"/>
                  </a:lnTo>
                  <a:lnTo>
                    <a:pt x="40" y="306"/>
                  </a:lnTo>
                  <a:lnTo>
                    <a:pt x="22" y="351"/>
                  </a:lnTo>
                  <a:lnTo>
                    <a:pt x="10" y="399"/>
                  </a:lnTo>
                  <a:lnTo>
                    <a:pt x="2" y="449"/>
                  </a:lnTo>
                  <a:lnTo>
                    <a:pt x="0" y="501"/>
                  </a:lnTo>
                  <a:lnTo>
                    <a:pt x="0" y="514"/>
                  </a:lnTo>
                  <a:lnTo>
                    <a:pt x="1" y="529"/>
                  </a:lnTo>
                  <a:lnTo>
                    <a:pt x="2" y="542"/>
                  </a:lnTo>
                  <a:lnTo>
                    <a:pt x="3" y="557"/>
                  </a:lnTo>
                  <a:close/>
                </a:path>
              </a:pathLst>
            </a:custGeom>
            <a:solidFill>
              <a:srgbClr val="E5001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 name="Google Shape;258;p18"/>
            <p:cNvSpPr/>
            <p:nvPr/>
          </p:nvSpPr>
          <p:spPr>
            <a:xfrm>
              <a:off x="2878" y="1757"/>
              <a:ext cx="288" cy="398"/>
            </a:xfrm>
            <a:custGeom>
              <a:rect b="b" l="l" r="r" t="t"/>
              <a:pathLst>
                <a:path extrusionOk="0" h="398" w="288">
                  <a:moveTo>
                    <a:pt x="288" y="388"/>
                  </a:moveTo>
                  <a:lnTo>
                    <a:pt x="288" y="388"/>
                  </a:lnTo>
                  <a:lnTo>
                    <a:pt x="260" y="373"/>
                  </a:lnTo>
                  <a:lnTo>
                    <a:pt x="234" y="358"/>
                  </a:lnTo>
                  <a:lnTo>
                    <a:pt x="209" y="341"/>
                  </a:lnTo>
                  <a:lnTo>
                    <a:pt x="184" y="321"/>
                  </a:lnTo>
                  <a:lnTo>
                    <a:pt x="162" y="300"/>
                  </a:lnTo>
                  <a:lnTo>
                    <a:pt x="139" y="278"/>
                  </a:lnTo>
                  <a:lnTo>
                    <a:pt x="119" y="256"/>
                  </a:lnTo>
                  <a:lnTo>
                    <a:pt x="100" y="231"/>
                  </a:lnTo>
                  <a:lnTo>
                    <a:pt x="83" y="205"/>
                  </a:lnTo>
                  <a:lnTo>
                    <a:pt x="68" y="179"/>
                  </a:lnTo>
                  <a:lnTo>
                    <a:pt x="53" y="151"/>
                  </a:lnTo>
                  <a:lnTo>
                    <a:pt x="41" y="123"/>
                  </a:lnTo>
                  <a:lnTo>
                    <a:pt x="30" y="94"/>
                  </a:lnTo>
                  <a:lnTo>
                    <a:pt x="22" y="62"/>
                  </a:lnTo>
                  <a:lnTo>
                    <a:pt x="15" y="31"/>
                  </a:lnTo>
                  <a:lnTo>
                    <a:pt x="10" y="0"/>
                  </a:lnTo>
                  <a:lnTo>
                    <a:pt x="0" y="0"/>
                  </a:lnTo>
                  <a:lnTo>
                    <a:pt x="4" y="33"/>
                  </a:lnTo>
                  <a:lnTo>
                    <a:pt x="11" y="65"/>
                  </a:lnTo>
                  <a:lnTo>
                    <a:pt x="20" y="96"/>
                  </a:lnTo>
                  <a:lnTo>
                    <a:pt x="30" y="127"/>
                  </a:lnTo>
                  <a:lnTo>
                    <a:pt x="43" y="155"/>
                  </a:lnTo>
                  <a:lnTo>
                    <a:pt x="57" y="183"/>
                  </a:lnTo>
                  <a:lnTo>
                    <a:pt x="73" y="212"/>
                  </a:lnTo>
                  <a:lnTo>
                    <a:pt x="92" y="238"/>
                  </a:lnTo>
                  <a:lnTo>
                    <a:pt x="111" y="263"/>
                  </a:lnTo>
                  <a:lnTo>
                    <a:pt x="130" y="287"/>
                  </a:lnTo>
                  <a:lnTo>
                    <a:pt x="153" y="309"/>
                  </a:lnTo>
                  <a:lnTo>
                    <a:pt x="177" y="329"/>
                  </a:lnTo>
                  <a:lnTo>
                    <a:pt x="202" y="349"/>
                  </a:lnTo>
                  <a:lnTo>
                    <a:pt x="227" y="368"/>
                  </a:lnTo>
                  <a:lnTo>
                    <a:pt x="256" y="384"/>
                  </a:lnTo>
                  <a:lnTo>
                    <a:pt x="284" y="398"/>
                  </a:lnTo>
                  <a:lnTo>
                    <a:pt x="284" y="398"/>
                  </a:lnTo>
                  <a:lnTo>
                    <a:pt x="288" y="38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 name="Google Shape;259;p18"/>
            <p:cNvSpPr/>
            <p:nvPr/>
          </p:nvSpPr>
          <p:spPr>
            <a:xfrm>
              <a:off x="3162" y="2145"/>
              <a:ext cx="217" cy="60"/>
            </a:xfrm>
            <a:custGeom>
              <a:rect b="b" l="l" r="r" t="t"/>
              <a:pathLst>
                <a:path extrusionOk="0" h="60" w="217">
                  <a:moveTo>
                    <a:pt x="217" y="48"/>
                  </a:moveTo>
                  <a:lnTo>
                    <a:pt x="217" y="48"/>
                  </a:lnTo>
                  <a:lnTo>
                    <a:pt x="202" y="48"/>
                  </a:lnTo>
                  <a:lnTo>
                    <a:pt x="189" y="48"/>
                  </a:lnTo>
                  <a:lnTo>
                    <a:pt x="174" y="47"/>
                  </a:lnTo>
                  <a:lnTo>
                    <a:pt x="160" y="46"/>
                  </a:lnTo>
                  <a:lnTo>
                    <a:pt x="147" y="44"/>
                  </a:lnTo>
                  <a:lnTo>
                    <a:pt x="132" y="41"/>
                  </a:lnTo>
                  <a:lnTo>
                    <a:pt x="120" y="39"/>
                  </a:lnTo>
                  <a:lnTo>
                    <a:pt x="106" y="36"/>
                  </a:lnTo>
                  <a:lnTo>
                    <a:pt x="93" y="33"/>
                  </a:lnTo>
                  <a:lnTo>
                    <a:pt x="80" y="29"/>
                  </a:lnTo>
                  <a:lnTo>
                    <a:pt x="67" y="25"/>
                  </a:lnTo>
                  <a:lnTo>
                    <a:pt x="55" y="21"/>
                  </a:lnTo>
                  <a:lnTo>
                    <a:pt x="41" y="15"/>
                  </a:lnTo>
                  <a:lnTo>
                    <a:pt x="29" y="11"/>
                  </a:lnTo>
                  <a:lnTo>
                    <a:pt x="16" y="5"/>
                  </a:lnTo>
                  <a:lnTo>
                    <a:pt x="4" y="0"/>
                  </a:lnTo>
                  <a:lnTo>
                    <a:pt x="0" y="10"/>
                  </a:lnTo>
                  <a:lnTo>
                    <a:pt x="12" y="15"/>
                  </a:lnTo>
                  <a:lnTo>
                    <a:pt x="25" y="22"/>
                  </a:lnTo>
                  <a:lnTo>
                    <a:pt x="37" y="26"/>
                  </a:lnTo>
                  <a:lnTo>
                    <a:pt x="51" y="31"/>
                  </a:lnTo>
                  <a:lnTo>
                    <a:pt x="64" y="35"/>
                  </a:lnTo>
                  <a:lnTo>
                    <a:pt x="78" y="39"/>
                  </a:lnTo>
                  <a:lnTo>
                    <a:pt x="91" y="44"/>
                  </a:lnTo>
                  <a:lnTo>
                    <a:pt x="104" y="47"/>
                  </a:lnTo>
                  <a:lnTo>
                    <a:pt x="118" y="50"/>
                  </a:lnTo>
                  <a:lnTo>
                    <a:pt x="132" y="52"/>
                  </a:lnTo>
                  <a:lnTo>
                    <a:pt x="147" y="54"/>
                  </a:lnTo>
                  <a:lnTo>
                    <a:pt x="160" y="56"/>
                  </a:lnTo>
                  <a:lnTo>
                    <a:pt x="174" y="57"/>
                  </a:lnTo>
                  <a:lnTo>
                    <a:pt x="189" y="58"/>
                  </a:lnTo>
                  <a:lnTo>
                    <a:pt x="202" y="60"/>
                  </a:lnTo>
                  <a:lnTo>
                    <a:pt x="217" y="60"/>
                  </a:lnTo>
                  <a:lnTo>
                    <a:pt x="217" y="60"/>
                  </a:lnTo>
                  <a:lnTo>
                    <a:pt x="217" y="4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 name="Google Shape;260;p18"/>
            <p:cNvSpPr/>
            <p:nvPr/>
          </p:nvSpPr>
          <p:spPr>
            <a:xfrm>
              <a:off x="3379" y="1701"/>
              <a:ext cx="506" cy="504"/>
            </a:xfrm>
            <a:custGeom>
              <a:rect b="b" l="l" r="r" t="t"/>
              <a:pathLst>
                <a:path extrusionOk="0" h="504" w="506">
                  <a:moveTo>
                    <a:pt x="493" y="0"/>
                  </a:moveTo>
                  <a:lnTo>
                    <a:pt x="493" y="0"/>
                  </a:lnTo>
                  <a:lnTo>
                    <a:pt x="492" y="51"/>
                  </a:lnTo>
                  <a:lnTo>
                    <a:pt x="484" y="99"/>
                  </a:lnTo>
                  <a:lnTo>
                    <a:pt x="472" y="147"/>
                  </a:lnTo>
                  <a:lnTo>
                    <a:pt x="455" y="191"/>
                  </a:lnTo>
                  <a:lnTo>
                    <a:pt x="434" y="235"/>
                  </a:lnTo>
                  <a:lnTo>
                    <a:pt x="410" y="275"/>
                  </a:lnTo>
                  <a:lnTo>
                    <a:pt x="382" y="313"/>
                  </a:lnTo>
                  <a:lnTo>
                    <a:pt x="349" y="348"/>
                  </a:lnTo>
                  <a:lnTo>
                    <a:pt x="315" y="380"/>
                  </a:lnTo>
                  <a:lnTo>
                    <a:pt x="276" y="408"/>
                  </a:lnTo>
                  <a:lnTo>
                    <a:pt x="237" y="432"/>
                  </a:lnTo>
                  <a:lnTo>
                    <a:pt x="193" y="453"/>
                  </a:lnTo>
                  <a:lnTo>
                    <a:pt x="148" y="471"/>
                  </a:lnTo>
                  <a:lnTo>
                    <a:pt x="100" y="482"/>
                  </a:lnTo>
                  <a:lnTo>
                    <a:pt x="51" y="491"/>
                  </a:lnTo>
                  <a:lnTo>
                    <a:pt x="0" y="492"/>
                  </a:lnTo>
                  <a:lnTo>
                    <a:pt x="0" y="504"/>
                  </a:lnTo>
                  <a:lnTo>
                    <a:pt x="51" y="501"/>
                  </a:lnTo>
                  <a:lnTo>
                    <a:pt x="102" y="493"/>
                  </a:lnTo>
                  <a:lnTo>
                    <a:pt x="150" y="481"/>
                  </a:lnTo>
                  <a:lnTo>
                    <a:pt x="197" y="464"/>
                  </a:lnTo>
                  <a:lnTo>
                    <a:pt x="241" y="443"/>
                  </a:lnTo>
                  <a:lnTo>
                    <a:pt x="283" y="417"/>
                  </a:lnTo>
                  <a:lnTo>
                    <a:pt x="321" y="389"/>
                  </a:lnTo>
                  <a:lnTo>
                    <a:pt x="358" y="356"/>
                  </a:lnTo>
                  <a:lnTo>
                    <a:pt x="390" y="320"/>
                  </a:lnTo>
                  <a:lnTo>
                    <a:pt x="418" y="281"/>
                  </a:lnTo>
                  <a:lnTo>
                    <a:pt x="444" y="239"/>
                  </a:lnTo>
                  <a:lnTo>
                    <a:pt x="465" y="196"/>
                  </a:lnTo>
                  <a:lnTo>
                    <a:pt x="483" y="149"/>
                  </a:lnTo>
                  <a:lnTo>
                    <a:pt x="494" y="101"/>
                  </a:lnTo>
                  <a:lnTo>
                    <a:pt x="503" y="51"/>
                  </a:lnTo>
                  <a:lnTo>
                    <a:pt x="506" y="0"/>
                  </a:lnTo>
                  <a:lnTo>
                    <a:pt x="506" y="0"/>
                  </a:lnTo>
                  <a:lnTo>
                    <a:pt x="49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 name="Google Shape;261;p18"/>
            <p:cNvSpPr/>
            <p:nvPr/>
          </p:nvSpPr>
          <p:spPr>
            <a:xfrm>
              <a:off x="3379" y="1194"/>
              <a:ext cx="506" cy="507"/>
            </a:xfrm>
            <a:custGeom>
              <a:rect b="b" l="l" r="r" t="t"/>
              <a:pathLst>
                <a:path extrusionOk="0" h="507" w="506">
                  <a:moveTo>
                    <a:pt x="0" y="12"/>
                  </a:moveTo>
                  <a:lnTo>
                    <a:pt x="0" y="12"/>
                  </a:lnTo>
                  <a:lnTo>
                    <a:pt x="51" y="13"/>
                  </a:lnTo>
                  <a:lnTo>
                    <a:pt x="100" y="22"/>
                  </a:lnTo>
                  <a:lnTo>
                    <a:pt x="148" y="34"/>
                  </a:lnTo>
                  <a:lnTo>
                    <a:pt x="193" y="51"/>
                  </a:lnTo>
                  <a:lnTo>
                    <a:pt x="237" y="72"/>
                  </a:lnTo>
                  <a:lnTo>
                    <a:pt x="276" y="96"/>
                  </a:lnTo>
                  <a:lnTo>
                    <a:pt x="315" y="125"/>
                  </a:lnTo>
                  <a:lnTo>
                    <a:pt x="349" y="157"/>
                  </a:lnTo>
                  <a:lnTo>
                    <a:pt x="382" y="192"/>
                  </a:lnTo>
                  <a:lnTo>
                    <a:pt x="410" y="230"/>
                  </a:lnTo>
                  <a:lnTo>
                    <a:pt x="434" y="270"/>
                  </a:lnTo>
                  <a:lnTo>
                    <a:pt x="455" y="314"/>
                  </a:lnTo>
                  <a:lnTo>
                    <a:pt x="472" y="358"/>
                  </a:lnTo>
                  <a:lnTo>
                    <a:pt x="484" y="406"/>
                  </a:lnTo>
                  <a:lnTo>
                    <a:pt x="492" y="455"/>
                  </a:lnTo>
                  <a:lnTo>
                    <a:pt x="493" y="507"/>
                  </a:lnTo>
                  <a:lnTo>
                    <a:pt x="506" y="507"/>
                  </a:lnTo>
                  <a:lnTo>
                    <a:pt x="503" y="455"/>
                  </a:lnTo>
                  <a:lnTo>
                    <a:pt x="494" y="404"/>
                  </a:lnTo>
                  <a:lnTo>
                    <a:pt x="483" y="356"/>
                  </a:lnTo>
                  <a:lnTo>
                    <a:pt x="465" y="309"/>
                  </a:lnTo>
                  <a:lnTo>
                    <a:pt x="444" y="266"/>
                  </a:lnTo>
                  <a:lnTo>
                    <a:pt x="418" y="224"/>
                  </a:lnTo>
                  <a:lnTo>
                    <a:pt x="390" y="185"/>
                  </a:lnTo>
                  <a:lnTo>
                    <a:pt x="358" y="149"/>
                  </a:lnTo>
                  <a:lnTo>
                    <a:pt x="321" y="117"/>
                  </a:lnTo>
                  <a:lnTo>
                    <a:pt x="283" y="87"/>
                  </a:lnTo>
                  <a:lnTo>
                    <a:pt x="241" y="61"/>
                  </a:lnTo>
                  <a:lnTo>
                    <a:pt x="197" y="40"/>
                  </a:lnTo>
                  <a:lnTo>
                    <a:pt x="150" y="24"/>
                  </a:lnTo>
                  <a:lnTo>
                    <a:pt x="102" y="11"/>
                  </a:lnTo>
                  <a:lnTo>
                    <a:pt x="51" y="3"/>
                  </a:lnTo>
                  <a:lnTo>
                    <a:pt x="0" y="0"/>
                  </a:lnTo>
                  <a:lnTo>
                    <a:pt x="0" y="0"/>
                  </a:lnTo>
                  <a:lnTo>
                    <a:pt x="0"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 name="Google Shape;262;p18"/>
            <p:cNvSpPr/>
            <p:nvPr/>
          </p:nvSpPr>
          <p:spPr>
            <a:xfrm>
              <a:off x="2874" y="1194"/>
              <a:ext cx="505" cy="507"/>
            </a:xfrm>
            <a:custGeom>
              <a:rect b="b" l="l" r="r" t="t"/>
              <a:pathLst>
                <a:path extrusionOk="0" h="507" w="505">
                  <a:moveTo>
                    <a:pt x="12" y="507"/>
                  </a:moveTo>
                  <a:lnTo>
                    <a:pt x="12" y="507"/>
                  </a:lnTo>
                  <a:lnTo>
                    <a:pt x="13" y="455"/>
                  </a:lnTo>
                  <a:lnTo>
                    <a:pt x="22" y="406"/>
                  </a:lnTo>
                  <a:lnTo>
                    <a:pt x="33" y="358"/>
                  </a:lnTo>
                  <a:lnTo>
                    <a:pt x="51" y="314"/>
                  </a:lnTo>
                  <a:lnTo>
                    <a:pt x="72" y="270"/>
                  </a:lnTo>
                  <a:lnTo>
                    <a:pt x="96" y="230"/>
                  </a:lnTo>
                  <a:lnTo>
                    <a:pt x="124" y="192"/>
                  </a:lnTo>
                  <a:lnTo>
                    <a:pt x="156" y="157"/>
                  </a:lnTo>
                  <a:lnTo>
                    <a:pt x="191" y="125"/>
                  </a:lnTo>
                  <a:lnTo>
                    <a:pt x="229" y="96"/>
                  </a:lnTo>
                  <a:lnTo>
                    <a:pt x="269" y="72"/>
                  </a:lnTo>
                  <a:lnTo>
                    <a:pt x="313" y="51"/>
                  </a:lnTo>
                  <a:lnTo>
                    <a:pt x="358" y="34"/>
                  </a:lnTo>
                  <a:lnTo>
                    <a:pt x="406" y="22"/>
                  </a:lnTo>
                  <a:lnTo>
                    <a:pt x="454" y="13"/>
                  </a:lnTo>
                  <a:lnTo>
                    <a:pt x="505" y="12"/>
                  </a:lnTo>
                  <a:lnTo>
                    <a:pt x="505" y="0"/>
                  </a:lnTo>
                  <a:lnTo>
                    <a:pt x="454" y="3"/>
                  </a:lnTo>
                  <a:lnTo>
                    <a:pt x="404" y="11"/>
                  </a:lnTo>
                  <a:lnTo>
                    <a:pt x="356" y="24"/>
                  </a:lnTo>
                  <a:lnTo>
                    <a:pt x="309" y="40"/>
                  </a:lnTo>
                  <a:lnTo>
                    <a:pt x="265" y="61"/>
                  </a:lnTo>
                  <a:lnTo>
                    <a:pt x="223" y="87"/>
                  </a:lnTo>
                  <a:lnTo>
                    <a:pt x="184" y="117"/>
                  </a:lnTo>
                  <a:lnTo>
                    <a:pt x="148" y="149"/>
                  </a:lnTo>
                  <a:lnTo>
                    <a:pt x="116" y="185"/>
                  </a:lnTo>
                  <a:lnTo>
                    <a:pt x="87" y="224"/>
                  </a:lnTo>
                  <a:lnTo>
                    <a:pt x="61" y="266"/>
                  </a:lnTo>
                  <a:lnTo>
                    <a:pt x="40" y="309"/>
                  </a:lnTo>
                  <a:lnTo>
                    <a:pt x="23" y="356"/>
                  </a:lnTo>
                  <a:lnTo>
                    <a:pt x="11" y="404"/>
                  </a:lnTo>
                  <a:lnTo>
                    <a:pt x="3" y="455"/>
                  </a:lnTo>
                  <a:lnTo>
                    <a:pt x="0" y="507"/>
                  </a:lnTo>
                  <a:lnTo>
                    <a:pt x="0" y="507"/>
                  </a:lnTo>
                  <a:lnTo>
                    <a:pt x="12" y="50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 name="Google Shape;263;p18"/>
            <p:cNvSpPr/>
            <p:nvPr/>
          </p:nvSpPr>
          <p:spPr>
            <a:xfrm>
              <a:off x="2874" y="1701"/>
              <a:ext cx="14" cy="56"/>
            </a:xfrm>
            <a:custGeom>
              <a:rect b="b" l="l" r="r" t="t"/>
              <a:pathLst>
                <a:path extrusionOk="0" h="56" w="14">
                  <a:moveTo>
                    <a:pt x="14" y="56"/>
                  </a:moveTo>
                  <a:lnTo>
                    <a:pt x="14" y="56"/>
                  </a:lnTo>
                  <a:lnTo>
                    <a:pt x="13" y="41"/>
                  </a:lnTo>
                  <a:lnTo>
                    <a:pt x="12" y="28"/>
                  </a:lnTo>
                  <a:lnTo>
                    <a:pt x="12" y="13"/>
                  </a:lnTo>
                  <a:lnTo>
                    <a:pt x="12" y="0"/>
                  </a:lnTo>
                  <a:lnTo>
                    <a:pt x="0" y="0"/>
                  </a:lnTo>
                  <a:lnTo>
                    <a:pt x="0" y="13"/>
                  </a:lnTo>
                  <a:lnTo>
                    <a:pt x="2" y="28"/>
                  </a:lnTo>
                  <a:lnTo>
                    <a:pt x="3" y="41"/>
                  </a:lnTo>
                  <a:lnTo>
                    <a:pt x="4" y="56"/>
                  </a:lnTo>
                  <a:lnTo>
                    <a:pt x="4" y="56"/>
                  </a:lnTo>
                  <a:lnTo>
                    <a:pt x="14" y="5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 name="Google Shape;264;p18"/>
            <p:cNvSpPr/>
            <p:nvPr/>
          </p:nvSpPr>
          <p:spPr>
            <a:xfrm>
              <a:off x="3615" y="1397"/>
              <a:ext cx="34" cy="300"/>
            </a:xfrm>
            <a:custGeom>
              <a:rect b="b" l="l" r="r" t="t"/>
              <a:pathLst>
                <a:path extrusionOk="0" h="300" w="34">
                  <a:moveTo>
                    <a:pt x="34" y="0"/>
                  </a:moveTo>
                  <a:lnTo>
                    <a:pt x="28" y="20"/>
                  </a:lnTo>
                  <a:lnTo>
                    <a:pt x="20" y="42"/>
                  </a:lnTo>
                  <a:lnTo>
                    <a:pt x="15" y="63"/>
                  </a:lnTo>
                  <a:lnTo>
                    <a:pt x="15" y="81"/>
                  </a:lnTo>
                  <a:lnTo>
                    <a:pt x="20" y="98"/>
                  </a:lnTo>
                  <a:lnTo>
                    <a:pt x="27" y="113"/>
                  </a:lnTo>
                  <a:lnTo>
                    <a:pt x="33" y="128"/>
                  </a:lnTo>
                  <a:lnTo>
                    <a:pt x="34" y="145"/>
                  </a:lnTo>
                  <a:lnTo>
                    <a:pt x="31" y="164"/>
                  </a:lnTo>
                  <a:lnTo>
                    <a:pt x="25" y="184"/>
                  </a:lnTo>
                  <a:lnTo>
                    <a:pt x="19" y="202"/>
                  </a:lnTo>
                  <a:lnTo>
                    <a:pt x="15" y="217"/>
                  </a:lnTo>
                  <a:lnTo>
                    <a:pt x="16" y="232"/>
                  </a:lnTo>
                  <a:lnTo>
                    <a:pt x="22" y="250"/>
                  </a:lnTo>
                  <a:lnTo>
                    <a:pt x="28" y="273"/>
                  </a:lnTo>
                  <a:lnTo>
                    <a:pt x="34" y="300"/>
                  </a:lnTo>
                  <a:lnTo>
                    <a:pt x="19" y="300"/>
                  </a:lnTo>
                  <a:lnTo>
                    <a:pt x="12" y="273"/>
                  </a:lnTo>
                  <a:lnTo>
                    <a:pt x="6" y="250"/>
                  </a:lnTo>
                  <a:lnTo>
                    <a:pt x="1" y="232"/>
                  </a:lnTo>
                  <a:lnTo>
                    <a:pt x="0" y="217"/>
                  </a:lnTo>
                  <a:lnTo>
                    <a:pt x="4" y="202"/>
                  </a:lnTo>
                  <a:lnTo>
                    <a:pt x="10" y="184"/>
                  </a:lnTo>
                  <a:lnTo>
                    <a:pt x="15" y="164"/>
                  </a:lnTo>
                  <a:lnTo>
                    <a:pt x="19" y="145"/>
                  </a:lnTo>
                  <a:lnTo>
                    <a:pt x="17" y="128"/>
                  </a:lnTo>
                  <a:lnTo>
                    <a:pt x="11" y="113"/>
                  </a:lnTo>
                  <a:lnTo>
                    <a:pt x="5" y="98"/>
                  </a:lnTo>
                  <a:lnTo>
                    <a:pt x="0" y="81"/>
                  </a:lnTo>
                  <a:lnTo>
                    <a:pt x="0" y="63"/>
                  </a:lnTo>
                  <a:lnTo>
                    <a:pt x="5" y="42"/>
                  </a:lnTo>
                  <a:lnTo>
                    <a:pt x="12" y="20"/>
                  </a:lnTo>
                  <a:lnTo>
                    <a:pt x="19" y="0"/>
                  </a:lnTo>
                  <a:lnTo>
                    <a:pt x="3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5" name="Google Shape;265;p18"/>
            <p:cNvSpPr/>
            <p:nvPr/>
          </p:nvSpPr>
          <p:spPr>
            <a:xfrm>
              <a:off x="3625" y="1396"/>
              <a:ext cx="29" cy="83"/>
            </a:xfrm>
            <a:custGeom>
              <a:rect b="b" l="l" r="r" t="t"/>
              <a:pathLst>
                <a:path extrusionOk="0" h="83" w="29">
                  <a:moveTo>
                    <a:pt x="10" y="81"/>
                  </a:moveTo>
                  <a:lnTo>
                    <a:pt x="10" y="81"/>
                  </a:lnTo>
                  <a:lnTo>
                    <a:pt x="10" y="64"/>
                  </a:lnTo>
                  <a:lnTo>
                    <a:pt x="16" y="44"/>
                  </a:lnTo>
                  <a:lnTo>
                    <a:pt x="23" y="22"/>
                  </a:lnTo>
                  <a:lnTo>
                    <a:pt x="29" y="2"/>
                  </a:lnTo>
                  <a:lnTo>
                    <a:pt x="19" y="0"/>
                  </a:lnTo>
                  <a:lnTo>
                    <a:pt x="13" y="20"/>
                  </a:lnTo>
                  <a:lnTo>
                    <a:pt x="5" y="42"/>
                  </a:lnTo>
                  <a:lnTo>
                    <a:pt x="0" y="64"/>
                  </a:lnTo>
                  <a:lnTo>
                    <a:pt x="0" y="83"/>
                  </a:lnTo>
                  <a:lnTo>
                    <a:pt x="0" y="83"/>
                  </a:lnTo>
                  <a:lnTo>
                    <a:pt x="10" y="8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 name="Google Shape;266;p18"/>
            <p:cNvSpPr/>
            <p:nvPr/>
          </p:nvSpPr>
          <p:spPr>
            <a:xfrm>
              <a:off x="3625" y="1477"/>
              <a:ext cx="29" cy="65"/>
            </a:xfrm>
            <a:custGeom>
              <a:rect b="b" l="l" r="r" t="t"/>
              <a:pathLst>
                <a:path extrusionOk="0" h="65" w="29">
                  <a:moveTo>
                    <a:pt x="29" y="65"/>
                  </a:moveTo>
                  <a:lnTo>
                    <a:pt x="29" y="65"/>
                  </a:lnTo>
                  <a:lnTo>
                    <a:pt x="28" y="47"/>
                  </a:lnTo>
                  <a:lnTo>
                    <a:pt x="22" y="31"/>
                  </a:lnTo>
                  <a:lnTo>
                    <a:pt x="16" y="16"/>
                  </a:lnTo>
                  <a:lnTo>
                    <a:pt x="10" y="0"/>
                  </a:lnTo>
                  <a:lnTo>
                    <a:pt x="0" y="2"/>
                  </a:lnTo>
                  <a:lnTo>
                    <a:pt x="5" y="20"/>
                  </a:lnTo>
                  <a:lnTo>
                    <a:pt x="12" y="35"/>
                  </a:lnTo>
                  <a:lnTo>
                    <a:pt x="18" y="49"/>
                  </a:lnTo>
                  <a:lnTo>
                    <a:pt x="19" y="65"/>
                  </a:lnTo>
                  <a:lnTo>
                    <a:pt x="19" y="65"/>
                  </a:lnTo>
                  <a:lnTo>
                    <a:pt x="29" y="6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7" name="Google Shape;267;p18"/>
            <p:cNvSpPr/>
            <p:nvPr/>
          </p:nvSpPr>
          <p:spPr>
            <a:xfrm>
              <a:off x="3625" y="1542"/>
              <a:ext cx="29" cy="72"/>
            </a:xfrm>
            <a:custGeom>
              <a:rect b="b" l="l" r="r" t="t"/>
              <a:pathLst>
                <a:path extrusionOk="0" h="72" w="29">
                  <a:moveTo>
                    <a:pt x="10" y="72"/>
                  </a:moveTo>
                  <a:lnTo>
                    <a:pt x="10" y="72"/>
                  </a:lnTo>
                  <a:lnTo>
                    <a:pt x="15" y="58"/>
                  </a:lnTo>
                  <a:lnTo>
                    <a:pt x="20" y="40"/>
                  </a:lnTo>
                  <a:lnTo>
                    <a:pt x="26" y="20"/>
                  </a:lnTo>
                  <a:lnTo>
                    <a:pt x="29" y="0"/>
                  </a:lnTo>
                  <a:lnTo>
                    <a:pt x="19" y="0"/>
                  </a:lnTo>
                  <a:lnTo>
                    <a:pt x="16" y="18"/>
                  </a:lnTo>
                  <a:lnTo>
                    <a:pt x="9" y="38"/>
                  </a:lnTo>
                  <a:lnTo>
                    <a:pt x="4" y="56"/>
                  </a:lnTo>
                  <a:lnTo>
                    <a:pt x="0" y="72"/>
                  </a:lnTo>
                  <a:lnTo>
                    <a:pt x="0" y="72"/>
                  </a:lnTo>
                  <a:lnTo>
                    <a:pt x="10" y="7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8" name="Google Shape;268;p18"/>
            <p:cNvSpPr/>
            <p:nvPr/>
          </p:nvSpPr>
          <p:spPr>
            <a:xfrm>
              <a:off x="3625" y="1614"/>
              <a:ext cx="29" cy="90"/>
            </a:xfrm>
            <a:custGeom>
              <a:rect b="b" l="l" r="r" t="t"/>
              <a:pathLst>
                <a:path extrusionOk="0" h="90" w="29">
                  <a:moveTo>
                    <a:pt x="24" y="90"/>
                  </a:moveTo>
                  <a:lnTo>
                    <a:pt x="29" y="82"/>
                  </a:lnTo>
                  <a:lnTo>
                    <a:pt x="23" y="55"/>
                  </a:lnTo>
                  <a:lnTo>
                    <a:pt x="17" y="32"/>
                  </a:lnTo>
                  <a:lnTo>
                    <a:pt x="12" y="14"/>
                  </a:lnTo>
                  <a:lnTo>
                    <a:pt x="10" y="0"/>
                  </a:lnTo>
                  <a:lnTo>
                    <a:pt x="0" y="0"/>
                  </a:lnTo>
                  <a:lnTo>
                    <a:pt x="1" y="16"/>
                  </a:lnTo>
                  <a:lnTo>
                    <a:pt x="6" y="34"/>
                  </a:lnTo>
                  <a:lnTo>
                    <a:pt x="13" y="57"/>
                  </a:lnTo>
                  <a:lnTo>
                    <a:pt x="19" y="84"/>
                  </a:lnTo>
                  <a:lnTo>
                    <a:pt x="24" y="77"/>
                  </a:lnTo>
                  <a:lnTo>
                    <a:pt x="19" y="84"/>
                  </a:lnTo>
                  <a:lnTo>
                    <a:pt x="21" y="88"/>
                  </a:lnTo>
                  <a:lnTo>
                    <a:pt x="25" y="88"/>
                  </a:lnTo>
                  <a:lnTo>
                    <a:pt x="28" y="87"/>
                  </a:lnTo>
                  <a:lnTo>
                    <a:pt x="29" y="82"/>
                  </a:lnTo>
                  <a:lnTo>
                    <a:pt x="24" y="9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 name="Google Shape;269;p18"/>
            <p:cNvSpPr/>
            <p:nvPr/>
          </p:nvSpPr>
          <p:spPr>
            <a:xfrm>
              <a:off x="3628" y="1691"/>
              <a:ext cx="21" cy="13"/>
            </a:xfrm>
            <a:custGeom>
              <a:rect b="b" l="l" r="r" t="t"/>
              <a:pathLst>
                <a:path extrusionOk="0" h="13" w="21">
                  <a:moveTo>
                    <a:pt x="1" y="7"/>
                  </a:moveTo>
                  <a:lnTo>
                    <a:pt x="6" y="13"/>
                  </a:lnTo>
                  <a:lnTo>
                    <a:pt x="21" y="13"/>
                  </a:lnTo>
                  <a:lnTo>
                    <a:pt x="21" y="0"/>
                  </a:lnTo>
                  <a:lnTo>
                    <a:pt x="6" y="0"/>
                  </a:lnTo>
                  <a:lnTo>
                    <a:pt x="12" y="5"/>
                  </a:lnTo>
                  <a:lnTo>
                    <a:pt x="6" y="0"/>
                  </a:lnTo>
                  <a:lnTo>
                    <a:pt x="2" y="2"/>
                  </a:lnTo>
                  <a:lnTo>
                    <a:pt x="0" y="6"/>
                  </a:lnTo>
                  <a:lnTo>
                    <a:pt x="2" y="11"/>
                  </a:lnTo>
                  <a:lnTo>
                    <a:pt x="6" y="13"/>
                  </a:lnTo>
                  <a:lnTo>
                    <a:pt x="1" y="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0" name="Google Shape;270;p18"/>
            <p:cNvSpPr/>
            <p:nvPr/>
          </p:nvSpPr>
          <p:spPr>
            <a:xfrm>
              <a:off x="3609" y="1614"/>
              <a:ext cx="31" cy="84"/>
            </a:xfrm>
            <a:custGeom>
              <a:rect b="b" l="l" r="r" t="t"/>
              <a:pathLst>
                <a:path extrusionOk="0" h="84" w="31">
                  <a:moveTo>
                    <a:pt x="0" y="0"/>
                  </a:moveTo>
                  <a:lnTo>
                    <a:pt x="0" y="0"/>
                  </a:lnTo>
                  <a:lnTo>
                    <a:pt x="1" y="16"/>
                  </a:lnTo>
                  <a:lnTo>
                    <a:pt x="7" y="34"/>
                  </a:lnTo>
                  <a:lnTo>
                    <a:pt x="13" y="57"/>
                  </a:lnTo>
                  <a:lnTo>
                    <a:pt x="20" y="84"/>
                  </a:lnTo>
                  <a:lnTo>
                    <a:pt x="31" y="82"/>
                  </a:lnTo>
                  <a:lnTo>
                    <a:pt x="23" y="55"/>
                  </a:lnTo>
                  <a:lnTo>
                    <a:pt x="17" y="32"/>
                  </a:lnTo>
                  <a:lnTo>
                    <a:pt x="12" y="14"/>
                  </a:lnTo>
                  <a:lnTo>
                    <a:pt x="11" y="0"/>
                  </a:lnTo>
                  <a:lnTo>
                    <a:pt x="11"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 name="Google Shape;271;p18"/>
            <p:cNvSpPr/>
            <p:nvPr/>
          </p:nvSpPr>
          <p:spPr>
            <a:xfrm>
              <a:off x="3609" y="1542"/>
              <a:ext cx="31" cy="72"/>
            </a:xfrm>
            <a:custGeom>
              <a:rect b="b" l="l" r="r" t="t"/>
              <a:pathLst>
                <a:path extrusionOk="0" h="72" w="31">
                  <a:moveTo>
                    <a:pt x="20" y="0"/>
                  </a:moveTo>
                  <a:lnTo>
                    <a:pt x="20" y="0"/>
                  </a:lnTo>
                  <a:lnTo>
                    <a:pt x="16" y="18"/>
                  </a:lnTo>
                  <a:lnTo>
                    <a:pt x="11" y="38"/>
                  </a:lnTo>
                  <a:lnTo>
                    <a:pt x="5" y="56"/>
                  </a:lnTo>
                  <a:lnTo>
                    <a:pt x="0" y="72"/>
                  </a:lnTo>
                  <a:lnTo>
                    <a:pt x="11" y="72"/>
                  </a:lnTo>
                  <a:lnTo>
                    <a:pt x="15" y="58"/>
                  </a:lnTo>
                  <a:lnTo>
                    <a:pt x="21" y="40"/>
                  </a:lnTo>
                  <a:lnTo>
                    <a:pt x="26" y="20"/>
                  </a:lnTo>
                  <a:lnTo>
                    <a:pt x="31" y="0"/>
                  </a:lnTo>
                  <a:lnTo>
                    <a:pt x="31" y="0"/>
                  </a:lnTo>
                  <a:lnTo>
                    <a:pt x="2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2" name="Google Shape;272;p18"/>
            <p:cNvSpPr/>
            <p:nvPr/>
          </p:nvSpPr>
          <p:spPr>
            <a:xfrm>
              <a:off x="3609" y="1477"/>
              <a:ext cx="31" cy="65"/>
            </a:xfrm>
            <a:custGeom>
              <a:rect b="b" l="l" r="r" t="t"/>
              <a:pathLst>
                <a:path extrusionOk="0" h="65" w="31">
                  <a:moveTo>
                    <a:pt x="0" y="2"/>
                  </a:moveTo>
                  <a:lnTo>
                    <a:pt x="0" y="2"/>
                  </a:lnTo>
                  <a:lnTo>
                    <a:pt x="6" y="20"/>
                  </a:lnTo>
                  <a:lnTo>
                    <a:pt x="12" y="35"/>
                  </a:lnTo>
                  <a:lnTo>
                    <a:pt x="18" y="49"/>
                  </a:lnTo>
                  <a:lnTo>
                    <a:pt x="20" y="65"/>
                  </a:lnTo>
                  <a:lnTo>
                    <a:pt x="31" y="65"/>
                  </a:lnTo>
                  <a:lnTo>
                    <a:pt x="29" y="47"/>
                  </a:lnTo>
                  <a:lnTo>
                    <a:pt x="22" y="31"/>
                  </a:lnTo>
                  <a:lnTo>
                    <a:pt x="16" y="16"/>
                  </a:lnTo>
                  <a:lnTo>
                    <a:pt x="11" y="0"/>
                  </a:lnTo>
                  <a:lnTo>
                    <a:pt x="11" y="0"/>
                  </a:lnTo>
                  <a:lnTo>
                    <a:pt x="0" y="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3" name="Google Shape;273;p18"/>
            <p:cNvSpPr/>
            <p:nvPr/>
          </p:nvSpPr>
          <p:spPr>
            <a:xfrm>
              <a:off x="3609" y="1391"/>
              <a:ext cx="31" cy="88"/>
            </a:xfrm>
            <a:custGeom>
              <a:rect b="b" l="l" r="r" t="t"/>
              <a:pathLst>
                <a:path extrusionOk="0" h="88" w="31">
                  <a:moveTo>
                    <a:pt x="25" y="0"/>
                  </a:moveTo>
                  <a:lnTo>
                    <a:pt x="20" y="5"/>
                  </a:lnTo>
                  <a:lnTo>
                    <a:pt x="13" y="25"/>
                  </a:lnTo>
                  <a:lnTo>
                    <a:pt x="6" y="47"/>
                  </a:lnTo>
                  <a:lnTo>
                    <a:pt x="0" y="69"/>
                  </a:lnTo>
                  <a:lnTo>
                    <a:pt x="0" y="88"/>
                  </a:lnTo>
                  <a:lnTo>
                    <a:pt x="11" y="86"/>
                  </a:lnTo>
                  <a:lnTo>
                    <a:pt x="11" y="69"/>
                  </a:lnTo>
                  <a:lnTo>
                    <a:pt x="16" y="49"/>
                  </a:lnTo>
                  <a:lnTo>
                    <a:pt x="23" y="27"/>
                  </a:lnTo>
                  <a:lnTo>
                    <a:pt x="31" y="7"/>
                  </a:lnTo>
                  <a:lnTo>
                    <a:pt x="25" y="12"/>
                  </a:lnTo>
                  <a:lnTo>
                    <a:pt x="31" y="7"/>
                  </a:lnTo>
                  <a:lnTo>
                    <a:pt x="30" y="3"/>
                  </a:lnTo>
                  <a:lnTo>
                    <a:pt x="26" y="1"/>
                  </a:lnTo>
                  <a:lnTo>
                    <a:pt x="22" y="2"/>
                  </a:lnTo>
                  <a:lnTo>
                    <a:pt x="20" y="5"/>
                  </a:lnTo>
                  <a:lnTo>
                    <a:pt x="2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 name="Google Shape;274;p18"/>
            <p:cNvSpPr/>
            <p:nvPr/>
          </p:nvSpPr>
          <p:spPr>
            <a:xfrm>
              <a:off x="3634" y="1391"/>
              <a:ext cx="21" cy="12"/>
            </a:xfrm>
            <a:custGeom>
              <a:rect b="b" l="l" r="r" t="t"/>
              <a:pathLst>
                <a:path extrusionOk="0" h="12" w="21">
                  <a:moveTo>
                    <a:pt x="20" y="7"/>
                  </a:moveTo>
                  <a:lnTo>
                    <a:pt x="15" y="0"/>
                  </a:lnTo>
                  <a:lnTo>
                    <a:pt x="0" y="0"/>
                  </a:lnTo>
                  <a:lnTo>
                    <a:pt x="0" y="12"/>
                  </a:lnTo>
                  <a:lnTo>
                    <a:pt x="15" y="12"/>
                  </a:lnTo>
                  <a:lnTo>
                    <a:pt x="10" y="5"/>
                  </a:lnTo>
                  <a:lnTo>
                    <a:pt x="15" y="12"/>
                  </a:lnTo>
                  <a:lnTo>
                    <a:pt x="20" y="10"/>
                  </a:lnTo>
                  <a:lnTo>
                    <a:pt x="21" y="6"/>
                  </a:lnTo>
                  <a:lnTo>
                    <a:pt x="20" y="2"/>
                  </a:lnTo>
                  <a:lnTo>
                    <a:pt x="15" y="0"/>
                  </a:lnTo>
                  <a:lnTo>
                    <a:pt x="20" y="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5" name="Google Shape;275;p18"/>
            <p:cNvSpPr/>
            <p:nvPr/>
          </p:nvSpPr>
          <p:spPr>
            <a:xfrm>
              <a:off x="3535" y="1242"/>
              <a:ext cx="37" cy="455"/>
            </a:xfrm>
            <a:custGeom>
              <a:rect b="b" l="l" r="r" t="t"/>
              <a:pathLst>
                <a:path extrusionOk="0" h="455" w="37">
                  <a:moveTo>
                    <a:pt x="37" y="0"/>
                  </a:moveTo>
                  <a:lnTo>
                    <a:pt x="31" y="20"/>
                  </a:lnTo>
                  <a:lnTo>
                    <a:pt x="23" y="35"/>
                  </a:lnTo>
                  <a:lnTo>
                    <a:pt x="18" y="52"/>
                  </a:lnTo>
                  <a:lnTo>
                    <a:pt x="16" y="72"/>
                  </a:lnTo>
                  <a:lnTo>
                    <a:pt x="20" y="94"/>
                  </a:lnTo>
                  <a:lnTo>
                    <a:pt x="30" y="114"/>
                  </a:lnTo>
                  <a:lnTo>
                    <a:pt x="37" y="135"/>
                  </a:lnTo>
                  <a:lnTo>
                    <a:pt x="37" y="155"/>
                  </a:lnTo>
                  <a:lnTo>
                    <a:pt x="31" y="175"/>
                  </a:lnTo>
                  <a:lnTo>
                    <a:pt x="23" y="197"/>
                  </a:lnTo>
                  <a:lnTo>
                    <a:pt x="18" y="218"/>
                  </a:lnTo>
                  <a:lnTo>
                    <a:pt x="18" y="236"/>
                  </a:lnTo>
                  <a:lnTo>
                    <a:pt x="22" y="253"/>
                  </a:lnTo>
                  <a:lnTo>
                    <a:pt x="30" y="268"/>
                  </a:lnTo>
                  <a:lnTo>
                    <a:pt x="35" y="283"/>
                  </a:lnTo>
                  <a:lnTo>
                    <a:pt x="37" y="300"/>
                  </a:lnTo>
                  <a:lnTo>
                    <a:pt x="34" y="319"/>
                  </a:lnTo>
                  <a:lnTo>
                    <a:pt x="27" y="339"/>
                  </a:lnTo>
                  <a:lnTo>
                    <a:pt x="22" y="357"/>
                  </a:lnTo>
                  <a:lnTo>
                    <a:pt x="18" y="372"/>
                  </a:lnTo>
                  <a:lnTo>
                    <a:pt x="19" y="387"/>
                  </a:lnTo>
                  <a:lnTo>
                    <a:pt x="24" y="405"/>
                  </a:lnTo>
                  <a:lnTo>
                    <a:pt x="31" y="428"/>
                  </a:lnTo>
                  <a:lnTo>
                    <a:pt x="37" y="455"/>
                  </a:lnTo>
                  <a:lnTo>
                    <a:pt x="21" y="455"/>
                  </a:lnTo>
                  <a:lnTo>
                    <a:pt x="15" y="428"/>
                  </a:lnTo>
                  <a:lnTo>
                    <a:pt x="9" y="405"/>
                  </a:lnTo>
                  <a:lnTo>
                    <a:pt x="3" y="387"/>
                  </a:lnTo>
                  <a:lnTo>
                    <a:pt x="2" y="372"/>
                  </a:lnTo>
                  <a:lnTo>
                    <a:pt x="7" y="357"/>
                  </a:lnTo>
                  <a:lnTo>
                    <a:pt x="12" y="339"/>
                  </a:lnTo>
                  <a:lnTo>
                    <a:pt x="18" y="319"/>
                  </a:lnTo>
                  <a:lnTo>
                    <a:pt x="21" y="300"/>
                  </a:lnTo>
                  <a:lnTo>
                    <a:pt x="20" y="283"/>
                  </a:lnTo>
                  <a:lnTo>
                    <a:pt x="14" y="268"/>
                  </a:lnTo>
                  <a:lnTo>
                    <a:pt x="8" y="253"/>
                  </a:lnTo>
                  <a:lnTo>
                    <a:pt x="2" y="236"/>
                  </a:lnTo>
                  <a:lnTo>
                    <a:pt x="2" y="218"/>
                  </a:lnTo>
                  <a:lnTo>
                    <a:pt x="8" y="197"/>
                  </a:lnTo>
                  <a:lnTo>
                    <a:pt x="15" y="175"/>
                  </a:lnTo>
                  <a:lnTo>
                    <a:pt x="21" y="155"/>
                  </a:lnTo>
                  <a:lnTo>
                    <a:pt x="21" y="135"/>
                  </a:lnTo>
                  <a:lnTo>
                    <a:pt x="14" y="114"/>
                  </a:lnTo>
                  <a:lnTo>
                    <a:pt x="4" y="94"/>
                  </a:lnTo>
                  <a:lnTo>
                    <a:pt x="0" y="72"/>
                  </a:lnTo>
                  <a:lnTo>
                    <a:pt x="2" y="52"/>
                  </a:lnTo>
                  <a:lnTo>
                    <a:pt x="8" y="35"/>
                  </a:lnTo>
                  <a:lnTo>
                    <a:pt x="15" y="20"/>
                  </a:lnTo>
                  <a:lnTo>
                    <a:pt x="21" y="0"/>
                  </a:lnTo>
                  <a:lnTo>
                    <a:pt x="37"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 name="Google Shape;276;p18"/>
            <p:cNvSpPr/>
            <p:nvPr/>
          </p:nvSpPr>
          <p:spPr>
            <a:xfrm>
              <a:off x="3545" y="1241"/>
              <a:ext cx="32" cy="73"/>
            </a:xfrm>
            <a:custGeom>
              <a:rect b="b" l="l" r="r" t="t"/>
              <a:pathLst>
                <a:path extrusionOk="0" h="73" w="32">
                  <a:moveTo>
                    <a:pt x="12" y="73"/>
                  </a:moveTo>
                  <a:lnTo>
                    <a:pt x="12" y="73"/>
                  </a:lnTo>
                  <a:lnTo>
                    <a:pt x="13" y="54"/>
                  </a:lnTo>
                  <a:lnTo>
                    <a:pt x="18" y="38"/>
                  </a:lnTo>
                  <a:lnTo>
                    <a:pt x="26" y="23"/>
                  </a:lnTo>
                  <a:lnTo>
                    <a:pt x="32" y="2"/>
                  </a:lnTo>
                  <a:lnTo>
                    <a:pt x="22" y="0"/>
                  </a:lnTo>
                  <a:lnTo>
                    <a:pt x="15" y="18"/>
                  </a:lnTo>
                  <a:lnTo>
                    <a:pt x="8" y="34"/>
                  </a:lnTo>
                  <a:lnTo>
                    <a:pt x="3" y="52"/>
                  </a:lnTo>
                  <a:lnTo>
                    <a:pt x="0" y="73"/>
                  </a:lnTo>
                  <a:lnTo>
                    <a:pt x="0" y="73"/>
                  </a:lnTo>
                  <a:lnTo>
                    <a:pt x="12" y="7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 name="Google Shape;277;p18"/>
            <p:cNvSpPr/>
            <p:nvPr/>
          </p:nvSpPr>
          <p:spPr>
            <a:xfrm>
              <a:off x="3545" y="1314"/>
              <a:ext cx="32" cy="84"/>
            </a:xfrm>
            <a:custGeom>
              <a:rect b="b" l="l" r="r" t="t"/>
              <a:pathLst>
                <a:path extrusionOk="0" h="84" w="32">
                  <a:moveTo>
                    <a:pt x="32" y="84"/>
                  </a:moveTo>
                  <a:lnTo>
                    <a:pt x="32" y="84"/>
                  </a:lnTo>
                  <a:lnTo>
                    <a:pt x="32" y="62"/>
                  </a:lnTo>
                  <a:lnTo>
                    <a:pt x="25" y="40"/>
                  </a:lnTo>
                  <a:lnTo>
                    <a:pt x="15" y="21"/>
                  </a:lnTo>
                  <a:lnTo>
                    <a:pt x="12" y="0"/>
                  </a:lnTo>
                  <a:lnTo>
                    <a:pt x="0" y="0"/>
                  </a:lnTo>
                  <a:lnTo>
                    <a:pt x="5" y="23"/>
                  </a:lnTo>
                  <a:lnTo>
                    <a:pt x="14" y="45"/>
                  </a:lnTo>
                  <a:lnTo>
                    <a:pt x="22" y="64"/>
                  </a:lnTo>
                  <a:lnTo>
                    <a:pt x="22" y="82"/>
                  </a:lnTo>
                  <a:lnTo>
                    <a:pt x="22" y="82"/>
                  </a:lnTo>
                  <a:lnTo>
                    <a:pt x="32" y="8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 name="Google Shape;278;p18"/>
            <p:cNvSpPr/>
            <p:nvPr/>
          </p:nvSpPr>
          <p:spPr>
            <a:xfrm>
              <a:off x="3548" y="1396"/>
              <a:ext cx="29" cy="83"/>
            </a:xfrm>
            <a:custGeom>
              <a:rect b="b" l="l" r="r" t="t"/>
              <a:pathLst>
                <a:path extrusionOk="0" h="83" w="29">
                  <a:moveTo>
                    <a:pt x="10" y="82"/>
                  </a:moveTo>
                  <a:lnTo>
                    <a:pt x="10" y="81"/>
                  </a:lnTo>
                  <a:lnTo>
                    <a:pt x="10" y="64"/>
                  </a:lnTo>
                  <a:lnTo>
                    <a:pt x="15" y="44"/>
                  </a:lnTo>
                  <a:lnTo>
                    <a:pt x="23" y="22"/>
                  </a:lnTo>
                  <a:lnTo>
                    <a:pt x="29" y="2"/>
                  </a:lnTo>
                  <a:lnTo>
                    <a:pt x="19" y="0"/>
                  </a:lnTo>
                  <a:lnTo>
                    <a:pt x="12" y="20"/>
                  </a:lnTo>
                  <a:lnTo>
                    <a:pt x="5" y="42"/>
                  </a:lnTo>
                  <a:lnTo>
                    <a:pt x="0" y="64"/>
                  </a:lnTo>
                  <a:lnTo>
                    <a:pt x="0" y="83"/>
                  </a:lnTo>
                  <a:lnTo>
                    <a:pt x="0" y="82"/>
                  </a:lnTo>
                  <a:lnTo>
                    <a:pt x="10" y="8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 name="Google Shape;279;p18"/>
            <p:cNvSpPr/>
            <p:nvPr/>
          </p:nvSpPr>
          <p:spPr>
            <a:xfrm>
              <a:off x="3548" y="1478"/>
              <a:ext cx="29" cy="64"/>
            </a:xfrm>
            <a:custGeom>
              <a:rect b="b" l="l" r="r" t="t"/>
              <a:pathLst>
                <a:path extrusionOk="0" h="64" w="29">
                  <a:moveTo>
                    <a:pt x="29" y="64"/>
                  </a:moveTo>
                  <a:lnTo>
                    <a:pt x="29" y="64"/>
                  </a:lnTo>
                  <a:lnTo>
                    <a:pt x="27" y="46"/>
                  </a:lnTo>
                  <a:lnTo>
                    <a:pt x="22" y="30"/>
                  </a:lnTo>
                  <a:lnTo>
                    <a:pt x="14" y="15"/>
                  </a:lnTo>
                  <a:lnTo>
                    <a:pt x="10" y="0"/>
                  </a:lnTo>
                  <a:lnTo>
                    <a:pt x="0" y="0"/>
                  </a:lnTo>
                  <a:lnTo>
                    <a:pt x="4" y="19"/>
                  </a:lnTo>
                  <a:lnTo>
                    <a:pt x="11" y="34"/>
                  </a:lnTo>
                  <a:lnTo>
                    <a:pt x="17" y="48"/>
                  </a:lnTo>
                  <a:lnTo>
                    <a:pt x="19" y="64"/>
                  </a:lnTo>
                  <a:lnTo>
                    <a:pt x="19" y="64"/>
                  </a:lnTo>
                  <a:lnTo>
                    <a:pt x="29" y="6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 name="Google Shape;280;p18"/>
            <p:cNvSpPr/>
            <p:nvPr/>
          </p:nvSpPr>
          <p:spPr>
            <a:xfrm>
              <a:off x="3548" y="1542"/>
              <a:ext cx="29" cy="72"/>
            </a:xfrm>
            <a:custGeom>
              <a:rect b="b" l="l" r="r" t="t"/>
              <a:pathLst>
                <a:path extrusionOk="0" h="72" w="29">
                  <a:moveTo>
                    <a:pt x="10" y="72"/>
                  </a:moveTo>
                  <a:lnTo>
                    <a:pt x="10" y="72"/>
                  </a:lnTo>
                  <a:lnTo>
                    <a:pt x="14" y="58"/>
                  </a:lnTo>
                  <a:lnTo>
                    <a:pt x="20" y="40"/>
                  </a:lnTo>
                  <a:lnTo>
                    <a:pt x="26" y="20"/>
                  </a:lnTo>
                  <a:lnTo>
                    <a:pt x="29" y="0"/>
                  </a:lnTo>
                  <a:lnTo>
                    <a:pt x="19" y="0"/>
                  </a:lnTo>
                  <a:lnTo>
                    <a:pt x="15" y="18"/>
                  </a:lnTo>
                  <a:lnTo>
                    <a:pt x="9" y="38"/>
                  </a:lnTo>
                  <a:lnTo>
                    <a:pt x="4" y="56"/>
                  </a:lnTo>
                  <a:lnTo>
                    <a:pt x="0" y="72"/>
                  </a:lnTo>
                  <a:lnTo>
                    <a:pt x="0" y="72"/>
                  </a:lnTo>
                  <a:lnTo>
                    <a:pt x="10" y="7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 name="Google Shape;281;p18"/>
            <p:cNvSpPr/>
            <p:nvPr/>
          </p:nvSpPr>
          <p:spPr>
            <a:xfrm>
              <a:off x="3548" y="1614"/>
              <a:ext cx="29" cy="90"/>
            </a:xfrm>
            <a:custGeom>
              <a:rect b="b" l="l" r="r" t="t"/>
              <a:pathLst>
                <a:path extrusionOk="0" h="90" w="29">
                  <a:moveTo>
                    <a:pt x="24" y="90"/>
                  </a:moveTo>
                  <a:lnTo>
                    <a:pt x="29" y="82"/>
                  </a:lnTo>
                  <a:lnTo>
                    <a:pt x="23" y="55"/>
                  </a:lnTo>
                  <a:lnTo>
                    <a:pt x="17" y="32"/>
                  </a:lnTo>
                  <a:lnTo>
                    <a:pt x="11" y="14"/>
                  </a:lnTo>
                  <a:lnTo>
                    <a:pt x="10" y="0"/>
                  </a:lnTo>
                  <a:lnTo>
                    <a:pt x="0" y="0"/>
                  </a:lnTo>
                  <a:lnTo>
                    <a:pt x="1" y="16"/>
                  </a:lnTo>
                  <a:lnTo>
                    <a:pt x="6" y="34"/>
                  </a:lnTo>
                  <a:lnTo>
                    <a:pt x="12" y="57"/>
                  </a:lnTo>
                  <a:lnTo>
                    <a:pt x="19" y="84"/>
                  </a:lnTo>
                  <a:lnTo>
                    <a:pt x="24" y="77"/>
                  </a:lnTo>
                  <a:lnTo>
                    <a:pt x="19" y="84"/>
                  </a:lnTo>
                  <a:lnTo>
                    <a:pt x="21" y="88"/>
                  </a:lnTo>
                  <a:lnTo>
                    <a:pt x="25" y="88"/>
                  </a:lnTo>
                  <a:lnTo>
                    <a:pt x="28" y="87"/>
                  </a:lnTo>
                  <a:lnTo>
                    <a:pt x="29" y="82"/>
                  </a:lnTo>
                  <a:lnTo>
                    <a:pt x="24" y="9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 name="Google Shape;282;p18"/>
            <p:cNvSpPr/>
            <p:nvPr/>
          </p:nvSpPr>
          <p:spPr>
            <a:xfrm>
              <a:off x="3550" y="1691"/>
              <a:ext cx="22" cy="13"/>
            </a:xfrm>
            <a:custGeom>
              <a:rect b="b" l="l" r="r" t="t"/>
              <a:pathLst>
                <a:path extrusionOk="0" h="13" w="22">
                  <a:moveTo>
                    <a:pt x="1" y="7"/>
                  </a:moveTo>
                  <a:lnTo>
                    <a:pt x="6" y="13"/>
                  </a:lnTo>
                  <a:lnTo>
                    <a:pt x="22" y="13"/>
                  </a:lnTo>
                  <a:lnTo>
                    <a:pt x="22" y="0"/>
                  </a:lnTo>
                  <a:lnTo>
                    <a:pt x="6" y="0"/>
                  </a:lnTo>
                  <a:lnTo>
                    <a:pt x="11" y="5"/>
                  </a:lnTo>
                  <a:lnTo>
                    <a:pt x="6" y="0"/>
                  </a:lnTo>
                  <a:lnTo>
                    <a:pt x="2" y="2"/>
                  </a:lnTo>
                  <a:lnTo>
                    <a:pt x="0" y="6"/>
                  </a:lnTo>
                  <a:lnTo>
                    <a:pt x="2" y="11"/>
                  </a:lnTo>
                  <a:lnTo>
                    <a:pt x="6" y="13"/>
                  </a:lnTo>
                  <a:lnTo>
                    <a:pt x="1" y="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 name="Google Shape;283;p18"/>
            <p:cNvSpPr/>
            <p:nvPr/>
          </p:nvSpPr>
          <p:spPr>
            <a:xfrm>
              <a:off x="3532" y="1614"/>
              <a:ext cx="29" cy="84"/>
            </a:xfrm>
            <a:custGeom>
              <a:rect b="b" l="l" r="r" t="t"/>
              <a:pathLst>
                <a:path extrusionOk="0" h="84" w="29">
                  <a:moveTo>
                    <a:pt x="0" y="0"/>
                  </a:moveTo>
                  <a:lnTo>
                    <a:pt x="0" y="0"/>
                  </a:lnTo>
                  <a:lnTo>
                    <a:pt x="1" y="16"/>
                  </a:lnTo>
                  <a:lnTo>
                    <a:pt x="6" y="34"/>
                  </a:lnTo>
                  <a:lnTo>
                    <a:pt x="13" y="57"/>
                  </a:lnTo>
                  <a:lnTo>
                    <a:pt x="19" y="84"/>
                  </a:lnTo>
                  <a:lnTo>
                    <a:pt x="29" y="82"/>
                  </a:lnTo>
                  <a:lnTo>
                    <a:pt x="23" y="55"/>
                  </a:lnTo>
                  <a:lnTo>
                    <a:pt x="17" y="32"/>
                  </a:lnTo>
                  <a:lnTo>
                    <a:pt x="12" y="14"/>
                  </a:lnTo>
                  <a:lnTo>
                    <a:pt x="11" y="0"/>
                  </a:lnTo>
                  <a:lnTo>
                    <a:pt x="11"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4" name="Google Shape;284;p18"/>
            <p:cNvSpPr/>
            <p:nvPr/>
          </p:nvSpPr>
          <p:spPr>
            <a:xfrm>
              <a:off x="3532" y="1542"/>
              <a:ext cx="29" cy="72"/>
            </a:xfrm>
            <a:custGeom>
              <a:rect b="b" l="l" r="r" t="t"/>
              <a:pathLst>
                <a:path extrusionOk="0" h="72" w="29">
                  <a:moveTo>
                    <a:pt x="19" y="0"/>
                  </a:moveTo>
                  <a:lnTo>
                    <a:pt x="19" y="0"/>
                  </a:lnTo>
                  <a:lnTo>
                    <a:pt x="16" y="18"/>
                  </a:lnTo>
                  <a:lnTo>
                    <a:pt x="10" y="38"/>
                  </a:lnTo>
                  <a:lnTo>
                    <a:pt x="4" y="56"/>
                  </a:lnTo>
                  <a:lnTo>
                    <a:pt x="0" y="72"/>
                  </a:lnTo>
                  <a:lnTo>
                    <a:pt x="11" y="72"/>
                  </a:lnTo>
                  <a:lnTo>
                    <a:pt x="15" y="58"/>
                  </a:lnTo>
                  <a:lnTo>
                    <a:pt x="20" y="40"/>
                  </a:lnTo>
                  <a:lnTo>
                    <a:pt x="26" y="20"/>
                  </a:lnTo>
                  <a:lnTo>
                    <a:pt x="29" y="0"/>
                  </a:lnTo>
                  <a:lnTo>
                    <a:pt x="29" y="0"/>
                  </a:lnTo>
                  <a:lnTo>
                    <a:pt x="1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5" name="Google Shape;285;p18"/>
            <p:cNvSpPr/>
            <p:nvPr/>
          </p:nvSpPr>
          <p:spPr>
            <a:xfrm>
              <a:off x="3532" y="1477"/>
              <a:ext cx="29" cy="65"/>
            </a:xfrm>
            <a:custGeom>
              <a:rect b="b" l="l" r="r" t="t"/>
              <a:pathLst>
                <a:path extrusionOk="0" h="65" w="29">
                  <a:moveTo>
                    <a:pt x="0" y="2"/>
                  </a:moveTo>
                  <a:lnTo>
                    <a:pt x="0" y="2"/>
                  </a:lnTo>
                  <a:lnTo>
                    <a:pt x="5" y="20"/>
                  </a:lnTo>
                  <a:lnTo>
                    <a:pt x="12" y="35"/>
                  </a:lnTo>
                  <a:lnTo>
                    <a:pt x="18" y="49"/>
                  </a:lnTo>
                  <a:lnTo>
                    <a:pt x="19" y="65"/>
                  </a:lnTo>
                  <a:lnTo>
                    <a:pt x="29" y="65"/>
                  </a:lnTo>
                  <a:lnTo>
                    <a:pt x="28" y="47"/>
                  </a:lnTo>
                  <a:lnTo>
                    <a:pt x="22" y="31"/>
                  </a:lnTo>
                  <a:lnTo>
                    <a:pt x="16" y="16"/>
                  </a:lnTo>
                  <a:lnTo>
                    <a:pt x="11" y="0"/>
                  </a:lnTo>
                  <a:lnTo>
                    <a:pt x="11" y="0"/>
                  </a:lnTo>
                  <a:lnTo>
                    <a:pt x="0" y="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 name="Google Shape;286;p18"/>
            <p:cNvSpPr/>
            <p:nvPr/>
          </p:nvSpPr>
          <p:spPr>
            <a:xfrm>
              <a:off x="3532" y="1396"/>
              <a:ext cx="29" cy="83"/>
            </a:xfrm>
            <a:custGeom>
              <a:rect b="b" l="l" r="r" t="t"/>
              <a:pathLst>
                <a:path extrusionOk="0" h="83" w="29">
                  <a:moveTo>
                    <a:pt x="19" y="0"/>
                  </a:moveTo>
                  <a:lnTo>
                    <a:pt x="19" y="0"/>
                  </a:lnTo>
                  <a:lnTo>
                    <a:pt x="13" y="20"/>
                  </a:lnTo>
                  <a:lnTo>
                    <a:pt x="5" y="42"/>
                  </a:lnTo>
                  <a:lnTo>
                    <a:pt x="0" y="64"/>
                  </a:lnTo>
                  <a:lnTo>
                    <a:pt x="0" y="83"/>
                  </a:lnTo>
                  <a:lnTo>
                    <a:pt x="11" y="81"/>
                  </a:lnTo>
                  <a:lnTo>
                    <a:pt x="11" y="64"/>
                  </a:lnTo>
                  <a:lnTo>
                    <a:pt x="16" y="44"/>
                  </a:lnTo>
                  <a:lnTo>
                    <a:pt x="23" y="22"/>
                  </a:lnTo>
                  <a:lnTo>
                    <a:pt x="29" y="2"/>
                  </a:lnTo>
                  <a:lnTo>
                    <a:pt x="29" y="2"/>
                  </a:lnTo>
                  <a:lnTo>
                    <a:pt x="1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7" name="Google Shape;287;p18"/>
            <p:cNvSpPr/>
            <p:nvPr/>
          </p:nvSpPr>
          <p:spPr>
            <a:xfrm>
              <a:off x="3529" y="1314"/>
              <a:ext cx="32" cy="84"/>
            </a:xfrm>
            <a:custGeom>
              <a:rect b="b" l="l" r="r" t="t"/>
              <a:pathLst>
                <a:path extrusionOk="0" h="84" w="32">
                  <a:moveTo>
                    <a:pt x="0" y="0"/>
                  </a:moveTo>
                  <a:lnTo>
                    <a:pt x="0" y="0"/>
                  </a:lnTo>
                  <a:lnTo>
                    <a:pt x="5" y="23"/>
                  </a:lnTo>
                  <a:lnTo>
                    <a:pt x="15" y="45"/>
                  </a:lnTo>
                  <a:lnTo>
                    <a:pt x="22" y="64"/>
                  </a:lnTo>
                  <a:lnTo>
                    <a:pt x="22" y="82"/>
                  </a:lnTo>
                  <a:lnTo>
                    <a:pt x="32" y="84"/>
                  </a:lnTo>
                  <a:lnTo>
                    <a:pt x="32" y="62"/>
                  </a:lnTo>
                  <a:lnTo>
                    <a:pt x="25" y="40"/>
                  </a:lnTo>
                  <a:lnTo>
                    <a:pt x="16" y="21"/>
                  </a:lnTo>
                  <a:lnTo>
                    <a:pt x="13" y="0"/>
                  </a:lnTo>
                  <a:lnTo>
                    <a:pt x="13"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 name="Google Shape;288;p18"/>
            <p:cNvSpPr/>
            <p:nvPr/>
          </p:nvSpPr>
          <p:spPr>
            <a:xfrm>
              <a:off x="3529" y="1235"/>
              <a:ext cx="32" cy="79"/>
            </a:xfrm>
            <a:custGeom>
              <a:rect b="b" l="l" r="r" t="t"/>
              <a:pathLst>
                <a:path extrusionOk="0" h="79" w="32">
                  <a:moveTo>
                    <a:pt x="27" y="0"/>
                  </a:moveTo>
                  <a:lnTo>
                    <a:pt x="22" y="6"/>
                  </a:lnTo>
                  <a:lnTo>
                    <a:pt x="16" y="24"/>
                  </a:lnTo>
                  <a:lnTo>
                    <a:pt x="8" y="40"/>
                  </a:lnTo>
                  <a:lnTo>
                    <a:pt x="3" y="58"/>
                  </a:lnTo>
                  <a:lnTo>
                    <a:pt x="0" y="79"/>
                  </a:lnTo>
                  <a:lnTo>
                    <a:pt x="13" y="79"/>
                  </a:lnTo>
                  <a:lnTo>
                    <a:pt x="14" y="60"/>
                  </a:lnTo>
                  <a:lnTo>
                    <a:pt x="19" y="44"/>
                  </a:lnTo>
                  <a:lnTo>
                    <a:pt x="26" y="29"/>
                  </a:lnTo>
                  <a:lnTo>
                    <a:pt x="32" y="8"/>
                  </a:lnTo>
                  <a:lnTo>
                    <a:pt x="27" y="13"/>
                  </a:lnTo>
                  <a:lnTo>
                    <a:pt x="27"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 name="Google Shape;289;p18"/>
            <p:cNvSpPr/>
            <p:nvPr/>
          </p:nvSpPr>
          <p:spPr>
            <a:xfrm>
              <a:off x="3556" y="1235"/>
              <a:ext cx="22" cy="13"/>
            </a:xfrm>
            <a:custGeom>
              <a:rect b="b" l="l" r="r" t="t"/>
              <a:pathLst>
                <a:path extrusionOk="0" h="13" w="22">
                  <a:moveTo>
                    <a:pt x="21" y="8"/>
                  </a:moveTo>
                  <a:lnTo>
                    <a:pt x="16" y="0"/>
                  </a:lnTo>
                  <a:lnTo>
                    <a:pt x="0" y="0"/>
                  </a:lnTo>
                  <a:lnTo>
                    <a:pt x="0" y="13"/>
                  </a:lnTo>
                  <a:lnTo>
                    <a:pt x="16" y="13"/>
                  </a:lnTo>
                  <a:lnTo>
                    <a:pt x="11" y="6"/>
                  </a:lnTo>
                  <a:lnTo>
                    <a:pt x="16" y="13"/>
                  </a:lnTo>
                  <a:lnTo>
                    <a:pt x="21" y="11"/>
                  </a:lnTo>
                  <a:lnTo>
                    <a:pt x="22" y="7"/>
                  </a:lnTo>
                  <a:lnTo>
                    <a:pt x="21" y="3"/>
                  </a:lnTo>
                  <a:lnTo>
                    <a:pt x="16" y="0"/>
                  </a:lnTo>
                  <a:lnTo>
                    <a:pt x="21" y="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 name="Google Shape;290;p18"/>
            <p:cNvSpPr/>
            <p:nvPr/>
          </p:nvSpPr>
          <p:spPr>
            <a:xfrm>
              <a:off x="3692" y="1343"/>
              <a:ext cx="37" cy="354"/>
            </a:xfrm>
            <a:custGeom>
              <a:rect b="b" l="l" r="r" t="t"/>
              <a:pathLst>
                <a:path extrusionOk="0" h="354" w="37">
                  <a:moveTo>
                    <a:pt x="26" y="0"/>
                  </a:moveTo>
                  <a:lnTo>
                    <a:pt x="28" y="18"/>
                  </a:lnTo>
                  <a:lnTo>
                    <a:pt x="33" y="28"/>
                  </a:lnTo>
                  <a:lnTo>
                    <a:pt x="37" y="39"/>
                  </a:lnTo>
                  <a:lnTo>
                    <a:pt x="35" y="54"/>
                  </a:lnTo>
                  <a:lnTo>
                    <a:pt x="29" y="74"/>
                  </a:lnTo>
                  <a:lnTo>
                    <a:pt x="22" y="96"/>
                  </a:lnTo>
                  <a:lnTo>
                    <a:pt x="17" y="117"/>
                  </a:lnTo>
                  <a:lnTo>
                    <a:pt x="15" y="135"/>
                  </a:lnTo>
                  <a:lnTo>
                    <a:pt x="21" y="152"/>
                  </a:lnTo>
                  <a:lnTo>
                    <a:pt x="28" y="167"/>
                  </a:lnTo>
                  <a:lnTo>
                    <a:pt x="33" y="182"/>
                  </a:lnTo>
                  <a:lnTo>
                    <a:pt x="35" y="199"/>
                  </a:lnTo>
                  <a:lnTo>
                    <a:pt x="31" y="218"/>
                  </a:lnTo>
                  <a:lnTo>
                    <a:pt x="26" y="238"/>
                  </a:lnTo>
                  <a:lnTo>
                    <a:pt x="20" y="256"/>
                  </a:lnTo>
                  <a:lnTo>
                    <a:pt x="15" y="271"/>
                  </a:lnTo>
                  <a:lnTo>
                    <a:pt x="17" y="286"/>
                  </a:lnTo>
                  <a:lnTo>
                    <a:pt x="22" y="304"/>
                  </a:lnTo>
                  <a:lnTo>
                    <a:pt x="29" y="327"/>
                  </a:lnTo>
                  <a:lnTo>
                    <a:pt x="35" y="354"/>
                  </a:lnTo>
                  <a:lnTo>
                    <a:pt x="20" y="354"/>
                  </a:lnTo>
                  <a:lnTo>
                    <a:pt x="13" y="327"/>
                  </a:lnTo>
                  <a:lnTo>
                    <a:pt x="7" y="304"/>
                  </a:lnTo>
                  <a:lnTo>
                    <a:pt x="2" y="286"/>
                  </a:lnTo>
                  <a:lnTo>
                    <a:pt x="0" y="271"/>
                  </a:lnTo>
                  <a:lnTo>
                    <a:pt x="4" y="256"/>
                  </a:lnTo>
                  <a:lnTo>
                    <a:pt x="10" y="238"/>
                  </a:lnTo>
                  <a:lnTo>
                    <a:pt x="15" y="218"/>
                  </a:lnTo>
                  <a:lnTo>
                    <a:pt x="20" y="199"/>
                  </a:lnTo>
                  <a:lnTo>
                    <a:pt x="18" y="182"/>
                  </a:lnTo>
                  <a:lnTo>
                    <a:pt x="12" y="167"/>
                  </a:lnTo>
                  <a:lnTo>
                    <a:pt x="5" y="152"/>
                  </a:lnTo>
                  <a:lnTo>
                    <a:pt x="0" y="135"/>
                  </a:lnTo>
                  <a:lnTo>
                    <a:pt x="1" y="117"/>
                  </a:lnTo>
                  <a:lnTo>
                    <a:pt x="6" y="96"/>
                  </a:lnTo>
                  <a:lnTo>
                    <a:pt x="13" y="74"/>
                  </a:lnTo>
                  <a:lnTo>
                    <a:pt x="20" y="54"/>
                  </a:lnTo>
                  <a:lnTo>
                    <a:pt x="22" y="39"/>
                  </a:lnTo>
                  <a:lnTo>
                    <a:pt x="19" y="28"/>
                  </a:lnTo>
                  <a:lnTo>
                    <a:pt x="13" y="18"/>
                  </a:lnTo>
                  <a:lnTo>
                    <a:pt x="10" y="0"/>
                  </a:lnTo>
                  <a:lnTo>
                    <a:pt x="26"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1" name="Google Shape;291;p18"/>
            <p:cNvSpPr/>
            <p:nvPr/>
          </p:nvSpPr>
          <p:spPr>
            <a:xfrm>
              <a:off x="3712" y="1343"/>
              <a:ext cx="23" cy="55"/>
            </a:xfrm>
            <a:custGeom>
              <a:rect b="b" l="l" r="r" t="t"/>
              <a:pathLst>
                <a:path extrusionOk="0" h="55" w="23">
                  <a:moveTo>
                    <a:pt x="21" y="55"/>
                  </a:moveTo>
                  <a:lnTo>
                    <a:pt x="21" y="55"/>
                  </a:lnTo>
                  <a:lnTo>
                    <a:pt x="23" y="39"/>
                  </a:lnTo>
                  <a:lnTo>
                    <a:pt x="18" y="26"/>
                  </a:lnTo>
                  <a:lnTo>
                    <a:pt x="13" y="17"/>
                  </a:lnTo>
                  <a:lnTo>
                    <a:pt x="12" y="0"/>
                  </a:lnTo>
                  <a:lnTo>
                    <a:pt x="0" y="0"/>
                  </a:lnTo>
                  <a:lnTo>
                    <a:pt x="3" y="19"/>
                  </a:lnTo>
                  <a:lnTo>
                    <a:pt x="8" y="30"/>
                  </a:lnTo>
                  <a:lnTo>
                    <a:pt x="12" y="39"/>
                  </a:lnTo>
                  <a:lnTo>
                    <a:pt x="10" y="53"/>
                  </a:lnTo>
                  <a:lnTo>
                    <a:pt x="10" y="53"/>
                  </a:lnTo>
                  <a:lnTo>
                    <a:pt x="21" y="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2" name="Google Shape;292;p18"/>
            <p:cNvSpPr/>
            <p:nvPr/>
          </p:nvSpPr>
          <p:spPr>
            <a:xfrm>
              <a:off x="3702" y="1396"/>
              <a:ext cx="31" cy="83"/>
            </a:xfrm>
            <a:custGeom>
              <a:rect b="b" l="l" r="r" t="t"/>
              <a:pathLst>
                <a:path extrusionOk="0" h="83" w="31">
                  <a:moveTo>
                    <a:pt x="11" y="81"/>
                  </a:moveTo>
                  <a:lnTo>
                    <a:pt x="11" y="82"/>
                  </a:lnTo>
                  <a:lnTo>
                    <a:pt x="12" y="64"/>
                  </a:lnTo>
                  <a:lnTo>
                    <a:pt x="17" y="44"/>
                  </a:lnTo>
                  <a:lnTo>
                    <a:pt x="24" y="22"/>
                  </a:lnTo>
                  <a:lnTo>
                    <a:pt x="31" y="2"/>
                  </a:lnTo>
                  <a:lnTo>
                    <a:pt x="20" y="0"/>
                  </a:lnTo>
                  <a:lnTo>
                    <a:pt x="14" y="20"/>
                  </a:lnTo>
                  <a:lnTo>
                    <a:pt x="7" y="42"/>
                  </a:lnTo>
                  <a:lnTo>
                    <a:pt x="1" y="64"/>
                  </a:lnTo>
                  <a:lnTo>
                    <a:pt x="0" y="82"/>
                  </a:lnTo>
                  <a:lnTo>
                    <a:pt x="0" y="83"/>
                  </a:lnTo>
                  <a:lnTo>
                    <a:pt x="11" y="8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 name="Google Shape;293;p18"/>
            <p:cNvSpPr/>
            <p:nvPr/>
          </p:nvSpPr>
          <p:spPr>
            <a:xfrm>
              <a:off x="3702" y="1477"/>
              <a:ext cx="31" cy="65"/>
            </a:xfrm>
            <a:custGeom>
              <a:rect b="b" l="l" r="r" t="t"/>
              <a:pathLst>
                <a:path extrusionOk="0" h="65" w="31">
                  <a:moveTo>
                    <a:pt x="31" y="65"/>
                  </a:moveTo>
                  <a:lnTo>
                    <a:pt x="31" y="65"/>
                  </a:lnTo>
                  <a:lnTo>
                    <a:pt x="28" y="47"/>
                  </a:lnTo>
                  <a:lnTo>
                    <a:pt x="23" y="31"/>
                  </a:lnTo>
                  <a:lnTo>
                    <a:pt x="16" y="16"/>
                  </a:lnTo>
                  <a:lnTo>
                    <a:pt x="11" y="0"/>
                  </a:lnTo>
                  <a:lnTo>
                    <a:pt x="0" y="2"/>
                  </a:lnTo>
                  <a:lnTo>
                    <a:pt x="5" y="20"/>
                  </a:lnTo>
                  <a:lnTo>
                    <a:pt x="13" y="35"/>
                  </a:lnTo>
                  <a:lnTo>
                    <a:pt x="18" y="49"/>
                  </a:lnTo>
                  <a:lnTo>
                    <a:pt x="20" y="65"/>
                  </a:lnTo>
                  <a:lnTo>
                    <a:pt x="20" y="65"/>
                  </a:lnTo>
                  <a:lnTo>
                    <a:pt x="31" y="6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4" name="Google Shape;294;p18"/>
            <p:cNvSpPr/>
            <p:nvPr/>
          </p:nvSpPr>
          <p:spPr>
            <a:xfrm>
              <a:off x="3702" y="1542"/>
              <a:ext cx="31" cy="72"/>
            </a:xfrm>
            <a:custGeom>
              <a:rect b="b" l="l" r="r" t="t"/>
              <a:pathLst>
                <a:path extrusionOk="0" h="72" w="31">
                  <a:moveTo>
                    <a:pt x="11" y="72"/>
                  </a:moveTo>
                  <a:lnTo>
                    <a:pt x="11" y="72"/>
                  </a:lnTo>
                  <a:lnTo>
                    <a:pt x="15" y="58"/>
                  </a:lnTo>
                  <a:lnTo>
                    <a:pt x="21" y="40"/>
                  </a:lnTo>
                  <a:lnTo>
                    <a:pt x="26" y="20"/>
                  </a:lnTo>
                  <a:lnTo>
                    <a:pt x="31" y="0"/>
                  </a:lnTo>
                  <a:lnTo>
                    <a:pt x="20" y="0"/>
                  </a:lnTo>
                  <a:lnTo>
                    <a:pt x="16" y="18"/>
                  </a:lnTo>
                  <a:lnTo>
                    <a:pt x="11" y="38"/>
                  </a:lnTo>
                  <a:lnTo>
                    <a:pt x="4" y="56"/>
                  </a:lnTo>
                  <a:lnTo>
                    <a:pt x="0" y="72"/>
                  </a:lnTo>
                  <a:lnTo>
                    <a:pt x="0" y="72"/>
                  </a:lnTo>
                  <a:lnTo>
                    <a:pt x="11" y="7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5" name="Google Shape;295;p18"/>
            <p:cNvSpPr/>
            <p:nvPr/>
          </p:nvSpPr>
          <p:spPr>
            <a:xfrm>
              <a:off x="3702" y="1614"/>
              <a:ext cx="31" cy="90"/>
            </a:xfrm>
            <a:custGeom>
              <a:rect b="b" l="l" r="r" t="t"/>
              <a:pathLst>
                <a:path extrusionOk="0" h="90" w="31">
                  <a:moveTo>
                    <a:pt x="25" y="90"/>
                  </a:moveTo>
                  <a:lnTo>
                    <a:pt x="31" y="82"/>
                  </a:lnTo>
                  <a:lnTo>
                    <a:pt x="24" y="55"/>
                  </a:lnTo>
                  <a:lnTo>
                    <a:pt x="17" y="32"/>
                  </a:lnTo>
                  <a:lnTo>
                    <a:pt x="12" y="14"/>
                  </a:lnTo>
                  <a:lnTo>
                    <a:pt x="11" y="0"/>
                  </a:lnTo>
                  <a:lnTo>
                    <a:pt x="0" y="0"/>
                  </a:lnTo>
                  <a:lnTo>
                    <a:pt x="1" y="16"/>
                  </a:lnTo>
                  <a:lnTo>
                    <a:pt x="7" y="34"/>
                  </a:lnTo>
                  <a:lnTo>
                    <a:pt x="14" y="57"/>
                  </a:lnTo>
                  <a:lnTo>
                    <a:pt x="20" y="84"/>
                  </a:lnTo>
                  <a:lnTo>
                    <a:pt x="25" y="77"/>
                  </a:lnTo>
                  <a:lnTo>
                    <a:pt x="20" y="84"/>
                  </a:lnTo>
                  <a:lnTo>
                    <a:pt x="22" y="88"/>
                  </a:lnTo>
                  <a:lnTo>
                    <a:pt x="26" y="88"/>
                  </a:lnTo>
                  <a:lnTo>
                    <a:pt x="29" y="87"/>
                  </a:lnTo>
                  <a:lnTo>
                    <a:pt x="31" y="82"/>
                  </a:lnTo>
                  <a:lnTo>
                    <a:pt x="25" y="9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6" name="Google Shape;296;p18"/>
            <p:cNvSpPr/>
            <p:nvPr/>
          </p:nvSpPr>
          <p:spPr>
            <a:xfrm>
              <a:off x="3705" y="1691"/>
              <a:ext cx="22" cy="13"/>
            </a:xfrm>
            <a:custGeom>
              <a:rect b="b" l="l" r="r" t="t"/>
              <a:pathLst>
                <a:path extrusionOk="0" h="13" w="22">
                  <a:moveTo>
                    <a:pt x="1" y="7"/>
                  </a:moveTo>
                  <a:lnTo>
                    <a:pt x="7" y="13"/>
                  </a:lnTo>
                  <a:lnTo>
                    <a:pt x="22" y="13"/>
                  </a:lnTo>
                  <a:lnTo>
                    <a:pt x="22" y="0"/>
                  </a:lnTo>
                  <a:lnTo>
                    <a:pt x="7" y="0"/>
                  </a:lnTo>
                  <a:lnTo>
                    <a:pt x="12" y="5"/>
                  </a:lnTo>
                  <a:lnTo>
                    <a:pt x="7" y="0"/>
                  </a:lnTo>
                  <a:lnTo>
                    <a:pt x="2" y="2"/>
                  </a:lnTo>
                  <a:lnTo>
                    <a:pt x="0" y="6"/>
                  </a:lnTo>
                  <a:lnTo>
                    <a:pt x="2" y="11"/>
                  </a:lnTo>
                  <a:lnTo>
                    <a:pt x="7" y="13"/>
                  </a:lnTo>
                  <a:lnTo>
                    <a:pt x="1" y="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7" name="Google Shape;297;p18"/>
            <p:cNvSpPr/>
            <p:nvPr/>
          </p:nvSpPr>
          <p:spPr>
            <a:xfrm>
              <a:off x="3687" y="1614"/>
              <a:ext cx="30" cy="84"/>
            </a:xfrm>
            <a:custGeom>
              <a:rect b="b" l="l" r="r" t="t"/>
              <a:pathLst>
                <a:path extrusionOk="0" h="84" w="30">
                  <a:moveTo>
                    <a:pt x="0" y="0"/>
                  </a:moveTo>
                  <a:lnTo>
                    <a:pt x="0" y="0"/>
                  </a:lnTo>
                  <a:lnTo>
                    <a:pt x="2" y="16"/>
                  </a:lnTo>
                  <a:lnTo>
                    <a:pt x="7" y="34"/>
                  </a:lnTo>
                  <a:lnTo>
                    <a:pt x="13" y="57"/>
                  </a:lnTo>
                  <a:lnTo>
                    <a:pt x="19" y="84"/>
                  </a:lnTo>
                  <a:lnTo>
                    <a:pt x="30" y="82"/>
                  </a:lnTo>
                  <a:lnTo>
                    <a:pt x="24" y="55"/>
                  </a:lnTo>
                  <a:lnTo>
                    <a:pt x="17" y="32"/>
                  </a:lnTo>
                  <a:lnTo>
                    <a:pt x="12" y="14"/>
                  </a:lnTo>
                  <a:lnTo>
                    <a:pt x="10" y="0"/>
                  </a:lnTo>
                  <a:lnTo>
                    <a:pt x="10"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 name="Google Shape;298;p18"/>
            <p:cNvSpPr/>
            <p:nvPr/>
          </p:nvSpPr>
          <p:spPr>
            <a:xfrm>
              <a:off x="3687" y="1542"/>
              <a:ext cx="30" cy="72"/>
            </a:xfrm>
            <a:custGeom>
              <a:rect b="b" l="l" r="r" t="t"/>
              <a:pathLst>
                <a:path extrusionOk="0" h="72" w="30">
                  <a:moveTo>
                    <a:pt x="19" y="0"/>
                  </a:moveTo>
                  <a:lnTo>
                    <a:pt x="19" y="0"/>
                  </a:lnTo>
                  <a:lnTo>
                    <a:pt x="15" y="18"/>
                  </a:lnTo>
                  <a:lnTo>
                    <a:pt x="10" y="38"/>
                  </a:lnTo>
                  <a:lnTo>
                    <a:pt x="4" y="56"/>
                  </a:lnTo>
                  <a:lnTo>
                    <a:pt x="0" y="72"/>
                  </a:lnTo>
                  <a:lnTo>
                    <a:pt x="10" y="72"/>
                  </a:lnTo>
                  <a:lnTo>
                    <a:pt x="14" y="58"/>
                  </a:lnTo>
                  <a:lnTo>
                    <a:pt x="20" y="40"/>
                  </a:lnTo>
                  <a:lnTo>
                    <a:pt x="26" y="20"/>
                  </a:lnTo>
                  <a:lnTo>
                    <a:pt x="30" y="0"/>
                  </a:lnTo>
                  <a:lnTo>
                    <a:pt x="30" y="0"/>
                  </a:lnTo>
                  <a:lnTo>
                    <a:pt x="1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 name="Google Shape;299;p18"/>
            <p:cNvSpPr/>
            <p:nvPr/>
          </p:nvSpPr>
          <p:spPr>
            <a:xfrm>
              <a:off x="3687" y="1477"/>
              <a:ext cx="30" cy="65"/>
            </a:xfrm>
            <a:custGeom>
              <a:rect b="b" l="l" r="r" t="t"/>
              <a:pathLst>
                <a:path extrusionOk="0" h="65" w="30">
                  <a:moveTo>
                    <a:pt x="0" y="1"/>
                  </a:moveTo>
                  <a:lnTo>
                    <a:pt x="0" y="2"/>
                  </a:lnTo>
                  <a:lnTo>
                    <a:pt x="5" y="20"/>
                  </a:lnTo>
                  <a:lnTo>
                    <a:pt x="12" y="35"/>
                  </a:lnTo>
                  <a:lnTo>
                    <a:pt x="17" y="49"/>
                  </a:lnTo>
                  <a:lnTo>
                    <a:pt x="19" y="65"/>
                  </a:lnTo>
                  <a:lnTo>
                    <a:pt x="30" y="65"/>
                  </a:lnTo>
                  <a:lnTo>
                    <a:pt x="28" y="47"/>
                  </a:lnTo>
                  <a:lnTo>
                    <a:pt x="23" y="31"/>
                  </a:lnTo>
                  <a:lnTo>
                    <a:pt x="15" y="16"/>
                  </a:lnTo>
                  <a:lnTo>
                    <a:pt x="10" y="0"/>
                  </a:lnTo>
                  <a:lnTo>
                    <a:pt x="10" y="1"/>
                  </a:lnTo>
                  <a:lnTo>
                    <a:pt x="0"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0" name="Google Shape;300;p18"/>
            <p:cNvSpPr/>
            <p:nvPr/>
          </p:nvSpPr>
          <p:spPr>
            <a:xfrm>
              <a:off x="3687" y="1396"/>
              <a:ext cx="30" cy="82"/>
            </a:xfrm>
            <a:custGeom>
              <a:rect b="b" l="l" r="r" t="t"/>
              <a:pathLst>
                <a:path extrusionOk="0" h="82" w="30">
                  <a:moveTo>
                    <a:pt x="19" y="0"/>
                  </a:moveTo>
                  <a:lnTo>
                    <a:pt x="19" y="0"/>
                  </a:lnTo>
                  <a:lnTo>
                    <a:pt x="13" y="20"/>
                  </a:lnTo>
                  <a:lnTo>
                    <a:pt x="6" y="42"/>
                  </a:lnTo>
                  <a:lnTo>
                    <a:pt x="1" y="64"/>
                  </a:lnTo>
                  <a:lnTo>
                    <a:pt x="0" y="82"/>
                  </a:lnTo>
                  <a:lnTo>
                    <a:pt x="10" y="82"/>
                  </a:lnTo>
                  <a:lnTo>
                    <a:pt x="11" y="64"/>
                  </a:lnTo>
                  <a:lnTo>
                    <a:pt x="16" y="44"/>
                  </a:lnTo>
                  <a:lnTo>
                    <a:pt x="24" y="22"/>
                  </a:lnTo>
                  <a:lnTo>
                    <a:pt x="30" y="2"/>
                  </a:lnTo>
                  <a:lnTo>
                    <a:pt x="30" y="2"/>
                  </a:lnTo>
                  <a:lnTo>
                    <a:pt x="1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1" name="Google Shape;301;p18"/>
            <p:cNvSpPr/>
            <p:nvPr/>
          </p:nvSpPr>
          <p:spPr>
            <a:xfrm>
              <a:off x="3696" y="1337"/>
              <a:ext cx="24" cy="61"/>
            </a:xfrm>
            <a:custGeom>
              <a:rect b="b" l="l" r="r" t="t"/>
              <a:pathLst>
                <a:path extrusionOk="0" h="61" w="24">
                  <a:moveTo>
                    <a:pt x="6" y="0"/>
                  </a:moveTo>
                  <a:lnTo>
                    <a:pt x="0" y="6"/>
                  </a:lnTo>
                  <a:lnTo>
                    <a:pt x="4" y="25"/>
                  </a:lnTo>
                  <a:lnTo>
                    <a:pt x="9" y="36"/>
                  </a:lnTo>
                  <a:lnTo>
                    <a:pt x="11" y="45"/>
                  </a:lnTo>
                  <a:lnTo>
                    <a:pt x="10" y="59"/>
                  </a:lnTo>
                  <a:lnTo>
                    <a:pt x="21" y="61"/>
                  </a:lnTo>
                  <a:lnTo>
                    <a:pt x="24" y="45"/>
                  </a:lnTo>
                  <a:lnTo>
                    <a:pt x="20" y="32"/>
                  </a:lnTo>
                  <a:lnTo>
                    <a:pt x="15" y="23"/>
                  </a:lnTo>
                  <a:lnTo>
                    <a:pt x="13" y="6"/>
                  </a:lnTo>
                  <a:lnTo>
                    <a:pt x="6" y="12"/>
                  </a:lnTo>
                  <a:lnTo>
                    <a:pt x="6"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 name="Google Shape;302;p18"/>
            <p:cNvSpPr/>
            <p:nvPr/>
          </p:nvSpPr>
          <p:spPr>
            <a:xfrm>
              <a:off x="3702" y="1337"/>
              <a:ext cx="22" cy="12"/>
            </a:xfrm>
            <a:custGeom>
              <a:rect b="b" l="l" r="r" t="t"/>
              <a:pathLst>
                <a:path extrusionOk="0" h="12" w="22">
                  <a:moveTo>
                    <a:pt x="22" y="6"/>
                  </a:moveTo>
                  <a:lnTo>
                    <a:pt x="16" y="0"/>
                  </a:lnTo>
                  <a:lnTo>
                    <a:pt x="0" y="0"/>
                  </a:lnTo>
                  <a:lnTo>
                    <a:pt x="0" y="12"/>
                  </a:lnTo>
                  <a:lnTo>
                    <a:pt x="16" y="12"/>
                  </a:lnTo>
                  <a:lnTo>
                    <a:pt x="10" y="6"/>
                  </a:lnTo>
                  <a:lnTo>
                    <a:pt x="16" y="12"/>
                  </a:lnTo>
                  <a:lnTo>
                    <a:pt x="21" y="10"/>
                  </a:lnTo>
                  <a:lnTo>
                    <a:pt x="22" y="6"/>
                  </a:lnTo>
                  <a:lnTo>
                    <a:pt x="21" y="2"/>
                  </a:lnTo>
                  <a:lnTo>
                    <a:pt x="16" y="0"/>
                  </a:lnTo>
                  <a:lnTo>
                    <a:pt x="22" y="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 name="Google Shape;303;p18"/>
            <p:cNvSpPr/>
            <p:nvPr/>
          </p:nvSpPr>
          <p:spPr>
            <a:xfrm>
              <a:off x="3232" y="1973"/>
              <a:ext cx="276" cy="145"/>
            </a:xfrm>
            <a:custGeom>
              <a:rect b="b" l="l" r="r" t="t"/>
              <a:pathLst>
                <a:path extrusionOk="0" h="145" w="276">
                  <a:moveTo>
                    <a:pt x="243" y="2"/>
                  </a:moveTo>
                  <a:lnTo>
                    <a:pt x="235" y="2"/>
                  </a:lnTo>
                  <a:lnTo>
                    <a:pt x="226" y="2"/>
                  </a:lnTo>
                  <a:lnTo>
                    <a:pt x="215" y="2"/>
                  </a:lnTo>
                  <a:lnTo>
                    <a:pt x="202" y="2"/>
                  </a:lnTo>
                  <a:lnTo>
                    <a:pt x="189" y="2"/>
                  </a:lnTo>
                  <a:lnTo>
                    <a:pt x="174" y="2"/>
                  </a:lnTo>
                  <a:lnTo>
                    <a:pt x="159" y="1"/>
                  </a:lnTo>
                  <a:lnTo>
                    <a:pt x="145" y="1"/>
                  </a:lnTo>
                  <a:lnTo>
                    <a:pt x="130" y="1"/>
                  </a:lnTo>
                  <a:lnTo>
                    <a:pt x="115" y="1"/>
                  </a:lnTo>
                  <a:lnTo>
                    <a:pt x="103" y="1"/>
                  </a:lnTo>
                  <a:lnTo>
                    <a:pt x="91" y="0"/>
                  </a:lnTo>
                  <a:lnTo>
                    <a:pt x="81" y="0"/>
                  </a:lnTo>
                  <a:lnTo>
                    <a:pt x="73" y="1"/>
                  </a:lnTo>
                  <a:lnTo>
                    <a:pt x="66" y="1"/>
                  </a:lnTo>
                  <a:lnTo>
                    <a:pt x="63" y="1"/>
                  </a:lnTo>
                  <a:lnTo>
                    <a:pt x="59" y="9"/>
                  </a:lnTo>
                  <a:lnTo>
                    <a:pt x="52" y="25"/>
                  </a:lnTo>
                  <a:lnTo>
                    <a:pt x="42" y="46"/>
                  </a:lnTo>
                  <a:lnTo>
                    <a:pt x="32" y="71"/>
                  </a:lnTo>
                  <a:lnTo>
                    <a:pt x="21" y="95"/>
                  </a:lnTo>
                  <a:lnTo>
                    <a:pt x="11" y="118"/>
                  </a:lnTo>
                  <a:lnTo>
                    <a:pt x="4" y="134"/>
                  </a:lnTo>
                  <a:lnTo>
                    <a:pt x="0" y="145"/>
                  </a:lnTo>
                  <a:lnTo>
                    <a:pt x="5" y="145"/>
                  </a:lnTo>
                  <a:lnTo>
                    <a:pt x="14" y="145"/>
                  </a:lnTo>
                  <a:lnTo>
                    <a:pt x="26" y="145"/>
                  </a:lnTo>
                  <a:lnTo>
                    <a:pt x="40" y="145"/>
                  </a:lnTo>
                  <a:lnTo>
                    <a:pt x="57" y="145"/>
                  </a:lnTo>
                  <a:lnTo>
                    <a:pt x="75" y="145"/>
                  </a:lnTo>
                  <a:lnTo>
                    <a:pt x="95" y="145"/>
                  </a:lnTo>
                  <a:lnTo>
                    <a:pt x="115" y="145"/>
                  </a:lnTo>
                  <a:lnTo>
                    <a:pt x="137" y="145"/>
                  </a:lnTo>
                  <a:lnTo>
                    <a:pt x="159" y="145"/>
                  </a:lnTo>
                  <a:lnTo>
                    <a:pt x="181" y="145"/>
                  </a:lnTo>
                  <a:lnTo>
                    <a:pt x="202" y="145"/>
                  </a:lnTo>
                  <a:lnTo>
                    <a:pt x="223" y="145"/>
                  </a:lnTo>
                  <a:lnTo>
                    <a:pt x="243" y="145"/>
                  </a:lnTo>
                  <a:lnTo>
                    <a:pt x="261" y="145"/>
                  </a:lnTo>
                  <a:lnTo>
                    <a:pt x="276" y="145"/>
                  </a:lnTo>
                  <a:lnTo>
                    <a:pt x="276" y="127"/>
                  </a:lnTo>
                  <a:lnTo>
                    <a:pt x="276" y="111"/>
                  </a:lnTo>
                  <a:lnTo>
                    <a:pt x="276" y="99"/>
                  </a:lnTo>
                  <a:lnTo>
                    <a:pt x="276" y="85"/>
                  </a:lnTo>
                  <a:lnTo>
                    <a:pt x="274" y="75"/>
                  </a:lnTo>
                  <a:lnTo>
                    <a:pt x="271" y="63"/>
                  </a:lnTo>
                  <a:lnTo>
                    <a:pt x="268" y="52"/>
                  </a:lnTo>
                  <a:lnTo>
                    <a:pt x="263" y="40"/>
                  </a:lnTo>
                  <a:lnTo>
                    <a:pt x="258" y="30"/>
                  </a:lnTo>
                  <a:lnTo>
                    <a:pt x="253" y="20"/>
                  </a:lnTo>
                  <a:lnTo>
                    <a:pt x="248" y="10"/>
                  </a:lnTo>
                  <a:lnTo>
                    <a:pt x="243"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 name="Google Shape;304;p18"/>
            <p:cNvSpPr/>
            <p:nvPr/>
          </p:nvSpPr>
          <p:spPr>
            <a:xfrm>
              <a:off x="3501" y="1857"/>
              <a:ext cx="339" cy="172"/>
            </a:xfrm>
            <a:custGeom>
              <a:rect b="b" l="l" r="r" t="t"/>
              <a:pathLst>
                <a:path extrusionOk="0" h="172" w="339">
                  <a:moveTo>
                    <a:pt x="57" y="172"/>
                  </a:moveTo>
                  <a:lnTo>
                    <a:pt x="45" y="170"/>
                  </a:lnTo>
                  <a:lnTo>
                    <a:pt x="33" y="164"/>
                  </a:lnTo>
                  <a:lnTo>
                    <a:pt x="22" y="155"/>
                  </a:lnTo>
                  <a:lnTo>
                    <a:pt x="12" y="144"/>
                  </a:lnTo>
                  <a:lnTo>
                    <a:pt x="5" y="132"/>
                  </a:lnTo>
                  <a:lnTo>
                    <a:pt x="1" y="121"/>
                  </a:lnTo>
                  <a:lnTo>
                    <a:pt x="0" y="109"/>
                  </a:lnTo>
                  <a:lnTo>
                    <a:pt x="3" y="100"/>
                  </a:lnTo>
                  <a:lnTo>
                    <a:pt x="7" y="93"/>
                  </a:lnTo>
                  <a:lnTo>
                    <a:pt x="11" y="87"/>
                  </a:lnTo>
                  <a:lnTo>
                    <a:pt x="17" y="80"/>
                  </a:lnTo>
                  <a:lnTo>
                    <a:pt x="21" y="75"/>
                  </a:lnTo>
                  <a:lnTo>
                    <a:pt x="26" y="70"/>
                  </a:lnTo>
                  <a:lnTo>
                    <a:pt x="30" y="66"/>
                  </a:lnTo>
                  <a:lnTo>
                    <a:pt x="34" y="63"/>
                  </a:lnTo>
                  <a:lnTo>
                    <a:pt x="37" y="59"/>
                  </a:lnTo>
                  <a:lnTo>
                    <a:pt x="40" y="46"/>
                  </a:lnTo>
                  <a:lnTo>
                    <a:pt x="44" y="30"/>
                  </a:lnTo>
                  <a:lnTo>
                    <a:pt x="49" y="17"/>
                  </a:lnTo>
                  <a:lnTo>
                    <a:pt x="55" y="7"/>
                  </a:lnTo>
                  <a:lnTo>
                    <a:pt x="59" y="4"/>
                  </a:lnTo>
                  <a:lnTo>
                    <a:pt x="64" y="2"/>
                  </a:lnTo>
                  <a:lnTo>
                    <a:pt x="69" y="1"/>
                  </a:lnTo>
                  <a:lnTo>
                    <a:pt x="73" y="0"/>
                  </a:lnTo>
                  <a:lnTo>
                    <a:pt x="77" y="0"/>
                  </a:lnTo>
                  <a:lnTo>
                    <a:pt x="81" y="1"/>
                  </a:lnTo>
                  <a:lnTo>
                    <a:pt x="85" y="1"/>
                  </a:lnTo>
                  <a:lnTo>
                    <a:pt x="90" y="2"/>
                  </a:lnTo>
                  <a:lnTo>
                    <a:pt x="84" y="6"/>
                  </a:lnTo>
                  <a:lnTo>
                    <a:pt x="79" y="12"/>
                  </a:lnTo>
                  <a:lnTo>
                    <a:pt x="76" y="19"/>
                  </a:lnTo>
                  <a:lnTo>
                    <a:pt x="75" y="26"/>
                  </a:lnTo>
                  <a:lnTo>
                    <a:pt x="79" y="32"/>
                  </a:lnTo>
                  <a:lnTo>
                    <a:pt x="85" y="39"/>
                  </a:lnTo>
                  <a:lnTo>
                    <a:pt x="91" y="45"/>
                  </a:lnTo>
                  <a:lnTo>
                    <a:pt x="95" y="51"/>
                  </a:lnTo>
                  <a:lnTo>
                    <a:pt x="98" y="56"/>
                  </a:lnTo>
                  <a:lnTo>
                    <a:pt x="103" y="56"/>
                  </a:lnTo>
                  <a:lnTo>
                    <a:pt x="108" y="56"/>
                  </a:lnTo>
                  <a:lnTo>
                    <a:pt x="114" y="57"/>
                  </a:lnTo>
                  <a:lnTo>
                    <a:pt x="122" y="54"/>
                  </a:lnTo>
                  <a:lnTo>
                    <a:pt x="133" y="52"/>
                  </a:lnTo>
                  <a:lnTo>
                    <a:pt x="146" y="50"/>
                  </a:lnTo>
                  <a:lnTo>
                    <a:pt x="160" y="48"/>
                  </a:lnTo>
                  <a:lnTo>
                    <a:pt x="173" y="46"/>
                  </a:lnTo>
                  <a:lnTo>
                    <a:pt x="186" y="45"/>
                  </a:lnTo>
                  <a:lnTo>
                    <a:pt x="196" y="44"/>
                  </a:lnTo>
                  <a:lnTo>
                    <a:pt x="203" y="44"/>
                  </a:lnTo>
                  <a:lnTo>
                    <a:pt x="206" y="39"/>
                  </a:lnTo>
                  <a:lnTo>
                    <a:pt x="211" y="31"/>
                  </a:lnTo>
                  <a:lnTo>
                    <a:pt x="215" y="23"/>
                  </a:lnTo>
                  <a:lnTo>
                    <a:pt x="221" y="16"/>
                  </a:lnTo>
                  <a:lnTo>
                    <a:pt x="227" y="8"/>
                  </a:lnTo>
                  <a:lnTo>
                    <a:pt x="236" y="3"/>
                  </a:lnTo>
                  <a:lnTo>
                    <a:pt x="244" y="1"/>
                  </a:lnTo>
                  <a:lnTo>
                    <a:pt x="253" y="3"/>
                  </a:lnTo>
                  <a:lnTo>
                    <a:pt x="247" y="12"/>
                  </a:lnTo>
                  <a:lnTo>
                    <a:pt x="240" y="24"/>
                  </a:lnTo>
                  <a:lnTo>
                    <a:pt x="234" y="35"/>
                  </a:lnTo>
                  <a:lnTo>
                    <a:pt x="232" y="46"/>
                  </a:lnTo>
                  <a:lnTo>
                    <a:pt x="242" y="40"/>
                  </a:lnTo>
                  <a:lnTo>
                    <a:pt x="249" y="32"/>
                  </a:lnTo>
                  <a:lnTo>
                    <a:pt x="256" y="25"/>
                  </a:lnTo>
                  <a:lnTo>
                    <a:pt x="260" y="17"/>
                  </a:lnTo>
                  <a:lnTo>
                    <a:pt x="264" y="10"/>
                  </a:lnTo>
                  <a:lnTo>
                    <a:pt x="268" y="5"/>
                  </a:lnTo>
                  <a:lnTo>
                    <a:pt x="273" y="3"/>
                  </a:lnTo>
                  <a:lnTo>
                    <a:pt x="281" y="3"/>
                  </a:lnTo>
                  <a:lnTo>
                    <a:pt x="284" y="10"/>
                  </a:lnTo>
                  <a:lnTo>
                    <a:pt x="282" y="19"/>
                  </a:lnTo>
                  <a:lnTo>
                    <a:pt x="278" y="27"/>
                  </a:lnTo>
                  <a:lnTo>
                    <a:pt x="275" y="33"/>
                  </a:lnTo>
                  <a:lnTo>
                    <a:pt x="281" y="29"/>
                  </a:lnTo>
                  <a:lnTo>
                    <a:pt x="289" y="23"/>
                  </a:lnTo>
                  <a:lnTo>
                    <a:pt x="297" y="16"/>
                  </a:lnTo>
                  <a:lnTo>
                    <a:pt x="308" y="8"/>
                  </a:lnTo>
                  <a:lnTo>
                    <a:pt x="317" y="3"/>
                  </a:lnTo>
                  <a:lnTo>
                    <a:pt x="325" y="1"/>
                  </a:lnTo>
                  <a:lnTo>
                    <a:pt x="334" y="3"/>
                  </a:lnTo>
                  <a:lnTo>
                    <a:pt x="339" y="11"/>
                  </a:lnTo>
                  <a:lnTo>
                    <a:pt x="330" y="19"/>
                  </a:lnTo>
                  <a:lnTo>
                    <a:pt x="318" y="27"/>
                  </a:lnTo>
                  <a:lnTo>
                    <a:pt x="307" y="36"/>
                  </a:lnTo>
                  <a:lnTo>
                    <a:pt x="294" y="46"/>
                  </a:lnTo>
                  <a:lnTo>
                    <a:pt x="283" y="55"/>
                  </a:lnTo>
                  <a:lnTo>
                    <a:pt x="273" y="64"/>
                  </a:lnTo>
                  <a:lnTo>
                    <a:pt x="266" y="70"/>
                  </a:lnTo>
                  <a:lnTo>
                    <a:pt x="263" y="75"/>
                  </a:lnTo>
                  <a:lnTo>
                    <a:pt x="256" y="75"/>
                  </a:lnTo>
                  <a:lnTo>
                    <a:pt x="249" y="77"/>
                  </a:lnTo>
                  <a:lnTo>
                    <a:pt x="244" y="79"/>
                  </a:lnTo>
                  <a:lnTo>
                    <a:pt x="241" y="83"/>
                  </a:lnTo>
                  <a:lnTo>
                    <a:pt x="232" y="85"/>
                  </a:lnTo>
                  <a:lnTo>
                    <a:pt x="221" y="89"/>
                  </a:lnTo>
                  <a:lnTo>
                    <a:pt x="211" y="92"/>
                  </a:lnTo>
                  <a:lnTo>
                    <a:pt x="200" y="95"/>
                  </a:lnTo>
                  <a:lnTo>
                    <a:pt x="190" y="99"/>
                  </a:lnTo>
                  <a:lnTo>
                    <a:pt x="180" y="103"/>
                  </a:lnTo>
                  <a:lnTo>
                    <a:pt x="173" y="107"/>
                  </a:lnTo>
                  <a:lnTo>
                    <a:pt x="169" y="112"/>
                  </a:lnTo>
                  <a:lnTo>
                    <a:pt x="161" y="115"/>
                  </a:lnTo>
                  <a:lnTo>
                    <a:pt x="147" y="120"/>
                  </a:lnTo>
                  <a:lnTo>
                    <a:pt x="129" y="126"/>
                  </a:lnTo>
                  <a:lnTo>
                    <a:pt x="109" y="134"/>
                  </a:lnTo>
                  <a:lnTo>
                    <a:pt x="91" y="143"/>
                  </a:lnTo>
                  <a:lnTo>
                    <a:pt x="74" y="152"/>
                  </a:lnTo>
                  <a:lnTo>
                    <a:pt x="62" y="163"/>
                  </a:lnTo>
                  <a:lnTo>
                    <a:pt x="57" y="17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 name="Google Shape;305;p18"/>
            <p:cNvSpPr/>
            <p:nvPr/>
          </p:nvSpPr>
          <p:spPr>
            <a:xfrm>
              <a:off x="3496" y="1954"/>
              <a:ext cx="62" cy="80"/>
            </a:xfrm>
            <a:custGeom>
              <a:rect b="b" l="l" r="r" t="t"/>
              <a:pathLst>
                <a:path extrusionOk="0" h="80" w="62">
                  <a:moveTo>
                    <a:pt x="3" y="1"/>
                  </a:moveTo>
                  <a:lnTo>
                    <a:pt x="3" y="0"/>
                  </a:lnTo>
                  <a:lnTo>
                    <a:pt x="0" y="12"/>
                  </a:lnTo>
                  <a:lnTo>
                    <a:pt x="1" y="25"/>
                  </a:lnTo>
                  <a:lnTo>
                    <a:pt x="5" y="37"/>
                  </a:lnTo>
                  <a:lnTo>
                    <a:pt x="13" y="50"/>
                  </a:lnTo>
                  <a:lnTo>
                    <a:pt x="23" y="63"/>
                  </a:lnTo>
                  <a:lnTo>
                    <a:pt x="35" y="72"/>
                  </a:lnTo>
                  <a:lnTo>
                    <a:pt x="49" y="78"/>
                  </a:lnTo>
                  <a:lnTo>
                    <a:pt x="62" y="80"/>
                  </a:lnTo>
                  <a:lnTo>
                    <a:pt x="62" y="70"/>
                  </a:lnTo>
                  <a:lnTo>
                    <a:pt x="51" y="68"/>
                  </a:lnTo>
                  <a:lnTo>
                    <a:pt x="41" y="61"/>
                  </a:lnTo>
                  <a:lnTo>
                    <a:pt x="31" y="54"/>
                  </a:lnTo>
                  <a:lnTo>
                    <a:pt x="22" y="44"/>
                  </a:lnTo>
                  <a:lnTo>
                    <a:pt x="15" y="33"/>
                  </a:lnTo>
                  <a:lnTo>
                    <a:pt x="11" y="23"/>
                  </a:lnTo>
                  <a:lnTo>
                    <a:pt x="10" y="12"/>
                  </a:lnTo>
                  <a:lnTo>
                    <a:pt x="13" y="6"/>
                  </a:lnTo>
                  <a:lnTo>
                    <a:pt x="13" y="5"/>
                  </a:lnTo>
                  <a:lnTo>
                    <a:pt x="3"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6" name="Google Shape;306;p18"/>
            <p:cNvSpPr/>
            <p:nvPr/>
          </p:nvSpPr>
          <p:spPr>
            <a:xfrm>
              <a:off x="3499" y="1912"/>
              <a:ext cx="45" cy="47"/>
            </a:xfrm>
            <a:custGeom>
              <a:rect b="b" l="l" r="r" t="t"/>
              <a:pathLst>
                <a:path extrusionOk="0" h="47" w="45">
                  <a:moveTo>
                    <a:pt x="34" y="4"/>
                  </a:moveTo>
                  <a:lnTo>
                    <a:pt x="36" y="0"/>
                  </a:lnTo>
                  <a:lnTo>
                    <a:pt x="33" y="3"/>
                  </a:lnTo>
                  <a:lnTo>
                    <a:pt x="29" y="6"/>
                  </a:lnTo>
                  <a:lnTo>
                    <a:pt x="24" y="11"/>
                  </a:lnTo>
                  <a:lnTo>
                    <a:pt x="19" y="16"/>
                  </a:lnTo>
                  <a:lnTo>
                    <a:pt x="14" y="22"/>
                  </a:lnTo>
                  <a:lnTo>
                    <a:pt x="9" y="28"/>
                  </a:lnTo>
                  <a:lnTo>
                    <a:pt x="4" y="35"/>
                  </a:lnTo>
                  <a:lnTo>
                    <a:pt x="0" y="43"/>
                  </a:lnTo>
                  <a:lnTo>
                    <a:pt x="10" y="47"/>
                  </a:lnTo>
                  <a:lnTo>
                    <a:pt x="14" y="41"/>
                  </a:lnTo>
                  <a:lnTo>
                    <a:pt x="18" y="35"/>
                  </a:lnTo>
                  <a:lnTo>
                    <a:pt x="23" y="28"/>
                  </a:lnTo>
                  <a:lnTo>
                    <a:pt x="27" y="24"/>
                  </a:lnTo>
                  <a:lnTo>
                    <a:pt x="32" y="19"/>
                  </a:lnTo>
                  <a:lnTo>
                    <a:pt x="35" y="15"/>
                  </a:lnTo>
                  <a:lnTo>
                    <a:pt x="39" y="12"/>
                  </a:lnTo>
                  <a:lnTo>
                    <a:pt x="43" y="9"/>
                  </a:lnTo>
                  <a:lnTo>
                    <a:pt x="45" y="4"/>
                  </a:lnTo>
                  <a:lnTo>
                    <a:pt x="43" y="9"/>
                  </a:lnTo>
                  <a:lnTo>
                    <a:pt x="45" y="8"/>
                  </a:lnTo>
                  <a:lnTo>
                    <a:pt x="45" y="4"/>
                  </a:lnTo>
                  <a:lnTo>
                    <a:pt x="34"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7" name="Google Shape;307;p18"/>
            <p:cNvSpPr/>
            <p:nvPr/>
          </p:nvSpPr>
          <p:spPr>
            <a:xfrm>
              <a:off x="3533" y="1860"/>
              <a:ext cx="26" cy="56"/>
            </a:xfrm>
            <a:custGeom>
              <a:rect b="b" l="l" r="r" t="t"/>
              <a:pathLst>
                <a:path extrusionOk="0" h="56" w="26">
                  <a:moveTo>
                    <a:pt x="20" y="0"/>
                  </a:moveTo>
                  <a:lnTo>
                    <a:pt x="20" y="0"/>
                  </a:lnTo>
                  <a:lnTo>
                    <a:pt x="12" y="12"/>
                  </a:lnTo>
                  <a:lnTo>
                    <a:pt x="6" y="26"/>
                  </a:lnTo>
                  <a:lnTo>
                    <a:pt x="2" y="42"/>
                  </a:lnTo>
                  <a:lnTo>
                    <a:pt x="0" y="56"/>
                  </a:lnTo>
                  <a:lnTo>
                    <a:pt x="11" y="56"/>
                  </a:lnTo>
                  <a:lnTo>
                    <a:pt x="13" y="44"/>
                  </a:lnTo>
                  <a:lnTo>
                    <a:pt x="17" y="28"/>
                  </a:lnTo>
                  <a:lnTo>
                    <a:pt x="22" y="16"/>
                  </a:lnTo>
                  <a:lnTo>
                    <a:pt x="26" y="8"/>
                  </a:lnTo>
                  <a:lnTo>
                    <a:pt x="26" y="8"/>
                  </a:lnTo>
                  <a:lnTo>
                    <a:pt x="2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8" name="Google Shape;308;p18"/>
            <p:cNvSpPr/>
            <p:nvPr/>
          </p:nvSpPr>
          <p:spPr>
            <a:xfrm>
              <a:off x="3553" y="1852"/>
              <a:ext cx="51" cy="16"/>
            </a:xfrm>
            <a:custGeom>
              <a:rect b="b" l="l" r="r" t="t"/>
              <a:pathLst>
                <a:path extrusionOk="0" h="16" w="51">
                  <a:moveTo>
                    <a:pt x="41" y="11"/>
                  </a:moveTo>
                  <a:lnTo>
                    <a:pt x="39" y="2"/>
                  </a:lnTo>
                  <a:lnTo>
                    <a:pt x="33" y="1"/>
                  </a:lnTo>
                  <a:lnTo>
                    <a:pt x="29" y="1"/>
                  </a:lnTo>
                  <a:lnTo>
                    <a:pt x="25" y="0"/>
                  </a:lnTo>
                  <a:lnTo>
                    <a:pt x="21" y="0"/>
                  </a:lnTo>
                  <a:lnTo>
                    <a:pt x="16" y="1"/>
                  </a:lnTo>
                  <a:lnTo>
                    <a:pt x="10" y="2"/>
                  </a:lnTo>
                  <a:lnTo>
                    <a:pt x="4" y="4"/>
                  </a:lnTo>
                  <a:lnTo>
                    <a:pt x="0" y="8"/>
                  </a:lnTo>
                  <a:lnTo>
                    <a:pt x="6" y="16"/>
                  </a:lnTo>
                  <a:lnTo>
                    <a:pt x="10" y="14"/>
                  </a:lnTo>
                  <a:lnTo>
                    <a:pt x="13" y="12"/>
                  </a:lnTo>
                  <a:lnTo>
                    <a:pt x="18" y="11"/>
                  </a:lnTo>
                  <a:lnTo>
                    <a:pt x="21" y="10"/>
                  </a:lnTo>
                  <a:lnTo>
                    <a:pt x="25" y="10"/>
                  </a:lnTo>
                  <a:lnTo>
                    <a:pt x="29" y="11"/>
                  </a:lnTo>
                  <a:lnTo>
                    <a:pt x="33" y="11"/>
                  </a:lnTo>
                  <a:lnTo>
                    <a:pt x="37" y="12"/>
                  </a:lnTo>
                  <a:lnTo>
                    <a:pt x="34" y="3"/>
                  </a:lnTo>
                  <a:lnTo>
                    <a:pt x="41" y="11"/>
                  </a:lnTo>
                  <a:lnTo>
                    <a:pt x="51" y="4"/>
                  </a:lnTo>
                  <a:lnTo>
                    <a:pt x="39" y="2"/>
                  </a:lnTo>
                  <a:lnTo>
                    <a:pt x="41"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 name="Google Shape;309;p18"/>
            <p:cNvSpPr/>
            <p:nvPr/>
          </p:nvSpPr>
          <p:spPr>
            <a:xfrm>
              <a:off x="3571" y="1855"/>
              <a:ext cx="23" cy="29"/>
            </a:xfrm>
            <a:custGeom>
              <a:rect b="b" l="l" r="r" t="t"/>
              <a:pathLst>
                <a:path extrusionOk="0" h="29" w="23">
                  <a:moveTo>
                    <a:pt x="10" y="27"/>
                  </a:moveTo>
                  <a:lnTo>
                    <a:pt x="10" y="27"/>
                  </a:lnTo>
                  <a:lnTo>
                    <a:pt x="11" y="22"/>
                  </a:lnTo>
                  <a:lnTo>
                    <a:pt x="13" y="18"/>
                  </a:lnTo>
                  <a:lnTo>
                    <a:pt x="19" y="12"/>
                  </a:lnTo>
                  <a:lnTo>
                    <a:pt x="23" y="8"/>
                  </a:lnTo>
                  <a:lnTo>
                    <a:pt x="16" y="0"/>
                  </a:lnTo>
                  <a:lnTo>
                    <a:pt x="10" y="4"/>
                  </a:lnTo>
                  <a:lnTo>
                    <a:pt x="5" y="11"/>
                  </a:lnTo>
                  <a:lnTo>
                    <a:pt x="1" y="20"/>
                  </a:lnTo>
                  <a:lnTo>
                    <a:pt x="0" y="29"/>
                  </a:lnTo>
                  <a:lnTo>
                    <a:pt x="0" y="29"/>
                  </a:lnTo>
                  <a:lnTo>
                    <a:pt x="10"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 name="Google Shape;310;p18"/>
            <p:cNvSpPr/>
            <p:nvPr/>
          </p:nvSpPr>
          <p:spPr>
            <a:xfrm>
              <a:off x="3571" y="1882"/>
              <a:ext cx="30" cy="27"/>
            </a:xfrm>
            <a:custGeom>
              <a:rect b="b" l="l" r="r" t="t"/>
              <a:pathLst>
                <a:path extrusionOk="0" h="27" w="30">
                  <a:moveTo>
                    <a:pt x="30" y="25"/>
                  </a:moveTo>
                  <a:lnTo>
                    <a:pt x="30" y="25"/>
                  </a:lnTo>
                  <a:lnTo>
                    <a:pt x="25" y="17"/>
                  </a:lnTo>
                  <a:lnTo>
                    <a:pt x="20" y="9"/>
                  </a:lnTo>
                  <a:lnTo>
                    <a:pt x="13" y="4"/>
                  </a:lnTo>
                  <a:lnTo>
                    <a:pt x="10" y="0"/>
                  </a:lnTo>
                  <a:lnTo>
                    <a:pt x="0" y="2"/>
                  </a:lnTo>
                  <a:lnTo>
                    <a:pt x="5" y="10"/>
                  </a:lnTo>
                  <a:lnTo>
                    <a:pt x="11" y="18"/>
                  </a:lnTo>
                  <a:lnTo>
                    <a:pt x="16" y="23"/>
                  </a:lnTo>
                  <a:lnTo>
                    <a:pt x="20" y="27"/>
                  </a:lnTo>
                  <a:lnTo>
                    <a:pt x="20" y="27"/>
                  </a:lnTo>
                  <a:lnTo>
                    <a:pt x="30"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1" name="Google Shape;311;p18"/>
            <p:cNvSpPr/>
            <p:nvPr/>
          </p:nvSpPr>
          <p:spPr>
            <a:xfrm>
              <a:off x="3591" y="1907"/>
              <a:ext cx="27" cy="14"/>
            </a:xfrm>
            <a:custGeom>
              <a:rect b="b" l="l" r="r" t="t"/>
              <a:pathLst>
                <a:path extrusionOk="0" h="14" w="27">
                  <a:moveTo>
                    <a:pt x="22" y="2"/>
                  </a:moveTo>
                  <a:lnTo>
                    <a:pt x="27" y="3"/>
                  </a:lnTo>
                  <a:lnTo>
                    <a:pt x="18" y="1"/>
                  </a:lnTo>
                  <a:lnTo>
                    <a:pt x="13" y="0"/>
                  </a:lnTo>
                  <a:lnTo>
                    <a:pt x="11" y="1"/>
                  </a:lnTo>
                  <a:lnTo>
                    <a:pt x="10" y="0"/>
                  </a:lnTo>
                  <a:lnTo>
                    <a:pt x="0" y="2"/>
                  </a:lnTo>
                  <a:lnTo>
                    <a:pt x="5" y="11"/>
                  </a:lnTo>
                  <a:lnTo>
                    <a:pt x="13" y="13"/>
                  </a:lnTo>
                  <a:lnTo>
                    <a:pt x="18" y="11"/>
                  </a:lnTo>
                  <a:lnTo>
                    <a:pt x="20" y="11"/>
                  </a:lnTo>
                  <a:lnTo>
                    <a:pt x="26" y="13"/>
                  </a:lnTo>
                  <a:lnTo>
                    <a:pt x="20" y="11"/>
                  </a:lnTo>
                  <a:lnTo>
                    <a:pt x="24" y="14"/>
                  </a:lnTo>
                  <a:lnTo>
                    <a:pt x="26" y="13"/>
                  </a:lnTo>
                  <a:lnTo>
                    <a:pt x="22"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2" name="Google Shape;312;p18"/>
            <p:cNvSpPr/>
            <p:nvPr/>
          </p:nvSpPr>
          <p:spPr>
            <a:xfrm>
              <a:off x="3613" y="1895"/>
              <a:ext cx="97" cy="25"/>
            </a:xfrm>
            <a:custGeom>
              <a:rect b="b" l="l" r="r" t="t"/>
              <a:pathLst>
                <a:path extrusionOk="0" h="25" w="97">
                  <a:moveTo>
                    <a:pt x="86" y="3"/>
                  </a:moveTo>
                  <a:lnTo>
                    <a:pt x="91" y="0"/>
                  </a:lnTo>
                  <a:lnTo>
                    <a:pt x="84" y="0"/>
                  </a:lnTo>
                  <a:lnTo>
                    <a:pt x="74" y="2"/>
                  </a:lnTo>
                  <a:lnTo>
                    <a:pt x="61" y="3"/>
                  </a:lnTo>
                  <a:lnTo>
                    <a:pt x="48" y="5"/>
                  </a:lnTo>
                  <a:lnTo>
                    <a:pt x="34" y="7"/>
                  </a:lnTo>
                  <a:lnTo>
                    <a:pt x="20" y="9"/>
                  </a:lnTo>
                  <a:lnTo>
                    <a:pt x="9" y="11"/>
                  </a:lnTo>
                  <a:lnTo>
                    <a:pt x="0" y="14"/>
                  </a:lnTo>
                  <a:lnTo>
                    <a:pt x="4" y="25"/>
                  </a:lnTo>
                  <a:lnTo>
                    <a:pt x="11" y="21"/>
                  </a:lnTo>
                  <a:lnTo>
                    <a:pt x="22" y="19"/>
                  </a:lnTo>
                  <a:lnTo>
                    <a:pt x="34" y="17"/>
                  </a:lnTo>
                  <a:lnTo>
                    <a:pt x="48" y="15"/>
                  </a:lnTo>
                  <a:lnTo>
                    <a:pt x="61" y="13"/>
                  </a:lnTo>
                  <a:lnTo>
                    <a:pt x="74" y="12"/>
                  </a:lnTo>
                  <a:lnTo>
                    <a:pt x="84" y="12"/>
                  </a:lnTo>
                  <a:lnTo>
                    <a:pt x="91" y="12"/>
                  </a:lnTo>
                  <a:lnTo>
                    <a:pt x="97" y="9"/>
                  </a:lnTo>
                  <a:lnTo>
                    <a:pt x="91" y="12"/>
                  </a:lnTo>
                  <a:lnTo>
                    <a:pt x="94" y="12"/>
                  </a:lnTo>
                  <a:lnTo>
                    <a:pt x="97" y="9"/>
                  </a:lnTo>
                  <a:lnTo>
                    <a:pt x="86"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3" name="Google Shape;313;p18"/>
            <p:cNvSpPr/>
            <p:nvPr/>
          </p:nvSpPr>
          <p:spPr>
            <a:xfrm>
              <a:off x="3699" y="1852"/>
              <a:ext cx="64" cy="52"/>
            </a:xfrm>
            <a:custGeom>
              <a:rect b="b" l="l" r="r" t="t"/>
              <a:pathLst>
                <a:path extrusionOk="0" h="52" w="64">
                  <a:moveTo>
                    <a:pt x="61" y="11"/>
                  </a:moveTo>
                  <a:lnTo>
                    <a:pt x="58" y="3"/>
                  </a:lnTo>
                  <a:lnTo>
                    <a:pt x="46" y="0"/>
                  </a:lnTo>
                  <a:lnTo>
                    <a:pt x="36" y="3"/>
                  </a:lnTo>
                  <a:lnTo>
                    <a:pt x="26" y="9"/>
                  </a:lnTo>
                  <a:lnTo>
                    <a:pt x="19" y="17"/>
                  </a:lnTo>
                  <a:lnTo>
                    <a:pt x="13" y="25"/>
                  </a:lnTo>
                  <a:lnTo>
                    <a:pt x="7" y="34"/>
                  </a:lnTo>
                  <a:lnTo>
                    <a:pt x="3" y="40"/>
                  </a:lnTo>
                  <a:lnTo>
                    <a:pt x="0" y="46"/>
                  </a:lnTo>
                  <a:lnTo>
                    <a:pt x="11" y="52"/>
                  </a:lnTo>
                  <a:lnTo>
                    <a:pt x="14" y="47"/>
                  </a:lnTo>
                  <a:lnTo>
                    <a:pt x="18" y="38"/>
                  </a:lnTo>
                  <a:lnTo>
                    <a:pt x="21" y="31"/>
                  </a:lnTo>
                  <a:lnTo>
                    <a:pt x="27" y="24"/>
                  </a:lnTo>
                  <a:lnTo>
                    <a:pt x="32" y="17"/>
                  </a:lnTo>
                  <a:lnTo>
                    <a:pt x="40" y="13"/>
                  </a:lnTo>
                  <a:lnTo>
                    <a:pt x="46" y="12"/>
                  </a:lnTo>
                  <a:lnTo>
                    <a:pt x="53" y="13"/>
                  </a:lnTo>
                  <a:lnTo>
                    <a:pt x="50" y="5"/>
                  </a:lnTo>
                  <a:lnTo>
                    <a:pt x="61" y="11"/>
                  </a:lnTo>
                  <a:lnTo>
                    <a:pt x="64" y="6"/>
                  </a:lnTo>
                  <a:lnTo>
                    <a:pt x="58" y="3"/>
                  </a:lnTo>
                  <a:lnTo>
                    <a:pt x="61"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4" name="Google Shape;314;p18"/>
            <p:cNvSpPr/>
            <p:nvPr/>
          </p:nvSpPr>
          <p:spPr>
            <a:xfrm>
              <a:off x="3727" y="1857"/>
              <a:ext cx="33" cy="54"/>
            </a:xfrm>
            <a:custGeom>
              <a:rect b="b" l="l" r="r" t="t"/>
              <a:pathLst>
                <a:path extrusionOk="0" h="54" w="33">
                  <a:moveTo>
                    <a:pt x="3" y="41"/>
                  </a:moveTo>
                  <a:lnTo>
                    <a:pt x="11" y="46"/>
                  </a:lnTo>
                  <a:lnTo>
                    <a:pt x="13" y="38"/>
                  </a:lnTo>
                  <a:lnTo>
                    <a:pt x="19" y="27"/>
                  </a:lnTo>
                  <a:lnTo>
                    <a:pt x="26" y="16"/>
                  </a:lnTo>
                  <a:lnTo>
                    <a:pt x="33" y="6"/>
                  </a:lnTo>
                  <a:lnTo>
                    <a:pt x="22" y="0"/>
                  </a:lnTo>
                  <a:lnTo>
                    <a:pt x="16" y="9"/>
                  </a:lnTo>
                  <a:lnTo>
                    <a:pt x="9" y="21"/>
                  </a:lnTo>
                  <a:lnTo>
                    <a:pt x="2" y="33"/>
                  </a:lnTo>
                  <a:lnTo>
                    <a:pt x="0" y="46"/>
                  </a:lnTo>
                  <a:lnTo>
                    <a:pt x="8" y="51"/>
                  </a:lnTo>
                  <a:lnTo>
                    <a:pt x="0" y="46"/>
                  </a:lnTo>
                  <a:lnTo>
                    <a:pt x="1" y="54"/>
                  </a:lnTo>
                  <a:lnTo>
                    <a:pt x="8" y="51"/>
                  </a:lnTo>
                  <a:lnTo>
                    <a:pt x="3" y="4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 name="Google Shape;315;p18"/>
            <p:cNvSpPr/>
            <p:nvPr/>
          </p:nvSpPr>
          <p:spPr>
            <a:xfrm>
              <a:off x="3730" y="1855"/>
              <a:ext cx="56" cy="53"/>
            </a:xfrm>
            <a:custGeom>
              <a:rect b="b" l="l" r="r" t="t"/>
              <a:pathLst>
                <a:path extrusionOk="0" h="53" w="56">
                  <a:moveTo>
                    <a:pt x="56" y="1"/>
                  </a:moveTo>
                  <a:lnTo>
                    <a:pt x="53" y="0"/>
                  </a:lnTo>
                  <a:lnTo>
                    <a:pt x="44" y="0"/>
                  </a:lnTo>
                  <a:lnTo>
                    <a:pt x="36" y="3"/>
                  </a:lnTo>
                  <a:lnTo>
                    <a:pt x="31" y="9"/>
                  </a:lnTo>
                  <a:lnTo>
                    <a:pt x="25" y="17"/>
                  </a:lnTo>
                  <a:lnTo>
                    <a:pt x="22" y="24"/>
                  </a:lnTo>
                  <a:lnTo>
                    <a:pt x="16" y="30"/>
                  </a:lnTo>
                  <a:lnTo>
                    <a:pt x="10" y="37"/>
                  </a:lnTo>
                  <a:lnTo>
                    <a:pt x="0" y="43"/>
                  </a:lnTo>
                  <a:lnTo>
                    <a:pt x="5" y="53"/>
                  </a:lnTo>
                  <a:lnTo>
                    <a:pt x="16" y="46"/>
                  </a:lnTo>
                  <a:lnTo>
                    <a:pt x="24" y="38"/>
                  </a:lnTo>
                  <a:lnTo>
                    <a:pt x="31" y="30"/>
                  </a:lnTo>
                  <a:lnTo>
                    <a:pt x="36" y="21"/>
                  </a:lnTo>
                  <a:lnTo>
                    <a:pt x="39" y="16"/>
                  </a:lnTo>
                  <a:lnTo>
                    <a:pt x="42" y="11"/>
                  </a:lnTo>
                  <a:lnTo>
                    <a:pt x="44" y="10"/>
                  </a:lnTo>
                  <a:lnTo>
                    <a:pt x="51" y="10"/>
                  </a:lnTo>
                  <a:lnTo>
                    <a:pt x="47" y="9"/>
                  </a:lnTo>
                  <a:lnTo>
                    <a:pt x="56" y="1"/>
                  </a:lnTo>
                  <a:lnTo>
                    <a:pt x="55" y="0"/>
                  </a:lnTo>
                  <a:lnTo>
                    <a:pt x="53" y="0"/>
                  </a:lnTo>
                  <a:lnTo>
                    <a:pt x="56"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6" name="Google Shape;316;p18"/>
            <p:cNvSpPr/>
            <p:nvPr/>
          </p:nvSpPr>
          <p:spPr>
            <a:xfrm>
              <a:off x="3767" y="1856"/>
              <a:ext cx="23" cy="47"/>
            </a:xfrm>
            <a:custGeom>
              <a:rect b="b" l="l" r="r" t="t"/>
              <a:pathLst>
                <a:path extrusionOk="0" h="47" w="23">
                  <a:moveTo>
                    <a:pt x="7" y="29"/>
                  </a:moveTo>
                  <a:lnTo>
                    <a:pt x="15" y="35"/>
                  </a:lnTo>
                  <a:lnTo>
                    <a:pt x="18" y="30"/>
                  </a:lnTo>
                  <a:lnTo>
                    <a:pt x="21" y="21"/>
                  </a:lnTo>
                  <a:lnTo>
                    <a:pt x="23" y="11"/>
                  </a:lnTo>
                  <a:lnTo>
                    <a:pt x="19" y="0"/>
                  </a:lnTo>
                  <a:lnTo>
                    <a:pt x="10" y="8"/>
                  </a:lnTo>
                  <a:lnTo>
                    <a:pt x="12" y="11"/>
                  </a:lnTo>
                  <a:lnTo>
                    <a:pt x="10" y="19"/>
                  </a:lnTo>
                  <a:lnTo>
                    <a:pt x="7" y="26"/>
                  </a:lnTo>
                  <a:lnTo>
                    <a:pt x="4" y="33"/>
                  </a:lnTo>
                  <a:lnTo>
                    <a:pt x="11" y="40"/>
                  </a:lnTo>
                  <a:lnTo>
                    <a:pt x="4" y="33"/>
                  </a:lnTo>
                  <a:lnTo>
                    <a:pt x="0" y="47"/>
                  </a:lnTo>
                  <a:lnTo>
                    <a:pt x="11" y="40"/>
                  </a:lnTo>
                  <a:lnTo>
                    <a:pt x="7"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 name="Google Shape;317;p18"/>
            <p:cNvSpPr/>
            <p:nvPr/>
          </p:nvSpPr>
          <p:spPr>
            <a:xfrm>
              <a:off x="3774" y="1852"/>
              <a:ext cx="73" cy="44"/>
            </a:xfrm>
            <a:custGeom>
              <a:rect b="b" l="l" r="r" t="t"/>
              <a:pathLst>
                <a:path extrusionOk="0" h="44" w="73">
                  <a:moveTo>
                    <a:pt x="69" y="21"/>
                  </a:moveTo>
                  <a:lnTo>
                    <a:pt x="71" y="14"/>
                  </a:lnTo>
                  <a:lnTo>
                    <a:pt x="64" y="4"/>
                  </a:lnTo>
                  <a:lnTo>
                    <a:pt x="52" y="0"/>
                  </a:lnTo>
                  <a:lnTo>
                    <a:pt x="42" y="3"/>
                  </a:lnTo>
                  <a:lnTo>
                    <a:pt x="32" y="8"/>
                  </a:lnTo>
                  <a:lnTo>
                    <a:pt x="21" y="16"/>
                  </a:lnTo>
                  <a:lnTo>
                    <a:pt x="13" y="24"/>
                  </a:lnTo>
                  <a:lnTo>
                    <a:pt x="4" y="30"/>
                  </a:lnTo>
                  <a:lnTo>
                    <a:pt x="0" y="33"/>
                  </a:lnTo>
                  <a:lnTo>
                    <a:pt x="4" y="44"/>
                  </a:lnTo>
                  <a:lnTo>
                    <a:pt x="11" y="38"/>
                  </a:lnTo>
                  <a:lnTo>
                    <a:pt x="19" y="32"/>
                  </a:lnTo>
                  <a:lnTo>
                    <a:pt x="27" y="25"/>
                  </a:lnTo>
                  <a:lnTo>
                    <a:pt x="38" y="19"/>
                  </a:lnTo>
                  <a:lnTo>
                    <a:pt x="46" y="13"/>
                  </a:lnTo>
                  <a:lnTo>
                    <a:pt x="52" y="12"/>
                  </a:lnTo>
                  <a:lnTo>
                    <a:pt x="58" y="12"/>
                  </a:lnTo>
                  <a:lnTo>
                    <a:pt x="61" y="19"/>
                  </a:lnTo>
                  <a:lnTo>
                    <a:pt x="63" y="12"/>
                  </a:lnTo>
                  <a:lnTo>
                    <a:pt x="69" y="21"/>
                  </a:lnTo>
                  <a:lnTo>
                    <a:pt x="73" y="19"/>
                  </a:lnTo>
                  <a:lnTo>
                    <a:pt x="71" y="14"/>
                  </a:lnTo>
                  <a:lnTo>
                    <a:pt x="69" y="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 name="Google Shape;318;p18"/>
            <p:cNvSpPr/>
            <p:nvPr/>
          </p:nvSpPr>
          <p:spPr>
            <a:xfrm>
              <a:off x="3759" y="1864"/>
              <a:ext cx="84" cy="74"/>
            </a:xfrm>
            <a:custGeom>
              <a:rect b="b" l="l" r="r" t="t"/>
              <a:pathLst>
                <a:path extrusionOk="0" h="74" w="84">
                  <a:moveTo>
                    <a:pt x="5" y="74"/>
                  </a:moveTo>
                  <a:lnTo>
                    <a:pt x="10" y="70"/>
                  </a:lnTo>
                  <a:lnTo>
                    <a:pt x="12" y="67"/>
                  </a:lnTo>
                  <a:lnTo>
                    <a:pt x="18" y="61"/>
                  </a:lnTo>
                  <a:lnTo>
                    <a:pt x="28" y="52"/>
                  </a:lnTo>
                  <a:lnTo>
                    <a:pt x="39" y="43"/>
                  </a:lnTo>
                  <a:lnTo>
                    <a:pt x="52" y="34"/>
                  </a:lnTo>
                  <a:lnTo>
                    <a:pt x="63" y="24"/>
                  </a:lnTo>
                  <a:lnTo>
                    <a:pt x="75" y="16"/>
                  </a:lnTo>
                  <a:lnTo>
                    <a:pt x="84" y="9"/>
                  </a:lnTo>
                  <a:lnTo>
                    <a:pt x="78" y="0"/>
                  </a:lnTo>
                  <a:lnTo>
                    <a:pt x="68" y="8"/>
                  </a:lnTo>
                  <a:lnTo>
                    <a:pt x="57" y="16"/>
                  </a:lnTo>
                  <a:lnTo>
                    <a:pt x="46" y="25"/>
                  </a:lnTo>
                  <a:lnTo>
                    <a:pt x="33" y="35"/>
                  </a:lnTo>
                  <a:lnTo>
                    <a:pt x="22" y="44"/>
                  </a:lnTo>
                  <a:lnTo>
                    <a:pt x="12" y="52"/>
                  </a:lnTo>
                  <a:lnTo>
                    <a:pt x="4" y="59"/>
                  </a:lnTo>
                  <a:lnTo>
                    <a:pt x="0" y="66"/>
                  </a:lnTo>
                  <a:lnTo>
                    <a:pt x="5" y="62"/>
                  </a:lnTo>
                  <a:lnTo>
                    <a:pt x="5" y="74"/>
                  </a:lnTo>
                  <a:lnTo>
                    <a:pt x="8" y="73"/>
                  </a:lnTo>
                  <a:lnTo>
                    <a:pt x="10" y="70"/>
                  </a:lnTo>
                  <a:lnTo>
                    <a:pt x="5" y="7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 name="Google Shape;319;p18"/>
            <p:cNvSpPr/>
            <p:nvPr/>
          </p:nvSpPr>
          <p:spPr>
            <a:xfrm>
              <a:off x="3738" y="1926"/>
              <a:ext cx="26" cy="20"/>
            </a:xfrm>
            <a:custGeom>
              <a:rect b="b" l="l" r="r" t="t"/>
              <a:pathLst>
                <a:path extrusionOk="0" h="20" w="26">
                  <a:moveTo>
                    <a:pt x="5" y="20"/>
                  </a:moveTo>
                  <a:lnTo>
                    <a:pt x="8" y="18"/>
                  </a:lnTo>
                  <a:lnTo>
                    <a:pt x="10" y="14"/>
                  </a:lnTo>
                  <a:lnTo>
                    <a:pt x="14" y="13"/>
                  </a:lnTo>
                  <a:lnTo>
                    <a:pt x="19" y="11"/>
                  </a:lnTo>
                  <a:lnTo>
                    <a:pt x="26" y="12"/>
                  </a:lnTo>
                  <a:lnTo>
                    <a:pt x="26" y="0"/>
                  </a:lnTo>
                  <a:lnTo>
                    <a:pt x="19" y="1"/>
                  </a:lnTo>
                  <a:lnTo>
                    <a:pt x="10" y="3"/>
                  </a:lnTo>
                  <a:lnTo>
                    <a:pt x="4" y="6"/>
                  </a:lnTo>
                  <a:lnTo>
                    <a:pt x="0" y="11"/>
                  </a:lnTo>
                  <a:lnTo>
                    <a:pt x="3" y="9"/>
                  </a:lnTo>
                  <a:lnTo>
                    <a:pt x="5" y="20"/>
                  </a:lnTo>
                  <a:lnTo>
                    <a:pt x="7" y="20"/>
                  </a:lnTo>
                  <a:lnTo>
                    <a:pt x="8" y="18"/>
                  </a:lnTo>
                  <a:lnTo>
                    <a:pt x="5" y="2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 name="Google Shape;320;p18"/>
            <p:cNvSpPr/>
            <p:nvPr/>
          </p:nvSpPr>
          <p:spPr>
            <a:xfrm>
              <a:off x="3666" y="1935"/>
              <a:ext cx="77" cy="39"/>
            </a:xfrm>
            <a:custGeom>
              <a:rect b="b" l="l" r="r" t="t"/>
              <a:pathLst>
                <a:path extrusionOk="0" h="39" w="77">
                  <a:moveTo>
                    <a:pt x="6" y="39"/>
                  </a:moveTo>
                  <a:lnTo>
                    <a:pt x="8" y="37"/>
                  </a:lnTo>
                  <a:lnTo>
                    <a:pt x="11" y="34"/>
                  </a:lnTo>
                  <a:lnTo>
                    <a:pt x="17" y="30"/>
                  </a:lnTo>
                  <a:lnTo>
                    <a:pt x="27" y="26"/>
                  </a:lnTo>
                  <a:lnTo>
                    <a:pt x="36" y="22"/>
                  </a:lnTo>
                  <a:lnTo>
                    <a:pt x="47" y="19"/>
                  </a:lnTo>
                  <a:lnTo>
                    <a:pt x="57" y="16"/>
                  </a:lnTo>
                  <a:lnTo>
                    <a:pt x="68" y="13"/>
                  </a:lnTo>
                  <a:lnTo>
                    <a:pt x="77" y="11"/>
                  </a:lnTo>
                  <a:lnTo>
                    <a:pt x="75" y="0"/>
                  </a:lnTo>
                  <a:lnTo>
                    <a:pt x="65" y="2"/>
                  </a:lnTo>
                  <a:lnTo>
                    <a:pt x="55" y="5"/>
                  </a:lnTo>
                  <a:lnTo>
                    <a:pt x="45" y="9"/>
                  </a:lnTo>
                  <a:lnTo>
                    <a:pt x="34" y="12"/>
                  </a:lnTo>
                  <a:lnTo>
                    <a:pt x="23" y="16"/>
                  </a:lnTo>
                  <a:lnTo>
                    <a:pt x="13" y="20"/>
                  </a:lnTo>
                  <a:lnTo>
                    <a:pt x="5" y="25"/>
                  </a:lnTo>
                  <a:lnTo>
                    <a:pt x="0" y="30"/>
                  </a:lnTo>
                  <a:lnTo>
                    <a:pt x="2" y="28"/>
                  </a:lnTo>
                  <a:lnTo>
                    <a:pt x="6" y="39"/>
                  </a:lnTo>
                  <a:lnTo>
                    <a:pt x="8" y="38"/>
                  </a:lnTo>
                  <a:lnTo>
                    <a:pt x="8" y="37"/>
                  </a:lnTo>
                  <a:lnTo>
                    <a:pt x="6" y="3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1" name="Google Shape;321;p18"/>
            <p:cNvSpPr/>
            <p:nvPr/>
          </p:nvSpPr>
          <p:spPr>
            <a:xfrm>
              <a:off x="3553" y="1963"/>
              <a:ext cx="119" cy="72"/>
            </a:xfrm>
            <a:custGeom>
              <a:rect b="b" l="l" r="r" t="t"/>
              <a:pathLst>
                <a:path extrusionOk="0" h="72" w="119">
                  <a:moveTo>
                    <a:pt x="5" y="71"/>
                  </a:moveTo>
                  <a:lnTo>
                    <a:pt x="10" y="66"/>
                  </a:lnTo>
                  <a:lnTo>
                    <a:pt x="15" y="60"/>
                  </a:lnTo>
                  <a:lnTo>
                    <a:pt x="25" y="50"/>
                  </a:lnTo>
                  <a:lnTo>
                    <a:pt x="41" y="42"/>
                  </a:lnTo>
                  <a:lnTo>
                    <a:pt x="60" y="34"/>
                  </a:lnTo>
                  <a:lnTo>
                    <a:pt x="79" y="25"/>
                  </a:lnTo>
                  <a:lnTo>
                    <a:pt x="97" y="19"/>
                  </a:lnTo>
                  <a:lnTo>
                    <a:pt x="111" y="14"/>
                  </a:lnTo>
                  <a:lnTo>
                    <a:pt x="119" y="11"/>
                  </a:lnTo>
                  <a:lnTo>
                    <a:pt x="115" y="0"/>
                  </a:lnTo>
                  <a:lnTo>
                    <a:pt x="106" y="3"/>
                  </a:lnTo>
                  <a:lnTo>
                    <a:pt x="93" y="9"/>
                  </a:lnTo>
                  <a:lnTo>
                    <a:pt x="75" y="15"/>
                  </a:lnTo>
                  <a:lnTo>
                    <a:pt x="55" y="23"/>
                  </a:lnTo>
                  <a:lnTo>
                    <a:pt x="37" y="32"/>
                  </a:lnTo>
                  <a:lnTo>
                    <a:pt x="19" y="42"/>
                  </a:lnTo>
                  <a:lnTo>
                    <a:pt x="6" y="54"/>
                  </a:lnTo>
                  <a:lnTo>
                    <a:pt x="0" y="66"/>
                  </a:lnTo>
                  <a:lnTo>
                    <a:pt x="5" y="61"/>
                  </a:lnTo>
                  <a:lnTo>
                    <a:pt x="5" y="72"/>
                  </a:lnTo>
                  <a:lnTo>
                    <a:pt x="10" y="72"/>
                  </a:lnTo>
                  <a:lnTo>
                    <a:pt x="10" y="66"/>
                  </a:lnTo>
                  <a:lnTo>
                    <a:pt x="5" y="7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2" name="Google Shape;322;p18"/>
            <p:cNvSpPr/>
            <p:nvPr/>
          </p:nvSpPr>
          <p:spPr>
            <a:xfrm>
              <a:off x="2883" y="1354"/>
              <a:ext cx="685" cy="810"/>
            </a:xfrm>
            <a:custGeom>
              <a:rect b="b" l="l" r="r" t="t"/>
              <a:pathLst>
                <a:path extrusionOk="0" h="810" w="685">
                  <a:moveTo>
                    <a:pt x="685" y="677"/>
                  </a:moveTo>
                  <a:lnTo>
                    <a:pt x="669" y="674"/>
                  </a:lnTo>
                  <a:lnTo>
                    <a:pt x="654" y="668"/>
                  </a:lnTo>
                  <a:lnTo>
                    <a:pt x="642" y="658"/>
                  </a:lnTo>
                  <a:lnTo>
                    <a:pt x="631" y="648"/>
                  </a:lnTo>
                  <a:lnTo>
                    <a:pt x="623" y="636"/>
                  </a:lnTo>
                  <a:lnTo>
                    <a:pt x="619" y="624"/>
                  </a:lnTo>
                  <a:lnTo>
                    <a:pt x="618" y="612"/>
                  </a:lnTo>
                  <a:lnTo>
                    <a:pt x="621" y="603"/>
                  </a:lnTo>
                  <a:lnTo>
                    <a:pt x="614" y="608"/>
                  </a:lnTo>
                  <a:lnTo>
                    <a:pt x="606" y="613"/>
                  </a:lnTo>
                  <a:lnTo>
                    <a:pt x="598" y="618"/>
                  </a:lnTo>
                  <a:lnTo>
                    <a:pt x="592" y="621"/>
                  </a:lnTo>
                  <a:lnTo>
                    <a:pt x="584" y="621"/>
                  </a:lnTo>
                  <a:lnTo>
                    <a:pt x="575" y="621"/>
                  </a:lnTo>
                  <a:lnTo>
                    <a:pt x="564" y="621"/>
                  </a:lnTo>
                  <a:lnTo>
                    <a:pt x="551" y="621"/>
                  </a:lnTo>
                  <a:lnTo>
                    <a:pt x="538" y="621"/>
                  </a:lnTo>
                  <a:lnTo>
                    <a:pt x="523" y="621"/>
                  </a:lnTo>
                  <a:lnTo>
                    <a:pt x="508" y="620"/>
                  </a:lnTo>
                  <a:lnTo>
                    <a:pt x="494" y="620"/>
                  </a:lnTo>
                  <a:lnTo>
                    <a:pt x="479" y="620"/>
                  </a:lnTo>
                  <a:lnTo>
                    <a:pt x="464" y="620"/>
                  </a:lnTo>
                  <a:lnTo>
                    <a:pt x="452" y="620"/>
                  </a:lnTo>
                  <a:lnTo>
                    <a:pt x="440" y="619"/>
                  </a:lnTo>
                  <a:lnTo>
                    <a:pt x="430" y="619"/>
                  </a:lnTo>
                  <a:lnTo>
                    <a:pt x="422" y="620"/>
                  </a:lnTo>
                  <a:lnTo>
                    <a:pt x="415" y="620"/>
                  </a:lnTo>
                  <a:lnTo>
                    <a:pt x="412" y="620"/>
                  </a:lnTo>
                  <a:lnTo>
                    <a:pt x="408" y="616"/>
                  </a:lnTo>
                  <a:lnTo>
                    <a:pt x="404" y="611"/>
                  </a:lnTo>
                  <a:lnTo>
                    <a:pt x="400" y="607"/>
                  </a:lnTo>
                  <a:lnTo>
                    <a:pt x="396" y="602"/>
                  </a:lnTo>
                  <a:lnTo>
                    <a:pt x="391" y="597"/>
                  </a:lnTo>
                  <a:lnTo>
                    <a:pt x="387" y="593"/>
                  </a:lnTo>
                  <a:lnTo>
                    <a:pt x="384" y="590"/>
                  </a:lnTo>
                  <a:lnTo>
                    <a:pt x="381" y="586"/>
                  </a:lnTo>
                  <a:lnTo>
                    <a:pt x="384" y="579"/>
                  </a:lnTo>
                  <a:lnTo>
                    <a:pt x="388" y="569"/>
                  </a:lnTo>
                  <a:lnTo>
                    <a:pt x="394" y="555"/>
                  </a:lnTo>
                  <a:lnTo>
                    <a:pt x="399" y="542"/>
                  </a:lnTo>
                  <a:lnTo>
                    <a:pt x="394" y="535"/>
                  </a:lnTo>
                  <a:lnTo>
                    <a:pt x="386" y="527"/>
                  </a:lnTo>
                  <a:lnTo>
                    <a:pt x="378" y="518"/>
                  </a:lnTo>
                  <a:lnTo>
                    <a:pt x="368" y="507"/>
                  </a:lnTo>
                  <a:lnTo>
                    <a:pt x="373" y="502"/>
                  </a:lnTo>
                  <a:lnTo>
                    <a:pt x="380" y="494"/>
                  </a:lnTo>
                  <a:lnTo>
                    <a:pt x="387" y="483"/>
                  </a:lnTo>
                  <a:lnTo>
                    <a:pt x="395" y="474"/>
                  </a:lnTo>
                  <a:lnTo>
                    <a:pt x="391" y="471"/>
                  </a:lnTo>
                  <a:lnTo>
                    <a:pt x="387" y="465"/>
                  </a:lnTo>
                  <a:lnTo>
                    <a:pt x="380" y="458"/>
                  </a:lnTo>
                  <a:lnTo>
                    <a:pt x="373" y="450"/>
                  </a:lnTo>
                  <a:lnTo>
                    <a:pt x="364" y="440"/>
                  </a:lnTo>
                  <a:lnTo>
                    <a:pt x="357" y="432"/>
                  </a:lnTo>
                  <a:lnTo>
                    <a:pt x="349" y="424"/>
                  </a:lnTo>
                  <a:lnTo>
                    <a:pt x="342" y="416"/>
                  </a:lnTo>
                  <a:lnTo>
                    <a:pt x="346" y="398"/>
                  </a:lnTo>
                  <a:lnTo>
                    <a:pt x="347" y="380"/>
                  </a:lnTo>
                  <a:lnTo>
                    <a:pt x="346" y="364"/>
                  </a:lnTo>
                  <a:lnTo>
                    <a:pt x="342" y="355"/>
                  </a:lnTo>
                  <a:lnTo>
                    <a:pt x="338" y="355"/>
                  </a:lnTo>
                  <a:lnTo>
                    <a:pt x="333" y="356"/>
                  </a:lnTo>
                  <a:lnTo>
                    <a:pt x="327" y="359"/>
                  </a:lnTo>
                  <a:lnTo>
                    <a:pt x="319" y="362"/>
                  </a:lnTo>
                  <a:lnTo>
                    <a:pt x="313" y="366"/>
                  </a:lnTo>
                  <a:lnTo>
                    <a:pt x="306" y="372"/>
                  </a:lnTo>
                  <a:lnTo>
                    <a:pt x="301" y="376"/>
                  </a:lnTo>
                  <a:lnTo>
                    <a:pt x="295" y="380"/>
                  </a:lnTo>
                  <a:lnTo>
                    <a:pt x="292" y="374"/>
                  </a:lnTo>
                  <a:lnTo>
                    <a:pt x="293" y="366"/>
                  </a:lnTo>
                  <a:lnTo>
                    <a:pt x="296" y="358"/>
                  </a:lnTo>
                  <a:lnTo>
                    <a:pt x="303" y="349"/>
                  </a:lnTo>
                  <a:lnTo>
                    <a:pt x="313" y="336"/>
                  </a:lnTo>
                  <a:lnTo>
                    <a:pt x="323" y="327"/>
                  </a:lnTo>
                  <a:lnTo>
                    <a:pt x="331" y="320"/>
                  </a:lnTo>
                  <a:lnTo>
                    <a:pt x="339" y="316"/>
                  </a:lnTo>
                  <a:lnTo>
                    <a:pt x="349" y="313"/>
                  </a:lnTo>
                  <a:lnTo>
                    <a:pt x="359" y="312"/>
                  </a:lnTo>
                  <a:lnTo>
                    <a:pt x="371" y="312"/>
                  </a:lnTo>
                  <a:lnTo>
                    <a:pt x="384" y="313"/>
                  </a:lnTo>
                  <a:lnTo>
                    <a:pt x="399" y="312"/>
                  </a:lnTo>
                  <a:lnTo>
                    <a:pt x="408" y="307"/>
                  </a:lnTo>
                  <a:lnTo>
                    <a:pt x="412" y="301"/>
                  </a:lnTo>
                  <a:lnTo>
                    <a:pt x="414" y="291"/>
                  </a:lnTo>
                  <a:lnTo>
                    <a:pt x="413" y="283"/>
                  </a:lnTo>
                  <a:lnTo>
                    <a:pt x="410" y="275"/>
                  </a:lnTo>
                  <a:lnTo>
                    <a:pt x="407" y="267"/>
                  </a:lnTo>
                  <a:lnTo>
                    <a:pt x="404" y="263"/>
                  </a:lnTo>
                  <a:lnTo>
                    <a:pt x="403" y="259"/>
                  </a:lnTo>
                  <a:lnTo>
                    <a:pt x="405" y="255"/>
                  </a:lnTo>
                  <a:lnTo>
                    <a:pt x="409" y="251"/>
                  </a:lnTo>
                  <a:lnTo>
                    <a:pt x="413" y="246"/>
                  </a:lnTo>
                  <a:lnTo>
                    <a:pt x="410" y="242"/>
                  </a:lnTo>
                  <a:lnTo>
                    <a:pt x="408" y="238"/>
                  </a:lnTo>
                  <a:lnTo>
                    <a:pt x="408" y="235"/>
                  </a:lnTo>
                  <a:lnTo>
                    <a:pt x="410" y="233"/>
                  </a:lnTo>
                  <a:lnTo>
                    <a:pt x="413" y="232"/>
                  </a:lnTo>
                  <a:lnTo>
                    <a:pt x="415" y="231"/>
                  </a:lnTo>
                  <a:lnTo>
                    <a:pt x="415" y="230"/>
                  </a:lnTo>
                  <a:lnTo>
                    <a:pt x="415" y="227"/>
                  </a:lnTo>
                  <a:lnTo>
                    <a:pt x="415" y="222"/>
                  </a:lnTo>
                  <a:lnTo>
                    <a:pt x="414" y="217"/>
                  </a:lnTo>
                  <a:lnTo>
                    <a:pt x="413" y="212"/>
                  </a:lnTo>
                  <a:lnTo>
                    <a:pt x="412" y="207"/>
                  </a:lnTo>
                  <a:lnTo>
                    <a:pt x="413" y="202"/>
                  </a:lnTo>
                  <a:lnTo>
                    <a:pt x="418" y="197"/>
                  </a:lnTo>
                  <a:lnTo>
                    <a:pt x="423" y="193"/>
                  </a:lnTo>
                  <a:lnTo>
                    <a:pt x="426" y="187"/>
                  </a:lnTo>
                  <a:lnTo>
                    <a:pt x="423" y="182"/>
                  </a:lnTo>
                  <a:lnTo>
                    <a:pt x="420" y="174"/>
                  </a:lnTo>
                  <a:lnTo>
                    <a:pt x="414" y="167"/>
                  </a:lnTo>
                  <a:lnTo>
                    <a:pt x="408" y="159"/>
                  </a:lnTo>
                  <a:lnTo>
                    <a:pt x="402" y="150"/>
                  </a:lnTo>
                  <a:lnTo>
                    <a:pt x="396" y="142"/>
                  </a:lnTo>
                  <a:lnTo>
                    <a:pt x="388" y="133"/>
                  </a:lnTo>
                  <a:lnTo>
                    <a:pt x="382" y="125"/>
                  </a:lnTo>
                  <a:lnTo>
                    <a:pt x="384" y="110"/>
                  </a:lnTo>
                  <a:lnTo>
                    <a:pt x="380" y="94"/>
                  </a:lnTo>
                  <a:lnTo>
                    <a:pt x="374" y="82"/>
                  </a:lnTo>
                  <a:lnTo>
                    <a:pt x="371" y="73"/>
                  </a:lnTo>
                  <a:lnTo>
                    <a:pt x="373" y="64"/>
                  </a:lnTo>
                  <a:lnTo>
                    <a:pt x="378" y="51"/>
                  </a:lnTo>
                  <a:lnTo>
                    <a:pt x="385" y="38"/>
                  </a:lnTo>
                  <a:lnTo>
                    <a:pt x="390" y="30"/>
                  </a:lnTo>
                  <a:lnTo>
                    <a:pt x="391" y="26"/>
                  </a:lnTo>
                  <a:lnTo>
                    <a:pt x="390" y="22"/>
                  </a:lnTo>
                  <a:lnTo>
                    <a:pt x="388" y="19"/>
                  </a:lnTo>
                  <a:lnTo>
                    <a:pt x="384" y="16"/>
                  </a:lnTo>
                  <a:lnTo>
                    <a:pt x="379" y="12"/>
                  </a:lnTo>
                  <a:lnTo>
                    <a:pt x="374" y="10"/>
                  </a:lnTo>
                  <a:lnTo>
                    <a:pt x="367" y="8"/>
                  </a:lnTo>
                  <a:lnTo>
                    <a:pt x="362" y="6"/>
                  </a:lnTo>
                  <a:lnTo>
                    <a:pt x="358" y="5"/>
                  </a:lnTo>
                  <a:lnTo>
                    <a:pt x="352" y="3"/>
                  </a:lnTo>
                  <a:lnTo>
                    <a:pt x="342" y="3"/>
                  </a:lnTo>
                  <a:lnTo>
                    <a:pt x="331" y="2"/>
                  </a:lnTo>
                  <a:lnTo>
                    <a:pt x="318" y="1"/>
                  </a:lnTo>
                  <a:lnTo>
                    <a:pt x="305" y="1"/>
                  </a:lnTo>
                  <a:lnTo>
                    <a:pt x="290" y="0"/>
                  </a:lnTo>
                  <a:lnTo>
                    <a:pt x="275" y="0"/>
                  </a:lnTo>
                  <a:lnTo>
                    <a:pt x="259" y="0"/>
                  </a:lnTo>
                  <a:lnTo>
                    <a:pt x="243" y="1"/>
                  </a:lnTo>
                  <a:lnTo>
                    <a:pt x="229" y="2"/>
                  </a:lnTo>
                  <a:lnTo>
                    <a:pt x="215" y="3"/>
                  </a:lnTo>
                  <a:lnTo>
                    <a:pt x="202" y="6"/>
                  </a:lnTo>
                  <a:lnTo>
                    <a:pt x="191" y="8"/>
                  </a:lnTo>
                  <a:lnTo>
                    <a:pt x="182" y="11"/>
                  </a:lnTo>
                  <a:lnTo>
                    <a:pt x="174" y="15"/>
                  </a:lnTo>
                  <a:lnTo>
                    <a:pt x="163" y="25"/>
                  </a:lnTo>
                  <a:lnTo>
                    <a:pt x="150" y="38"/>
                  </a:lnTo>
                  <a:lnTo>
                    <a:pt x="138" y="54"/>
                  </a:lnTo>
                  <a:lnTo>
                    <a:pt x="125" y="70"/>
                  </a:lnTo>
                  <a:lnTo>
                    <a:pt x="115" y="88"/>
                  </a:lnTo>
                  <a:lnTo>
                    <a:pt x="104" y="104"/>
                  </a:lnTo>
                  <a:lnTo>
                    <a:pt x="97" y="118"/>
                  </a:lnTo>
                  <a:lnTo>
                    <a:pt x="92" y="131"/>
                  </a:lnTo>
                  <a:lnTo>
                    <a:pt x="91" y="142"/>
                  </a:lnTo>
                  <a:lnTo>
                    <a:pt x="93" y="157"/>
                  </a:lnTo>
                  <a:lnTo>
                    <a:pt x="99" y="171"/>
                  </a:lnTo>
                  <a:lnTo>
                    <a:pt x="107" y="186"/>
                  </a:lnTo>
                  <a:lnTo>
                    <a:pt x="115" y="201"/>
                  </a:lnTo>
                  <a:lnTo>
                    <a:pt x="122" y="213"/>
                  </a:lnTo>
                  <a:lnTo>
                    <a:pt x="128" y="223"/>
                  </a:lnTo>
                  <a:lnTo>
                    <a:pt x="133" y="231"/>
                  </a:lnTo>
                  <a:lnTo>
                    <a:pt x="135" y="244"/>
                  </a:lnTo>
                  <a:lnTo>
                    <a:pt x="135" y="261"/>
                  </a:lnTo>
                  <a:lnTo>
                    <a:pt x="134" y="279"/>
                  </a:lnTo>
                  <a:lnTo>
                    <a:pt x="131" y="294"/>
                  </a:lnTo>
                  <a:lnTo>
                    <a:pt x="120" y="303"/>
                  </a:lnTo>
                  <a:lnTo>
                    <a:pt x="109" y="311"/>
                  </a:lnTo>
                  <a:lnTo>
                    <a:pt x="96" y="319"/>
                  </a:lnTo>
                  <a:lnTo>
                    <a:pt x="85" y="329"/>
                  </a:lnTo>
                  <a:lnTo>
                    <a:pt x="74" y="337"/>
                  </a:lnTo>
                  <a:lnTo>
                    <a:pt x="64" y="347"/>
                  </a:lnTo>
                  <a:lnTo>
                    <a:pt x="55" y="355"/>
                  </a:lnTo>
                  <a:lnTo>
                    <a:pt x="48" y="364"/>
                  </a:lnTo>
                  <a:lnTo>
                    <a:pt x="45" y="367"/>
                  </a:lnTo>
                  <a:lnTo>
                    <a:pt x="40" y="372"/>
                  </a:lnTo>
                  <a:lnTo>
                    <a:pt x="34" y="377"/>
                  </a:lnTo>
                  <a:lnTo>
                    <a:pt x="27" y="382"/>
                  </a:lnTo>
                  <a:lnTo>
                    <a:pt x="20" y="387"/>
                  </a:lnTo>
                  <a:lnTo>
                    <a:pt x="14" y="392"/>
                  </a:lnTo>
                  <a:lnTo>
                    <a:pt x="6" y="398"/>
                  </a:lnTo>
                  <a:lnTo>
                    <a:pt x="0" y="402"/>
                  </a:lnTo>
                  <a:lnTo>
                    <a:pt x="4" y="434"/>
                  </a:lnTo>
                  <a:lnTo>
                    <a:pt x="12" y="466"/>
                  </a:lnTo>
                  <a:lnTo>
                    <a:pt x="20" y="497"/>
                  </a:lnTo>
                  <a:lnTo>
                    <a:pt x="30" y="527"/>
                  </a:lnTo>
                  <a:lnTo>
                    <a:pt x="43" y="556"/>
                  </a:lnTo>
                  <a:lnTo>
                    <a:pt x="58" y="584"/>
                  </a:lnTo>
                  <a:lnTo>
                    <a:pt x="73" y="611"/>
                  </a:lnTo>
                  <a:lnTo>
                    <a:pt x="91" y="637"/>
                  </a:lnTo>
                  <a:lnTo>
                    <a:pt x="110" y="661"/>
                  </a:lnTo>
                  <a:lnTo>
                    <a:pt x="130" y="685"/>
                  </a:lnTo>
                  <a:lnTo>
                    <a:pt x="152" y="707"/>
                  </a:lnTo>
                  <a:lnTo>
                    <a:pt x="175" y="728"/>
                  </a:lnTo>
                  <a:lnTo>
                    <a:pt x="200" y="748"/>
                  </a:lnTo>
                  <a:lnTo>
                    <a:pt x="226" y="766"/>
                  </a:lnTo>
                  <a:lnTo>
                    <a:pt x="253" y="781"/>
                  </a:lnTo>
                  <a:lnTo>
                    <a:pt x="281" y="796"/>
                  </a:lnTo>
                  <a:lnTo>
                    <a:pt x="287" y="799"/>
                  </a:lnTo>
                  <a:lnTo>
                    <a:pt x="296" y="803"/>
                  </a:lnTo>
                  <a:lnTo>
                    <a:pt x="305" y="807"/>
                  </a:lnTo>
                  <a:lnTo>
                    <a:pt x="310" y="810"/>
                  </a:lnTo>
                  <a:lnTo>
                    <a:pt x="311" y="803"/>
                  </a:lnTo>
                  <a:lnTo>
                    <a:pt x="314" y="791"/>
                  </a:lnTo>
                  <a:lnTo>
                    <a:pt x="318" y="777"/>
                  </a:lnTo>
                  <a:lnTo>
                    <a:pt x="324" y="763"/>
                  </a:lnTo>
                  <a:lnTo>
                    <a:pt x="330" y="763"/>
                  </a:lnTo>
                  <a:lnTo>
                    <a:pt x="336" y="763"/>
                  </a:lnTo>
                  <a:lnTo>
                    <a:pt x="343" y="764"/>
                  </a:lnTo>
                  <a:lnTo>
                    <a:pt x="349" y="764"/>
                  </a:lnTo>
                  <a:lnTo>
                    <a:pt x="356" y="764"/>
                  </a:lnTo>
                  <a:lnTo>
                    <a:pt x="367" y="764"/>
                  </a:lnTo>
                  <a:lnTo>
                    <a:pt x="383" y="764"/>
                  </a:lnTo>
                  <a:lnTo>
                    <a:pt x="402" y="764"/>
                  </a:lnTo>
                  <a:lnTo>
                    <a:pt x="423" y="764"/>
                  </a:lnTo>
                  <a:lnTo>
                    <a:pt x="445" y="764"/>
                  </a:lnTo>
                  <a:lnTo>
                    <a:pt x="469" y="764"/>
                  </a:lnTo>
                  <a:lnTo>
                    <a:pt x="494" y="764"/>
                  </a:lnTo>
                  <a:lnTo>
                    <a:pt x="518" y="764"/>
                  </a:lnTo>
                  <a:lnTo>
                    <a:pt x="541" y="764"/>
                  </a:lnTo>
                  <a:lnTo>
                    <a:pt x="563" y="764"/>
                  </a:lnTo>
                  <a:lnTo>
                    <a:pt x="581" y="764"/>
                  </a:lnTo>
                  <a:lnTo>
                    <a:pt x="598" y="764"/>
                  </a:lnTo>
                  <a:lnTo>
                    <a:pt x="612" y="764"/>
                  </a:lnTo>
                  <a:lnTo>
                    <a:pt x="621" y="764"/>
                  </a:lnTo>
                  <a:lnTo>
                    <a:pt x="625" y="764"/>
                  </a:lnTo>
                  <a:lnTo>
                    <a:pt x="625" y="751"/>
                  </a:lnTo>
                  <a:lnTo>
                    <a:pt x="625" y="733"/>
                  </a:lnTo>
                  <a:lnTo>
                    <a:pt x="625" y="716"/>
                  </a:lnTo>
                  <a:lnTo>
                    <a:pt x="625" y="703"/>
                  </a:lnTo>
                  <a:lnTo>
                    <a:pt x="629" y="700"/>
                  </a:lnTo>
                  <a:lnTo>
                    <a:pt x="637" y="697"/>
                  </a:lnTo>
                  <a:lnTo>
                    <a:pt x="646" y="694"/>
                  </a:lnTo>
                  <a:lnTo>
                    <a:pt x="656" y="691"/>
                  </a:lnTo>
                  <a:lnTo>
                    <a:pt x="666" y="688"/>
                  </a:lnTo>
                  <a:lnTo>
                    <a:pt x="675" y="684"/>
                  </a:lnTo>
                  <a:lnTo>
                    <a:pt x="682" y="681"/>
                  </a:lnTo>
                  <a:lnTo>
                    <a:pt x="685" y="678"/>
                  </a:lnTo>
                  <a:lnTo>
                    <a:pt x="685" y="67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3" name="Google Shape;323;p18"/>
            <p:cNvSpPr/>
            <p:nvPr/>
          </p:nvSpPr>
          <p:spPr>
            <a:xfrm>
              <a:off x="3496" y="1934"/>
              <a:ext cx="72" cy="102"/>
            </a:xfrm>
            <a:custGeom>
              <a:rect b="b" l="l" r="r" t="t"/>
              <a:pathLst>
                <a:path extrusionOk="0" h="102" w="72">
                  <a:moveTo>
                    <a:pt x="11" y="27"/>
                  </a:moveTo>
                  <a:lnTo>
                    <a:pt x="3" y="20"/>
                  </a:lnTo>
                  <a:lnTo>
                    <a:pt x="0" y="32"/>
                  </a:lnTo>
                  <a:lnTo>
                    <a:pt x="1" y="45"/>
                  </a:lnTo>
                  <a:lnTo>
                    <a:pt x="5" y="59"/>
                  </a:lnTo>
                  <a:lnTo>
                    <a:pt x="14" y="71"/>
                  </a:lnTo>
                  <a:lnTo>
                    <a:pt x="26" y="83"/>
                  </a:lnTo>
                  <a:lnTo>
                    <a:pt x="38" y="93"/>
                  </a:lnTo>
                  <a:lnTo>
                    <a:pt x="55" y="99"/>
                  </a:lnTo>
                  <a:lnTo>
                    <a:pt x="72" y="102"/>
                  </a:lnTo>
                  <a:lnTo>
                    <a:pt x="72" y="92"/>
                  </a:lnTo>
                  <a:lnTo>
                    <a:pt x="57" y="89"/>
                  </a:lnTo>
                  <a:lnTo>
                    <a:pt x="45" y="83"/>
                  </a:lnTo>
                  <a:lnTo>
                    <a:pt x="32" y="74"/>
                  </a:lnTo>
                  <a:lnTo>
                    <a:pt x="23" y="65"/>
                  </a:lnTo>
                  <a:lnTo>
                    <a:pt x="15" y="54"/>
                  </a:lnTo>
                  <a:lnTo>
                    <a:pt x="11" y="43"/>
                  </a:lnTo>
                  <a:lnTo>
                    <a:pt x="10" y="32"/>
                  </a:lnTo>
                  <a:lnTo>
                    <a:pt x="13" y="26"/>
                  </a:lnTo>
                  <a:lnTo>
                    <a:pt x="5" y="19"/>
                  </a:lnTo>
                  <a:lnTo>
                    <a:pt x="13" y="26"/>
                  </a:lnTo>
                  <a:lnTo>
                    <a:pt x="30" y="0"/>
                  </a:lnTo>
                  <a:lnTo>
                    <a:pt x="5" y="19"/>
                  </a:lnTo>
                  <a:lnTo>
                    <a:pt x="11"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4" name="Google Shape;324;p18"/>
            <p:cNvSpPr/>
            <p:nvPr/>
          </p:nvSpPr>
          <p:spPr>
            <a:xfrm>
              <a:off x="3474" y="1953"/>
              <a:ext cx="33" cy="28"/>
            </a:xfrm>
            <a:custGeom>
              <a:rect b="b" l="l" r="r" t="t"/>
              <a:pathLst>
                <a:path extrusionOk="0" h="28" w="33">
                  <a:moveTo>
                    <a:pt x="1" y="27"/>
                  </a:moveTo>
                  <a:lnTo>
                    <a:pt x="2" y="27"/>
                  </a:lnTo>
                  <a:lnTo>
                    <a:pt x="9" y="24"/>
                  </a:lnTo>
                  <a:lnTo>
                    <a:pt x="19" y="20"/>
                  </a:lnTo>
                  <a:lnTo>
                    <a:pt x="26" y="13"/>
                  </a:lnTo>
                  <a:lnTo>
                    <a:pt x="33" y="8"/>
                  </a:lnTo>
                  <a:lnTo>
                    <a:pt x="27" y="0"/>
                  </a:lnTo>
                  <a:lnTo>
                    <a:pt x="20" y="5"/>
                  </a:lnTo>
                  <a:lnTo>
                    <a:pt x="12" y="9"/>
                  </a:lnTo>
                  <a:lnTo>
                    <a:pt x="5" y="13"/>
                  </a:lnTo>
                  <a:lnTo>
                    <a:pt x="0" y="17"/>
                  </a:lnTo>
                  <a:lnTo>
                    <a:pt x="1" y="17"/>
                  </a:lnTo>
                  <a:lnTo>
                    <a:pt x="1" y="28"/>
                  </a:lnTo>
                  <a:lnTo>
                    <a:pt x="1" y="27"/>
                  </a:lnTo>
                  <a:lnTo>
                    <a:pt x="2" y="27"/>
                  </a:lnTo>
                  <a:lnTo>
                    <a:pt x="1"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 name="Google Shape;325;p18"/>
            <p:cNvSpPr/>
            <p:nvPr/>
          </p:nvSpPr>
          <p:spPr>
            <a:xfrm>
              <a:off x="3292" y="1966"/>
              <a:ext cx="183" cy="15"/>
            </a:xfrm>
            <a:custGeom>
              <a:rect b="b" l="l" r="r" t="t"/>
              <a:pathLst>
                <a:path extrusionOk="0" h="15" w="183">
                  <a:moveTo>
                    <a:pt x="0" y="12"/>
                  </a:moveTo>
                  <a:lnTo>
                    <a:pt x="4" y="13"/>
                  </a:lnTo>
                  <a:lnTo>
                    <a:pt x="6" y="14"/>
                  </a:lnTo>
                  <a:lnTo>
                    <a:pt x="13" y="13"/>
                  </a:lnTo>
                  <a:lnTo>
                    <a:pt x="21" y="13"/>
                  </a:lnTo>
                  <a:lnTo>
                    <a:pt x="31" y="13"/>
                  </a:lnTo>
                  <a:lnTo>
                    <a:pt x="43" y="14"/>
                  </a:lnTo>
                  <a:lnTo>
                    <a:pt x="55" y="14"/>
                  </a:lnTo>
                  <a:lnTo>
                    <a:pt x="70" y="14"/>
                  </a:lnTo>
                  <a:lnTo>
                    <a:pt x="85" y="14"/>
                  </a:lnTo>
                  <a:lnTo>
                    <a:pt x="99" y="14"/>
                  </a:lnTo>
                  <a:lnTo>
                    <a:pt x="114" y="15"/>
                  </a:lnTo>
                  <a:lnTo>
                    <a:pt x="129" y="15"/>
                  </a:lnTo>
                  <a:lnTo>
                    <a:pt x="142" y="15"/>
                  </a:lnTo>
                  <a:lnTo>
                    <a:pt x="155" y="15"/>
                  </a:lnTo>
                  <a:lnTo>
                    <a:pt x="166" y="15"/>
                  </a:lnTo>
                  <a:lnTo>
                    <a:pt x="175" y="15"/>
                  </a:lnTo>
                  <a:lnTo>
                    <a:pt x="183" y="14"/>
                  </a:lnTo>
                  <a:lnTo>
                    <a:pt x="183" y="4"/>
                  </a:lnTo>
                  <a:lnTo>
                    <a:pt x="175" y="3"/>
                  </a:lnTo>
                  <a:lnTo>
                    <a:pt x="166" y="3"/>
                  </a:lnTo>
                  <a:lnTo>
                    <a:pt x="155" y="3"/>
                  </a:lnTo>
                  <a:lnTo>
                    <a:pt x="142" y="3"/>
                  </a:lnTo>
                  <a:lnTo>
                    <a:pt x="129" y="3"/>
                  </a:lnTo>
                  <a:lnTo>
                    <a:pt x="114" y="3"/>
                  </a:lnTo>
                  <a:lnTo>
                    <a:pt x="99" y="1"/>
                  </a:lnTo>
                  <a:lnTo>
                    <a:pt x="85" y="1"/>
                  </a:lnTo>
                  <a:lnTo>
                    <a:pt x="70" y="1"/>
                  </a:lnTo>
                  <a:lnTo>
                    <a:pt x="55" y="1"/>
                  </a:lnTo>
                  <a:lnTo>
                    <a:pt x="43" y="1"/>
                  </a:lnTo>
                  <a:lnTo>
                    <a:pt x="31" y="0"/>
                  </a:lnTo>
                  <a:lnTo>
                    <a:pt x="21" y="0"/>
                  </a:lnTo>
                  <a:lnTo>
                    <a:pt x="13" y="3"/>
                  </a:lnTo>
                  <a:lnTo>
                    <a:pt x="6" y="1"/>
                  </a:lnTo>
                  <a:lnTo>
                    <a:pt x="2" y="3"/>
                  </a:lnTo>
                  <a:lnTo>
                    <a:pt x="6" y="4"/>
                  </a:lnTo>
                  <a:lnTo>
                    <a:pt x="0" y="12"/>
                  </a:lnTo>
                  <a:lnTo>
                    <a:pt x="2" y="14"/>
                  </a:lnTo>
                  <a:lnTo>
                    <a:pt x="4" y="13"/>
                  </a:lnTo>
                  <a:lnTo>
                    <a:pt x="0"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6" name="Google Shape;326;p18"/>
            <p:cNvSpPr/>
            <p:nvPr/>
          </p:nvSpPr>
          <p:spPr>
            <a:xfrm>
              <a:off x="3258" y="1936"/>
              <a:ext cx="40" cy="42"/>
            </a:xfrm>
            <a:custGeom>
              <a:rect b="b" l="l" r="r" t="t"/>
              <a:pathLst>
                <a:path extrusionOk="0" h="42" w="40">
                  <a:moveTo>
                    <a:pt x="1" y="3"/>
                  </a:moveTo>
                  <a:lnTo>
                    <a:pt x="3" y="9"/>
                  </a:lnTo>
                  <a:lnTo>
                    <a:pt x="5" y="12"/>
                  </a:lnTo>
                  <a:lnTo>
                    <a:pt x="8" y="15"/>
                  </a:lnTo>
                  <a:lnTo>
                    <a:pt x="12" y="18"/>
                  </a:lnTo>
                  <a:lnTo>
                    <a:pt x="16" y="23"/>
                  </a:lnTo>
                  <a:lnTo>
                    <a:pt x="21" y="28"/>
                  </a:lnTo>
                  <a:lnTo>
                    <a:pt x="25" y="34"/>
                  </a:lnTo>
                  <a:lnTo>
                    <a:pt x="29" y="38"/>
                  </a:lnTo>
                  <a:lnTo>
                    <a:pt x="34" y="42"/>
                  </a:lnTo>
                  <a:lnTo>
                    <a:pt x="40" y="34"/>
                  </a:lnTo>
                  <a:lnTo>
                    <a:pt x="37" y="29"/>
                  </a:lnTo>
                  <a:lnTo>
                    <a:pt x="33" y="25"/>
                  </a:lnTo>
                  <a:lnTo>
                    <a:pt x="29" y="22"/>
                  </a:lnTo>
                  <a:lnTo>
                    <a:pt x="25" y="17"/>
                  </a:lnTo>
                  <a:lnTo>
                    <a:pt x="21" y="12"/>
                  </a:lnTo>
                  <a:lnTo>
                    <a:pt x="16" y="6"/>
                  </a:lnTo>
                  <a:lnTo>
                    <a:pt x="13" y="3"/>
                  </a:lnTo>
                  <a:lnTo>
                    <a:pt x="9" y="0"/>
                  </a:lnTo>
                  <a:lnTo>
                    <a:pt x="11" y="5"/>
                  </a:lnTo>
                  <a:lnTo>
                    <a:pt x="1" y="3"/>
                  </a:lnTo>
                  <a:lnTo>
                    <a:pt x="0" y="5"/>
                  </a:lnTo>
                  <a:lnTo>
                    <a:pt x="3" y="9"/>
                  </a:lnTo>
                  <a:lnTo>
                    <a:pt x="1"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7" name="Google Shape;327;p18"/>
            <p:cNvSpPr/>
            <p:nvPr/>
          </p:nvSpPr>
          <p:spPr>
            <a:xfrm>
              <a:off x="3259" y="1891"/>
              <a:ext cx="30" cy="50"/>
            </a:xfrm>
            <a:custGeom>
              <a:rect b="b" l="l" r="r" t="t"/>
              <a:pathLst>
                <a:path extrusionOk="0" h="50" w="30">
                  <a:moveTo>
                    <a:pt x="19" y="9"/>
                  </a:moveTo>
                  <a:lnTo>
                    <a:pt x="18" y="2"/>
                  </a:lnTo>
                  <a:lnTo>
                    <a:pt x="12" y="16"/>
                  </a:lnTo>
                  <a:lnTo>
                    <a:pt x="7" y="30"/>
                  </a:lnTo>
                  <a:lnTo>
                    <a:pt x="3" y="40"/>
                  </a:lnTo>
                  <a:lnTo>
                    <a:pt x="0" y="48"/>
                  </a:lnTo>
                  <a:lnTo>
                    <a:pt x="10" y="50"/>
                  </a:lnTo>
                  <a:lnTo>
                    <a:pt x="13" y="44"/>
                  </a:lnTo>
                  <a:lnTo>
                    <a:pt x="18" y="34"/>
                  </a:lnTo>
                  <a:lnTo>
                    <a:pt x="23" y="20"/>
                  </a:lnTo>
                  <a:lnTo>
                    <a:pt x="28" y="7"/>
                  </a:lnTo>
                  <a:lnTo>
                    <a:pt x="27" y="0"/>
                  </a:lnTo>
                  <a:lnTo>
                    <a:pt x="28" y="7"/>
                  </a:lnTo>
                  <a:lnTo>
                    <a:pt x="30" y="4"/>
                  </a:lnTo>
                  <a:lnTo>
                    <a:pt x="27" y="0"/>
                  </a:lnTo>
                  <a:lnTo>
                    <a:pt x="19"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8" name="Google Shape;328;p18"/>
            <p:cNvSpPr/>
            <p:nvPr/>
          </p:nvSpPr>
          <p:spPr>
            <a:xfrm>
              <a:off x="3243" y="1857"/>
              <a:ext cx="43" cy="43"/>
            </a:xfrm>
            <a:custGeom>
              <a:rect b="b" l="l" r="r" t="t"/>
              <a:pathLst>
                <a:path extrusionOk="0" h="43" w="43">
                  <a:moveTo>
                    <a:pt x="4" y="0"/>
                  </a:moveTo>
                  <a:lnTo>
                    <a:pt x="4" y="8"/>
                  </a:lnTo>
                  <a:lnTo>
                    <a:pt x="14" y="18"/>
                  </a:lnTo>
                  <a:lnTo>
                    <a:pt x="22" y="27"/>
                  </a:lnTo>
                  <a:lnTo>
                    <a:pt x="29" y="35"/>
                  </a:lnTo>
                  <a:lnTo>
                    <a:pt x="35" y="43"/>
                  </a:lnTo>
                  <a:lnTo>
                    <a:pt x="43" y="34"/>
                  </a:lnTo>
                  <a:lnTo>
                    <a:pt x="38" y="29"/>
                  </a:lnTo>
                  <a:lnTo>
                    <a:pt x="30" y="21"/>
                  </a:lnTo>
                  <a:lnTo>
                    <a:pt x="22" y="11"/>
                  </a:lnTo>
                  <a:lnTo>
                    <a:pt x="13" y="0"/>
                  </a:lnTo>
                  <a:lnTo>
                    <a:pt x="13" y="8"/>
                  </a:lnTo>
                  <a:lnTo>
                    <a:pt x="4" y="0"/>
                  </a:lnTo>
                  <a:lnTo>
                    <a:pt x="0" y="4"/>
                  </a:lnTo>
                  <a:lnTo>
                    <a:pt x="4" y="8"/>
                  </a:lnTo>
                  <a:lnTo>
                    <a:pt x="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 name="Google Shape;329;p18"/>
            <p:cNvSpPr/>
            <p:nvPr/>
          </p:nvSpPr>
          <p:spPr>
            <a:xfrm>
              <a:off x="3247" y="1825"/>
              <a:ext cx="38" cy="40"/>
            </a:xfrm>
            <a:custGeom>
              <a:rect b="b" l="l" r="r" t="t"/>
              <a:pathLst>
                <a:path extrusionOk="0" h="40" w="38">
                  <a:moveTo>
                    <a:pt x="26" y="6"/>
                  </a:moveTo>
                  <a:lnTo>
                    <a:pt x="26" y="0"/>
                  </a:lnTo>
                  <a:lnTo>
                    <a:pt x="19" y="9"/>
                  </a:lnTo>
                  <a:lnTo>
                    <a:pt x="12" y="19"/>
                  </a:lnTo>
                  <a:lnTo>
                    <a:pt x="4" y="28"/>
                  </a:lnTo>
                  <a:lnTo>
                    <a:pt x="0" y="32"/>
                  </a:lnTo>
                  <a:lnTo>
                    <a:pt x="9" y="40"/>
                  </a:lnTo>
                  <a:lnTo>
                    <a:pt x="13" y="34"/>
                  </a:lnTo>
                  <a:lnTo>
                    <a:pt x="20" y="26"/>
                  </a:lnTo>
                  <a:lnTo>
                    <a:pt x="27" y="15"/>
                  </a:lnTo>
                  <a:lnTo>
                    <a:pt x="35" y="6"/>
                  </a:lnTo>
                  <a:lnTo>
                    <a:pt x="35" y="0"/>
                  </a:lnTo>
                  <a:lnTo>
                    <a:pt x="35" y="6"/>
                  </a:lnTo>
                  <a:lnTo>
                    <a:pt x="38" y="3"/>
                  </a:lnTo>
                  <a:lnTo>
                    <a:pt x="35" y="0"/>
                  </a:lnTo>
                  <a:lnTo>
                    <a:pt x="26"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 name="Google Shape;330;p18"/>
            <p:cNvSpPr/>
            <p:nvPr/>
          </p:nvSpPr>
          <p:spPr>
            <a:xfrm>
              <a:off x="3219" y="1766"/>
              <a:ext cx="63" cy="65"/>
            </a:xfrm>
            <a:custGeom>
              <a:rect b="b" l="l" r="r" t="t"/>
              <a:pathLst>
                <a:path extrusionOk="0" h="65" w="63">
                  <a:moveTo>
                    <a:pt x="1" y="3"/>
                  </a:moveTo>
                  <a:lnTo>
                    <a:pt x="2" y="9"/>
                  </a:lnTo>
                  <a:lnTo>
                    <a:pt x="8" y="16"/>
                  </a:lnTo>
                  <a:lnTo>
                    <a:pt x="17" y="24"/>
                  </a:lnTo>
                  <a:lnTo>
                    <a:pt x="24" y="32"/>
                  </a:lnTo>
                  <a:lnTo>
                    <a:pt x="32" y="41"/>
                  </a:lnTo>
                  <a:lnTo>
                    <a:pt x="40" y="50"/>
                  </a:lnTo>
                  <a:lnTo>
                    <a:pt x="47" y="58"/>
                  </a:lnTo>
                  <a:lnTo>
                    <a:pt x="51" y="62"/>
                  </a:lnTo>
                  <a:lnTo>
                    <a:pt x="54" y="65"/>
                  </a:lnTo>
                  <a:lnTo>
                    <a:pt x="63" y="59"/>
                  </a:lnTo>
                  <a:lnTo>
                    <a:pt x="60" y="56"/>
                  </a:lnTo>
                  <a:lnTo>
                    <a:pt x="55" y="49"/>
                  </a:lnTo>
                  <a:lnTo>
                    <a:pt x="48" y="42"/>
                  </a:lnTo>
                  <a:lnTo>
                    <a:pt x="41" y="35"/>
                  </a:lnTo>
                  <a:lnTo>
                    <a:pt x="32" y="25"/>
                  </a:lnTo>
                  <a:lnTo>
                    <a:pt x="25" y="16"/>
                  </a:lnTo>
                  <a:lnTo>
                    <a:pt x="17" y="8"/>
                  </a:lnTo>
                  <a:lnTo>
                    <a:pt x="11" y="0"/>
                  </a:lnTo>
                  <a:lnTo>
                    <a:pt x="12" y="5"/>
                  </a:lnTo>
                  <a:lnTo>
                    <a:pt x="1" y="3"/>
                  </a:lnTo>
                  <a:lnTo>
                    <a:pt x="0" y="5"/>
                  </a:lnTo>
                  <a:lnTo>
                    <a:pt x="2" y="9"/>
                  </a:lnTo>
                  <a:lnTo>
                    <a:pt x="1"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1" name="Google Shape;331;p18"/>
            <p:cNvSpPr/>
            <p:nvPr/>
          </p:nvSpPr>
          <p:spPr>
            <a:xfrm>
              <a:off x="3220" y="1704"/>
              <a:ext cx="16" cy="67"/>
            </a:xfrm>
            <a:custGeom>
              <a:rect b="b" l="l" r="r" t="t"/>
              <a:pathLst>
                <a:path extrusionOk="0" h="67" w="16">
                  <a:moveTo>
                    <a:pt x="4" y="10"/>
                  </a:moveTo>
                  <a:lnTo>
                    <a:pt x="1" y="8"/>
                  </a:lnTo>
                  <a:lnTo>
                    <a:pt x="3" y="14"/>
                  </a:lnTo>
                  <a:lnTo>
                    <a:pt x="3" y="30"/>
                  </a:lnTo>
                  <a:lnTo>
                    <a:pt x="3" y="48"/>
                  </a:lnTo>
                  <a:lnTo>
                    <a:pt x="0" y="65"/>
                  </a:lnTo>
                  <a:lnTo>
                    <a:pt x="11" y="67"/>
                  </a:lnTo>
                  <a:lnTo>
                    <a:pt x="14" y="48"/>
                  </a:lnTo>
                  <a:lnTo>
                    <a:pt x="16" y="30"/>
                  </a:lnTo>
                  <a:lnTo>
                    <a:pt x="14" y="14"/>
                  </a:lnTo>
                  <a:lnTo>
                    <a:pt x="10" y="2"/>
                  </a:lnTo>
                  <a:lnTo>
                    <a:pt x="6" y="0"/>
                  </a:lnTo>
                  <a:lnTo>
                    <a:pt x="10" y="2"/>
                  </a:lnTo>
                  <a:lnTo>
                    <a:pt x="9" y="0"/>
                  </a:lnTo>
                  <a:lnTo>
                    <a:pt x="6" y="0"/>
                  </a:lnTo>
                  <a:lnTo>
                    <a:pt x="4"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2" name="Google Shape;332;p18"/>
            <p:cNvSpPr/>
            <p:nvPr/>
          </p:nvSpPr>
          <p:spPr>
            <a:xfrm>
              <a:off x="3174" y="1704"/>
              <a:ext cx="52" cy="38"/>
            </a:xfrm>
            <a:custGeom>
              <a:rect b="b" l="l" r="r" t="t"/>
              <a:pathLst>
                <a:path extrusionOk="0" h="38" w="52">
                  <a:moveTo>
                    <a:pt x="0" y="33"/>
                  </a:moveTo>
                  <a:lnTo>
                    <a:pt x="9" y="34"/>
                  </a:lnTo>
                  <a:lnTo>
                    <a:pt x="13" y="30"/>
                  </a:lnTo>
                  <a:lnTo>
                    <a:pt x="18" y="26"/>
                  </a:lnTo>
                  <a:lnTo>
                    <a:pt x="25" y="21"/>
                  </a:lnTo>
                  <a:lnTo>
                    <a:pt x="31" y="17"/>
                  </a:lnTo>
                  <a:lnTo>
                    <a:pt x="38" y="14"/>
                  </a:lnTo>
                  <a:lnTo>
                    <a:pt x="44" y="11"/>
                  </a:lnTo>
                  <a:lnTo>
                    <a:pt x="47" y="10"/>
                  </a:lnTo>
                  <a:lnTo>
                    <a:pt x="50" y="10"/>
                  </a:lnTo>
                  <a:lnTo>
                    <a:pt x="52" y="0"/>
                  </a:lnTo>
                  <a:lnTo>
                    <a:pt x="47" y="0"/>
                  </a:lnTo>
                  <a:lnTo>
                    <a:pt x="40" y="1"/>
                  </a:lnTo>
                  <a:lnTo>
                    <a:pt x="34" y="4"/>
                  </a:lnTo>
                  <a:lnTo>
                    <a:pt x="26" y="7"/>
                  </a:lnTo>
                  <a:lnTo>
                    <a:pt x="19" y="12"/>
                  </a:lnTo>
                  <a:lnTo>
                    <a:pt x="12" y="17"/>
                  </a:lnTo>
                  <a:lnTo>
                    <a:pt x="7" y="22"/>
                  </a:lnTo>
                  <a:lnTo>
                    <a:pt x="0" y="26"/>
                  </a:lnTo>
                  <a:lnTo>
                    <a:pt x="9" y="27"/>
                  </a:lnTo>
                  <a:lnTo>
                    <a:pt x="0" y="33"/>
                  </a:lnTo>
                  <a:lnTo>
                    <a:pt x="4" y="38"/>
                  </a:lnTo>
                  <a:lnTo>
                    <a:pt x="9" y="34"/>
                  </a:lnTo>
                  <a:lnTo>
                    <a:pt x="0"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 name="Google Shape;333;p18"/>
            <p:cNvSpPr/>
            <p:nvPr/>
          </p:nvSpPr>
          <p:spPr>
            <a:xfrm>
              <a:off x="3170" y="1700"/>
              <a:ext cx="20" cy="37"/>
            </a:xfrm>
            <a:custGeom>
              <a:rect b="b" l="l" r="r" t="t"/>
              <a:pathLst>
                <a:path extrusionOk="0" h="37" w="20">
                  <a:moveTo>
                    <a:pt x="12" y="0"/>
                  </a:moveTo>
                  <a:lnTo>
                    <a:pt x="12" y="0"/>
                  </a:lnTo>
                  <a:lnTo>
                    <a:pt x="4" y="10"/>
                  </a:lnTo>
                  <a:lnTo>
                    <a:pt x="1" y="19"/>
                  </a:lnTo>
                  <a:lnTo>
                    <a:pt x="0" y="28"/>
                  </a:lnTo>
                  <a:lnTo>
                    <a:pt x="4" y="37"/>
                  </a:lnTo>
                  <a:lnTo>
                    <a:pt x="13" y="31"/>
                  </a:lnTo>
                  <a:lnTo>
                    <a:pt x="11" y="28"/>
                  </a:lnTo>
                  <a:lnTo>
                    <a:pt x="12" y="21"/>
                  </a:lnTo>
                  <a:lnTo>
                    <a:pt x="15" y="14"/>
                  </a:lnTo>
                  <a:lnTo>
                    <a:pt x="20" y="6"/>
                  </a:lnTo>
                  <a:lnTo>
                    <a:pt x="20" y="6"/>
                  </a:lnTo>
                  <a:lnTo>
                    <a:pt x="1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4" name="Google Shape;334;p18"/>
            <p:cNvSpPr/>
            <p:nvPr/>
          </p:nvSpPr>
          <p:spPr>
            <a:xfrm>
              <a:off x="3182" y="1660"/>
              <a:ext cx="85" cy="46"/>
            </a:xfrm>
            <a:custGeom>
              <a:rect b="b" l="l" r="r" t="t"/>
              <a:pathLst>
                <a:path extrusionOk="0" h="46" w="85">
                  <a:moveTo>
                    <a:pt x="85" y="2"/>
                  </a:moveTo>
                  <a:lnTo>
                    <a:pt x="85" y="2"/>
                  </a:lnTo>
                  <a:lnTo>
                    <a:pt x="72" y="0"/>
                  </a:lnTo>
                  <a:lnTo>
                    <a:pt x="60" y="0"/>
                  </a:lnTo>
                  <a:lnTo>
                    <a:pt x="49" y="2"/>
                  </a:lnTo>
                  <a:lnTo>
                    <a:pt x="38" y="5"/>
                  </a:lnTo>
                  <a:lnTo>
                    <a:pt x="29" y="9"/>
                  </a:lnTo>
                  <a:lnTo>
                    <a:pt x="20" y="17"/>
                  </a:lnTo>
                  <a:lnTo>
                    <a:pt x="10" y="26"/>
                  </a:lnTo>
                  <a:lnTo>
                    <a:pt x="0" y="40"/>
                  </a:lnTo>
                  <a:lnTo>
                    <a:pt x="8" y="46"/>
                  </a:lnTo>
                  <a:lnTo>
                    <a:pt x="18" y="34"/>
                  </a:lnTo>
                  <a:lnTo>
                    <a:pt x="27" y="25"/>
                  </a:lnTo>
                  <a:lnTo>
                    <a:pt x="35" y="20"/>
                  </a:lnTo>
                  <a:lnTo>
                    <a:pt x="42" y="16"/>
                  </a:lnTo>
                  <a:lnTo>
                    <a:pt x="51" y="12"/>
                  </a:lnTo>
                  <a:lnTo>
                    <a:pt x="60" y="12"/>
                  </a:lnTo>
                  <a:lnTo>
                    <a:pt x="72" y="12"/>
                  </a:lnTo>
                  <a:lnTo>
                    <a:pt x="85" y="12"/>
                  </a:lnTo>
                  <a:lnTo>
                    <a:pt x="85" y="12"/>
                  </a:lnTo>
                  <a:lnTo>
                    <a:pt x="85"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5" name="Google Shape;335;p18"/>
            <p:cNvSpPr/>
            <p:nvPr/>
          </p:nvSpPr>
          <p:spPr>
            <a:xfrm>
              <a:off x="3267" y="1613"/>
              <a:ext cx="37" cy="59"/>
            </a:xfrm>
            <a:custGeom>
              <a:rect b="b" l="l" r="r" t="t"/>
              <a:pathLst>
                <a:path extrusionOk="0" h="59" w="37">
                  <a:moveTo>
                    <a:pt x="16" y="7"/>
                  </a:moveTo>
                  <a:lnTo>
                    <a:pt x="16" y="8"/>
                  </a:lnTo>
                  <a:lnTo>
                    <a:pt x="18" y="10"/>
                  </a:lnTo>
                  <a:lnTo>
                    <a:pt x="21" y="18"/>
                  </a:lnTo>
                  <a:lnTo>
                    <a:pt x="24" y="25"/>
                  </a:lnTo>
                  <a:lnTo>
                    <a:pt x="24" y="32"/>
                  </a:lnTo>
                  <a:lnTo>
                    <a:pt x="23" y="40"/>
                  </a:lnTo>
                  <a:lnTo>
                    <a:pt x="21" y="44"/>
                  </a:lnTo>
                  <a:lnTo>
                    <a:pt x="14" y="48"/>
                  </a:lnTo>
                  <a:lnTo>
                    <a:pt x="0" y="49"/>
                  </a:lnTo>
                  <a:lnTo>
                    <a:pt x="0" y="59"/>
                  </a:lnTo>
                  <a:lnTo>
                    <a:pt x="16" y="58"/>
                  </a:lnTo>
                  <a:lnTo>
                    <a:pt x="27" y="52"/>
                  </a:lnTo>
                  <a:lnTo>
                    <a:pt x="34" y="44"/>
                  </a:lnTo>
                  <a:lnTo>
                    <a:pt x="37" y="32"/>
                  </a:lnTo>
                  <a:lnTo>
                    <a:pt x="35" y="23"/>
                  </a:lnTo>
                  <a:lnTo>
                    <a:pt x="31" y="14"/>
                  </a:lnTo>
                  <a:lnTo>
                    <a:pt x="28" y="6"/>
                  </a:lnTo>
                  <a:lnTo>
                    <a:pt x="24" y="0"/>
                  </a:lnTo>
                  <a:lnTo>
                    <a:pt x="24" y="1"/>
                  </a:lnTo>
                  <a:lnTo>
                    <a:pt x="16"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 name="Google Shape;336;p18"/>
            <p:cNvSpPr/>
            <p:nvPr/>
          </p:nvSpPr>
          <p:spPr>
            <a:xfrm>
              <a:off x="3281" y="1597"/>
              <a:ext cx="23" cy="23"/>
            </a:xfrm>
            <a:custGeom>
              <a:rect b="b" l="l" r="r" t="t"/>
              <a:pathLst>
                <a:path extrusionOk="0" h="23" w="23">
                  <a:moveTo>
                    <a:pt x="10" y="7"/>
                  </a:moveTo>
                  <a:lnTo>
                    <a:pt x="11" y="0"/>
                  </a:lnTo>
                  <a:lnTo>
                    <a:pt x="7" y="3"/>
                  </a:lnTo>
                  <a:lnTo>
                    <a:pt x="3" y="9"/>
                  </a:lnTo>
                  <a:lnTo>
                    <a:pt x="0" y="16"/>
                  </a:lnTo>
                  <a:lnTo>
                    <a:pt x="2" y="23"/>
                  </a:lnTo>
                  <a:lnTo>
                    <a:pt x="10" y="17"/>
                  </a:lnTo>
                  <a:lnTo>
                    <a:pt x="10" y="16"/>
                  </a:lnTo>
                  <a:lnTo>
                    <a:pt x="11" y="15"/>
                  </a:lnTo>
                  <a:lnTo>
                    <a:pt x="15" y="12"/>
                  </a:lnTo>
                  <a:lnTo>
                    <a:pt x="20" y="7"/>
                  </a:lnTo>
                  <a:lnTo>
                    <a:pt x="21" y="0"/>
                  </a:lnTo>
                  <a:lnTo>
                    <a:pt x="20" y="7"/>
                  </a:lnTo>
                  <a:lnTo>
                    <a:pt x="23" y="3"/>
                  </a:lnTo>
                  <a:lnTo>
                    <a:pt x="21" y="0"/>
                  </a:lnTo>
                  <a:lnTo>
                    <a:pt x="1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 name="Google Shape;337;p18"/>
            <p:cNvSpPr/>
            <p:nvPr/>
          </p:nvSpPr>
          <p:spPr>
            <a:xfrm>
              <a:off x="3286" y="1582"/>
              <a:ext cx="16" cy="22"/>
            </a:xfrm>
            <a:custGeom>
              <a:rect b="b" l="l" r="r" t="t"/>
              <a:pathLst>
                <a:path extrusionOk="0" h="22" w="16">
                  <a:moveTo>
                    <a:pt x="6" y="0"/>
                  </a:moveTo>
                  <a:lnTo>
                    <a:pt x="6" y="0"/>
                  </a:lnTo>
                  <a:lnTo>
                    <a:pt x="0" y="5"/>
                  </a:lnTo>
                  <a:lnTo>
                    <a:pt x="0" y="11"/>
                  </a:lnTo>
                  <a:lnTo>
                    <a:pt x="2" y="17"/>
                  </a:lnTo>
                  <a:lnTo>
                    <a:pt x="5" y="22"/>
                  </a:lnTo>
                  <a:lnTo>
                    <a:pt x="16" y="15"/>
                  </a:lnTo>
                  <a:lnTo>
                    <a:pt x="12" y="11"/>
                  </a:lnTo>
                  <a:lnTo>
                    <a:pt x="10" y="9"/>
                  </a:lnTo>
                  <a:lnTo>
                    <a:pt x="10" y="9"/>
                  </a:lnTo>
                  <a:lnTo>
                    <a:pt x="8" y="10"/>
                  </a:lnTo>
                  <a:lnTo>
                    <a:pt x="8" y="10"/>
                  </a:lnTo>
                  <a:lnTo>
                    <a:pt x="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8" name="Google Shape;338;p18"/>
            <p:cNvSpPr/>
            <p:nvPr/>
          </p:nvSpPr>
          <p:spPr>
            <a:xfrm>
              <a:off x="3292" y="1581"/>
              <a:ext cx="13" cy="11"/>
            </a:xfrm>
            <a:custGeom>
              <a:rect b="b" l="l" r="r" t="t"/>
              <a:pathLst>
                <a:path extrusionOk="0" h="11" w="13">
                  <a:moveTo>
                    <a:pt x="0" y="0"/>
                  </a:moveTo>
                  <a:lnTo>
                    <a:pt x="0" y="0"/>
                  </a:lnTo>
                  <a:lnTo>
                    <a:pt x="0" y="3"/>
                  </a:lnTo>
                  <a:lnTo>
                    <a:pt x="2" y="0"/>
                  </a:lnTo>
                  <a:lnTo>
                    <a:pt x="2" y="0"/>
                  </a:lnTo>
                  <a:lnTo>
                    <a:pt x="0" y="1"/>
                  </a:lnTo>
                  <a:lnTo>
                    <a:pt x="2" y="11"/>
                  </a:lnTo>
                  <a:lnTo>
                    <a:pt x="6" y="10"/>
                  </a:lnTo>
                  <a:lnTo>
                    <a:pt x="11" y="8"/>
                  </a:lnTo>
                  <a:lnTo>
                    <a:pt x="13" y="3"/>
                  </a:lnTo>
                  <a:lnTo>
                    <a:pt x="13" y="0"/>
                  </a:lnTo>
                  <a:lnTo>
                    <a:pt x="13"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9" name="Google Shape;339;p18"/>
            <p:cNvSpPr/>
            <p:nvPr/>
          </p:nvSpPr>
          <p:spPr>
            <a:xfrm>
              <a:off x="3290" y="1560"/>
              <a:ext cx="15" cy="21"/>
            </a:xfrm>
            <a:custGeom>
              <a:rect b="b" l="l" r="r" t="t"/>
              <a:pathLst>
                <a:path extrusionOk="0" h="21" w="15">
                  <a:moveTo>
                    <a:pt x="0" y="2"/>
                  </a:moveTo>
                  <a:lnTo>
                    <a:pt x="0" y="2"/>
                  </a:lnTo>
                  <a:lnTo>
                    <a:pt x="1" y="7"/>
                  </a:lnTo>
                  <a:lnTo>
                    <a:pt x="2" y="12"/>
                  </a:lnTo>
                  <a:lnTo>
                    <a:pt x="3" y="16"/>
                  </a:lnTo>
                  <a:lnTo>
                    <a:pt x="2" y="21"/>
                  </a:lnTo>
                  <a:lnTo>
                    <a:pt x="15" y="21"/>
                  </a:lnTo>
                  <a:lnTo>
                    <a:pt x="14" y="16"/>
                  </a:lnTo>
                  <a:lnTo>
                    <a:pt x="13" y="10"/>
                  </a:lnTo>
                  <a:lnTo>
                    <a:pt x="12" y="5"/>
                  </a:lnTo>
                  <a:lnTo>
                    <a:pt x="11" y="0"/>
                  </a:lnTo>
                  <a:lnTo>
                    <a:pt x="11" y="0"/>
                  </a:lnTo>
                  <a:lnTo>
                    <a:pt x="0"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0" name="Google Shape;340;p18"/>
            <p:cNvSpPr/>
            <p:nvPr/>
          </p:nvSpPr>
          <p:spPr>
            <a:xfrm>
              <a:off x="3290" y="1539"/>
              <a:ext cx="25" cy="23"/>
            </a:xfrm>
            <a:custGeom>
              <a:rect b="b" l="l" r="r" t="t"/>
              <a:pathLst>
                <a:path extrusionOk="0" h="23" w="25">
                  <a:moveTo>
                    <a:pt x="14" y="4"/>
                  </a:moveTo>
                  <a:lnTo>
                    <a:pt x="14" y="1"/>
                  </a:lnTo>
                  <a:lnTo>
                    <a:pt x="12" y="5"/>
                  </a:lnTo>
                  <a:lnTo>
                    <a:pt x="7" y="8"/>
                  </a:lnTo>
                  <a:lnTo>
                    <a:pt x="1" y="15"/>
                  </a:lnTo>
                  <a:lnTo>
                    <a:pt x="0" y="23"/>
                  </a:lnTo>
                  <a:lnTo>
                    <a:pt x="11" y="21"/>
                  </a:lnTo>
                  <a:lnTo>
                    <a:pt x="12" y="19"/>
                  </a:lnTo>
                  <a:lnTo>
                    <a:pt x="14" y="17"/>
                  </a:lnTo>
                  <a:lnTo>
                    <a:pt x="20" y="11"/>
                  </a:lnTo>
                  <a:lnTo>
                    <a:pt x="24" y="3"/>
                  </a:lnTo>
                  <a:lnTo>
                    <a:pt x="24" y="0"/>
                  </a:lnTo>
                  <a:lnTo>
                    <a:pt x="24" y="3"/>
                  </a:lnTo>
                  <a:lnTo>
                    <a:pt x="25" y="2"/>
                  </a:lnTo>
                  <a:lnTo>
                    <a:pt x="24" y="0"/>
                  </a:lnTo>
                  <a:lnTo>
                    <a:pt x="14"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1" name="Google Shape;341;p18"/>
            <p:cNvSpPr/>
            <p:nvPr/>
          </p:nvSpPr>
          <p:spPr>
            <a:xfrm>
              <a:off x="3259" y="1476"/>
              <a:ext cx="55" cy="67"/>
            </a:xfrm>
            <a:custGeom>
              <a:rect b="b" l="l" r="r" t="t"/>
              <a:pathLst>
                <a:path extrusionOk="0" h="67" w="55">
                  <a:moveTo>
                    <a:pt x="1" y="1"/>
                  </a:moveTo>
                  <a:lnTo>
                    <a:pt x="2" y="7"/>
                  </a:lnTo>
                  <a:lnTo>
                    <a:pt x="8" y="14"/>
                  </a:lnTo>
                  <a:lnTo>
                    <a:pt x="15" y="23"/>
                  </a:lnTo>
                  <a:lnTo>
                    <a:pt x="22" y="32"/>
                  </a:lnTo>
                  <a:lnTo>
                    <a:pt x="28" y="40"/>
                  </a:lnTo>
                  <a:lnTo>
                    <a:pt x="34" y="48"/>
                  </a:lnTo>
                  <a:lnTo>
                    <a:pt x="38" y="55"/>
                  </a:lnTo>
                  <a:lnTo>
                    <a:pt x="42" y="62"/>
                  </a:lnTo>
                  <a:lnTo>
                    <a:pt x="45" y="67"/>
                  </a:lnTo>
                  <a:lnTo>
                    <a:pt x="55" y="63"/>
                  </a:lnTo>
                  <a:lnTo>
                    <a:pt x="52" y="58"/>
                  </a:lnTo>
                  <a:lnTo>
                    <a:pt x="49" y="50"/>
                  </a:lnTo>
                  <a:lnTo>
                    <a:pt x="43" y="42"/>
                  </a:lnTo>
                  <a:lnTo>
                    <a:pt x="36" y="34"/>
                  </a:lnTo>
                  <a:lnTo>
                    <a:pt x="30" y="25"/>
                  </a:lnTo>
                  <a:lnTo>
                    <a:pt x="24" y="17"/>
                  </a:lnTo>
                  <a:lnTo>
                    <a:pt x="16" y="8"/>
                  </a:lnTo>
                  <a:lnTo>
                    <a:pt x="10" y="0"/>
                  </a:lnTo>
                  <a:lnTo>
                    <a:pt x="11" y="6"/>
                  </a:lnTo>
                  <a:lnTo>
                    <a:pt x="1" y="1"/>
                  </a:lnTo>
                  <a:lnTo>
                    <a:pt x="0" y="5"/>
                  </a:lnTo>
                  <a:lnTo>
                    <a:pt x="2" y="7"/>
                  </a:lnTo>
                  <a:lnTo>
                    <a:pt x="1"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2" name="Google Shape;342;p18"/>
            <p:cNvSpPr/>
            <p:nvPr/>
          </p:nvSpPr>
          <p:spPr>
            <a:xfrm>
              <a:off x="3247" y="1427"/>
              <a:ext cx="25" cy="55"/>
            </a:xfrm>
            <a:custGeom>
              <a:rect b="b" l="l" r="r" t="t"/>
              <a:pathLst>
                <a:path extrusionOk="0" h="55" w="25">
                  <a:moveTo>
                    <a:pt x="0" y="0"/>
                  </a:moveTo>
                  <a:lnTo>
                    <a:pt x="0" y="0"/>
                  </a:lnTo>
                  <a:lnTo>
                    <a:pt x="4" y="11"/>
                  </a:lnTo>
                  <a:lnTo>
                    <a:pt x="11" y="23"/>
                  </a:lnTo>
                  <a:lnTo>
                    <a:pt x="15" y="37"/>
                  </a:lnTo>
                  <a:lnTo>
                    <a:pt x="13" y="50"/>
                  </a:lnTo>
                  <a:lnTo>
                    <a:pt x="23" y="55"/>
                  </a:lnTo>
                  <a:lnTo>
                    <a:pt x="25" y="37"/>
                  </a:lnTo>
                  <a:lnTo>
                    <a:pt x="21" y="19"/>
                  </a:lnTo>
                  <a:lnTo>
                    <a:pt x="15" y="7"/>
                  </a:lnTo>
                  <a:lnTo>
                    <a:pt x="13" y="0"/>
                  </a:lnTo>
                  <a:lnTo>
                    <a:pt x="13"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 name="Google Shape;343;p18"/>
            <p:cNvSpPr/>
            <p:nvPr/>
          </p:nvSpPr>
          <p:spPr>
            <a:xfrm>
              <a:off x="3247" y="1380"/>
              <a:ext cx="31" cy="47"/>
            </a:xfrm>
            <a:custGeom>
              <a:rect b="b" l="l" r="r" t="t"/>
              <a:pathLst>
                <a:path extrusionOk="0" h="47" w="31">
                  <a:moveTo>
                    <a:pt x="22" y="0"/>
                  </a:moveTo>
                  <a:lnTo>
                    <a:pt x="22" y="0"/>
                  </a:lnTo>
                  <a:lnTo>
                    <a:pt x="16" y="10"/>
                  </a:lnTo>
                  <a:lnTo>
                    <a:pt x="9" y="23"/>
                  </a:lnTo>
                  <a:lnTo>
                    <a:pt x="3" y="37"/>
                  </a:lnTo>
                  <a:lnTo>
                    <a:pt x="0" y="47"/>
                  </a:lnTo>
                  <a:lnTo>
                    <a:pt x="13" y="47"/>
                  </a:lnTo>
                  <a:lnTo>
                    <a:pt x="14" y="39"/>
                  </a:lnTo>
                  <a:lnTo>
                    <a:pt x="19" y="28"/>
                  </a:lnTo>
                  <a:lnTo>
                    <a:pt x="26" y="14"/>
                  </a:lnTo>
                  <a:lnTo>
                    <a:pt x="31" y="7"/>
                  </a:lnTo>
                  <a:lnTo>
                    <a:pt x="31" y="7"/>
                  </a:lnTo>
                  <a:lnTo>
                    <a:pt x="2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4" name="Google Shape;344;p18"/>
            <p:cNvSpPr/>
            <p:nvPr/>
          </p:nvSpPr>
          <p:spPr>
            <a:xfrm>
              <a:off x="3244" y="1354"/>
              <a:ext cx="37" cy="33"/>
            </a:xfrm>
            <a:custGeom>
              <a:rect b="b" l="l" r="r" t="t"/>
              <a:pathLst>
                <a:path extrusionOk="0" h="33" w="37">
                  <a:moveTo>
                    <a:pt x="0" y="11"/>
                  </a:moveTo>
                  <a:lnTo>
                    <a:pt x="0" y="11"/>
                  </a:lnTo>
                  <a:lnTo>
                    <a:pt x="4" y="13"/>
                  </a:lnTo>
                  <a:lnTo>
                    <a:pt x="11" y="15"/>
                  </a:lnTo>
                  <a:lnTo>
                    <a:pt x="15" y="17"/>
                  </a:lnTo>
                  <a:lnTo>
                    <a:pt x="20" y="20"/>
                  </a:lnTo>
                  <a:lnTo>
                    <a:pt x="23" y="23"/>
                  </a:lnTo>
                  <a:lnTo>
                    <a:pt x="24" y="24"/>
                  </a:lnTo>
                  <a:lnTo>
                    <a:pt x="24" y="26"/>
                  </a:lnTo>
                  <a:lnTo>
                    <a:pt x="25" y="26"/>
                  </a:lnTo>
                  <a:lnTo>
                    <a:pt x="34" y="33"/>
                  </a:lnTo>
                  <a:lnTo>
                    <a:pt x="37" y="26"/>
                  </a:lnTo>
                  <a:lnTo>
                    <a:pt x="35" y="20"/>
                  </a:lnTo>
                  <a:lnTo>
                    <a:pt x="31" y="15"/>
                  </a:lnTo>
                  <a:lnTo>
                    <a:pt x="26" y="12"/>
                  </a:lnTo>
                  <a:lnTo>
                    <a:pt x="21" y="7"/>
                  </a:lnTo>
                  <a:lnTo>
                    <a:pt x="15" y="5"/>
                  </a:lnTo>
                  <a:lnTo>
                    <a:pt x="9" y="2"/>
                  </a:lnTo>
                  <a:lnTo>
                    <a:pt x="2" y="0"/>
                  </a:lnTo>
                  <a:lnTo>
                    <a:pt x="2" y="0"/>
                  </a:lnTo>
                  <a:lnTo>
                    <a:pt x="0"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5" name="Google Shape;345;p18"/>
            <p:cNvSpPr/>
            <p:nvPr/>
          </p:nvSpPr>
          <p:spPr>
            <a:xfrm>
              <a:off x="3054" y="1348"/>
              <a:ext cx="192" cy="25"/>
            </a:xfrm>
            <a:custGeom>
              <a:rect b="b" l="l" r="r" t="t"/>
              <a:pathLst>
                <a:path extrusionOk="0" h="25" w="192">
                  <a:moveTo>
                    <a:pt x="7" y="25"/>
                  </a:moveTo>
                  <a:lnTo>
                    <a:pt x="7" y="25"/>
                  </a:lnTo>
                  <a:lnTo>
                    <a:pt x="13" y="22"/>
                  </a:lnTo>
                  <a:lnTo>
                    <a:pt x="21" y="19"/>
                  </a:lnTo>
                  <a:lnTo>
                    <a:pt x="32" y="17"/>
                  </a:lnTo>
                  <a:lnTo>
                    <a:pt x="44" y="15"/>
                  </a:lnTo>
                  <a:lnTo>
                    <a:pt x="58" y="14"/>
                  </a:lnTo>
                  <a:lnTo>
                    <a:pt x="72" y="13"/>
                  </a:lnTo>
                  <a:lnTo>
                    <a:pt x="88" y="13"/>
                  </a:lnTo>
                  <a:lnTo>
                    <a:pt x="104" y="13"/>
                  </a:lnTo>
                  <a:lnTo>
                    <a:pt x="119" y="13"/>
                  </a:lnTo>
                  <a:lnTo>
                    <a:pt x="134" y="14"/>
                  </a:lnTo>
                  <a:lnTo>
                    <a:pt x="147" y="14"/>
                  </a:lnTo>
                  <a:lnTo>
                    <a:pt x="160" y="14"/>
                  </a:lnTo>
                  <a:lnTo>
                    <a:pt x="171" y="16"/>
                  </a:lnTo>
                  <a:lnTo>
                    <a:pt x="181" y="15"/>
                  </a:lnTo>
                  <a:lnTo>
                    <a:pt x="186" y="16"/>
                  </a:lnTo>
                  <a:lnTo>
                    <a:pt x="190" y="17"/>
                  </a:lnTo>
                  <a:lnTo>
                    <a:pt x="192" y="6"/>
                  </a:lnTo>
                  <a:lnTo>
                    <a:pt x="188" y="5"/>
                  </a:lnTo>
                  <a:lnTo>
                    <a:pt x="181" y="4"/>
                  </a:lnTo>
                  <a:lnTo>
                    <a:pt x="171" y="3"/>
                  </a:lnTo>
                  <a:lnTo>
                    <a:pt x="160" y="3"/>
                  </a:lnTo>
                  <a:lnTo>
                    <a:pt x="147" y="1"/>
                  </a:lnTo>
                  <a:lnTo>
                    <a:pt x="134" y="1"/>
                  </a:lnTo>
                  <a:lnTo>
                    <a:pt x="119" y="0"/>
                  </a:lnTo>
                  <a:lnTo>
                    <a:pt x="104" y="0"/>
                  </a:lnTo>
                  <a:lnTo>
                    <a:pt x="88" y="0"/>
                  </a:lnTo>
                  <a:lnTo>
                    <a:pt x="72" y="2"/>
                  </a:lnTo>
                  <a:lnTo>
                    <a:pt x="58" y="3"/>
                  </a:lnTo>
                  <a:lnTo>
                    <a:pt x="44" y="4"/>
                  </a:lnTo>
                  <a:lnTo>
                    <a:pt x="29" y="6"/>
                  </a:lnTo>
                  <a:lnTo>
                    <a:pt x="19" y="8"/>
                  </a:lnTo>
                  <a:lnTo>
                    <a:pt x="9" y="12"/>
                  </a:lnTo>
                  <a:lnTo>
                    <a:pt x="0" y="17"/>
                  </a:lnTo>
                  <a:lnTo>
                    <a:pt x="0" y="17"/>
                  </a:lnTo>
                  <a:lnTo>
                    <a:pt x="7"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6" name="Google Shape;346;p18"/>
            <p:cNvSpPr/>
            <p:nvPr/>
          </p:nvSpPr>
          <p:spPr>
            <a:xfrm>
              <a:off x="2970" y="1365"/>
              <a:ext cx="91" cy="122"/>
            </a:xfrm>
            <a:custGeom>
              <a:rect b="b" l="l" r="r" t="t"/>
              <a:pathLst>
                <a:path extrusionOk="0" h="122" w="91">
                  <a:moveTo>
                    <a:pt x="10" y="121"/>
                  </a:moveTo>
                  <a:lnTo>
                    <a:pt x="10" y="122"/>
                  </a:lnTo>
                  <a:lnTo>
                    <a:pt x="15" y="109"/>
                  </a:lnTo>
                  <a:lnTo>
                    <a:pt x="23" y="96"/>
                  </a:lnTo>
                  <a:lnTo>
                    <a:pt x="33" y="80"/>
                  </a:lnTo>
                  <a:lnTo>
                    <a:pt x="43" y="62"/>
                  </a:lnTo>
                  <a:lnTo>
                    <a:pt x="55" y="46"/>
                  </a:lnTo>
                  <a:lnTo>
                    <a:pt x="68" y="30"/>
                  </a:lnTo>
                  <a:lnTo>
                    <a:pt x="80" y="19"/>
                  </a:lnTo>
                  <a:lnTo>
                    <a:pt x="91" y="8"/>
                  </a:lnTo>
                  <a:lnTo>
                    <a:pt x="84" y="0"/>
                  </a:lnTo>
                  <a:lnTo>
                    <a:pt x="72" y="10"/>
                  </a:lnTo>
                  <a:lnTo>
                    <a:pt x="59" y="24"/>
                  </a:lnTo>
                  <a:lnTo>
                    <a:pt x="47" y="39"/>
                  </a:lnTo>
                  <a:lnTo>
                    <a:pt x="34" y="56"/>
                  </a:lnTo>
                  <a:lnTo>
                    <a:pt x="23" y="74"/>
                  </a:lnTo>
                  <a:lnTo>
                    <a:pt x="12" y="89"/>
                  </a:lnTo>
                  <a:lnTo>
                    <a:pt x="5" y="105"/>
                  </a:lnTo>
                  <a:lnTo>
                    <a:pt x="0" y="118"/>
                  </a:lnTo>
                  <a:lnTo>
                    <a:pt x="0" y="119"/>
                  </a:lnTo>
                  <a:lnTo>
                    <a:pt x="10" y="1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7" name="Google Shape;347;p18"/>
            <p:cNvSpPr/>
            <p:nvPr/>
          </p:nvSpPr>
          <p:spPr>
            <a:xfrm>
              <a:off x="2968" y="1484"/>
              <a:ext cx="53" cy="103"/>
            </a:xfrm>
            <a:custGeom>
              <a:rect b="b" l="l" r="r" t="t"/>
              <a:pathLst>
                <a:path extrusionOk="0" h="103" w="53">
                  <a:moveTo>
                    <a:pt x="53" y="99"/>
                  </a:moveTo>
                  <a:lnTo>
                    <a:pt x="53" y="99"/>
                  </a:lnTo>
                  <a:lnTo>
                    <a:pt x="49" y="90"/>
                  </a:lnTo>
                  <a:lnTo>
                    <a:pt x="42" y="80"/>
                  </a:lnTo>
                  <a:lnTo>
                    <a:pt x="35" y="67"/>
                  </a:lnTo>
                  <a:lnTo>
                    <a:pt x="27" y="54"/>
                  </a:lnTo>
                  <a:lnTo>
                    <a:pt x="19" y="39"/>
                  </a:lnTo>
                  <a:lnTo>
                    <a:pt x="13" y="26"/>
                  </a:lnTo>
                  <a:lnTo>
                    <a:pt x="12" y="12"/>
                  </a:lnTo>
                  <a:lnTo>
                    <a:pt x="12" y="2"/>
                  </a:lnTo>
                  <a:lnTo>
                    <a:pt x="2" y="0"/>
                  </a:lnTo>
                  <a:lnTo>
                    <a:pt x="0" y="12"/>
                  </a:lnTo>
                  <a:lnTo>
                    <a:pt x="3" y="28"/>
                  </a:lnTo>
                  <a:lnTo>
                    <a:pt x="9" y="43"/>
                  </a:lnTo>
                  <a:lnTo>
                    <a:pt x="16" y="58"/>
                  </a:lnTo>
                  <a:lnTo>
                    <a:pt x="25" y="74"/>
                  </a:lnTo>
                  <a:lnTo>
                    <a:pt x="32" y="86"/>
                  </a:lnTo>
                  <a:lnTo>
                    <a:pt x="38" y="97"/>
                  </a:lnTo>
                  <a:lnTo>
                    <a:pt x="42" y="103"/>
                  </a:lnTo>
                  <a:lnTo>
                    <a:pt x="42" y="103"/>
                  </a:lnTo>
                  <a:lnTo>
                    <a:pt x="53" y="9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 name="Google Shape;348;p18"/>
            <p:cNvSpPr/>
            <p:nvPr/>
          </p:nvSpPr>
          <p:spPr>
            <a:xfrm>
              <a:off x="3008" y="1583"/>
              <a:ext cx="16" cy="70"/>
            </a:xfrm>
            <a:custGeom>
              <a:rect b="b" l="l" r="r" t="t"/>
              <a:pathLst>
                <a:path extrusionOk="0" h="70" w="16">
                  <a:moveTo>
                    <a:pt x="9" y="70"/>
                  </a:moveTo>
                  <a:lnTo>
                    <a:pt x="11" y="66"/>
                  </a:lnTo>
                  <a:lnTo>
                    <a:pt x="14" y="50"/>
                  </a:lnTo>
                  <a:lnTo>
                    <a:pt x="16" y="32"/>
                  </a:lnTo>
                  <a:lnTo>
                    <a:pt x="15" y="15"/>
                  </a:lnTo>
                  <a:lnTo>
                    <a:pt x="13" y="0"/>
                  </a:lnTo>
                  <a:lnTo>
                    <a:pt x="2" y="4"/>
                  </a:lnTo>
                  <a:lnTo>
                    <a:pt x="5" y="15"/>
                  </a:lnTo>
                  <a:lnTo>
                    <a:pt x="3" y="32"/>
                  </a:lnTo>
                  <a:lnTo>
                    <a:pt x="3" y="50"/>
                  </a:lnTo>
                  <a:lnTo>
                    <a:pt x="0" y="64"/>
                  </a:lnTo>
                  <a:lnTo>
                    <a:pt x="2" y="61"/>
                  </a:lnTo>
                  <a:lnTo>
                    <a:pt x="9" y="70"/>
                  </a:lnTo>
                  <a:lnTo>
                    <a:pt x="11" y="69"/>
                  </a:lnTo>
                  <a:lnTo>
                    <a:pt x="11" y="66"/>
                  </a:lnTo>
                  <a:lnTo>
                    <a:pt x="9" y="7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9" name="Google Shape;349;p18"/>
            <p:cNvSpPr/>
            <p:nvPr/>
          </p:nvSpPr>
          <p:spPr>
            <a:xfrm>
              <a:off x="2927" y="1644"/>
              <a:ext cx="90" cy="77"/>
            </a:xfrm>
            <a:custGeom>
              <a:rect b="b" l="l" r="r" t="t"/>
              <a:pathLst>
                <a:path extrusionOk="0" h="77" w="90">
                  <a:moveTo>
                    <a:pt x="8" y="77"/>
                  </a:moveTo>
                  <a:lnTo>
                    <a:pt x="8" y="77"/>
                  </a:lnTo>
                  <a:lnTo>
                    <a:pt x="16" y="68"/>
                  </a:lnTo>
                  <a:lnTo>
                    <a:pt x="24" y="61"/>
                  </a:lnTo>
                  <a:lnTo>
                    <a:pt x="33" y="51"/>
                  </a:lnTo>
                  <a:lnTo>
                    <a:pt x="44" y="43"/>
                  </a:lnTo>
                  <a:lnTo>
                    <a:pt x="55" y="34"/>
                  </a:lnTo>
                  <a:lnTo>
                    <a:pt x="68" y="25"/>
                  </a:lnTo>
                  <a:lnTo>
                    <a:pt x="79" y="17"/>
                  </a:lnTo>
                  <a:lnTo>
                    <a:pt x="90" y="9"/>
                  </a:lnTo>
                  <a:lnTo>
                    <a:pt x="83" y="0"/>
                  </a:lnTo>
                  <a:lnTo>
                    <a:pt x="73" y="9"/>
                  </a:lnTo>
                  <a:lnTo>
                    <a:pt x="62" y="17"/>
                  </a:lnTo>
                  <a:lnTo>
                    <a:pt x="49" y="25"/>
                  </a:lnTo>
                  <a:lnTo>
                    <a:pt x="38" y="35"/>
                  </a:lnTo>
                  <a:lnTo>
                    <a:pt x="27" y="43"/>
                  </a:lnTo>
                  <a:lnTo>
                    <a:pt x="16" y="52"/>
                  </a:lnTo>
                  <a:lnTo>
                    <a:pt x="7" y="62"/>
                  </a:lnTo>
                  <a:lnTo>
                    <a:pt x="0" y="71"/>
                  </a:lnTo>
                  <a:lnTo>
                    <a:pt x="0" y="71"/>
                  </a:lnTo>
                  <a:lnTo>
                    <a:pt x="8" y="7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0" name="Google Shape;350;p18"/>
            <p:cNvSpPr/>
            <p:nvPr/>
          </p:nvSpPr>
          <p:spPr>
            <a:xfrm>
              <a:off x="2877" y="1715"/>
              <a:ext cx="58" cy="45"/>
            </a:xfrm>
            <a:custGeom>
              <a:rect b="b" l="l" r="r" t="t"/>
              <a:pathLst>
                <a:path extrusionOk="0" h="45" w="58">
                  <a:moveTo>
                    <a:pt x="11" y="41"/>
                  </a:moveTo>
                  <a:lnTo>
                    <a:pt x="9" y="45"/>
                  </a:lnTo>
                  <a:lnTo>
                    <a:pt x="16" y="41"/>
                  </a:lnTo>
                  <a:lnTo>
                    <a:pt x="23" y="36"/>
                  </a:lnTo>
                  <a:lnTo>
                    <a:pt x="29" y="30"/>
                  </a:lnTo>
                  <a:lnTo>
                    <a:pt x="36" y="25"/>
                  </a:lnTo>
                  <a:lnTo>
                    <a:pt x="43" y="20"/>
                  </a:lnTo>
                  <a:lnTo>
                    <a:pt x="49" y="15"/>
                  </a:lnTo>
                  <a:lnTo>
                    <a:pt x="54" y="11"/>
                  </a:lnTo>
                  <a:lnTo>
                    <a:pt x="58" y="6"/>
                  </a:lnTo>
                  <a:lnTo>
                    <a:pt x="50" y="0"/>
                  </a:lnTo>
                  <a:lnTo>
                    <a:pt x="48" y="2"/>
                  </a:lnTo>
                  <a:lnTo>
                    <a:pt x="43" y="6"/>
                  </a:lnTo>
                  <a:lnTo>
                    <a:pt x="36" y="12"/>
                  </a:lnTo>
                  <a:lnTo>
                    <a:pt x="30" y="17"/>
                  </a:lnTo>
                  <a:lnTo>
                    <a:pt x="23" y="22"/>
                  </a:lnTo>
                  <a:lnTo>
                    <a:pt x="17" y="27"/>
                  </a:lnTo>
                  <a:lnTo>
                    <a:pt x="9" y="32"/>
                  </a:lnTo>
                  <a:lnTo>
                    <a:pt x="3" y="37"/>
                  </a:lnTo>
                  <a:lnTo>
                    <a:pt x="1" y="41"/>
                  </a:lnTo>
                  <a:lnTo>
                    <a:pt x="3" y="37"/>
                  </a:lnTo>
                  <a:lnTo>
                    <a:pt x="0" y="39"/>
                  </a:lnTo>
                  <a:lnTo>
                    <a:pt x="1" y="41"/>
                  </a:lnTo>
                  <a:lnTo>
                    <a:pt x="11" y="4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1" name="Google Shape;351;p18"/>
            <p:cNvSpPr/>
            <p:nvPr/>
          </p:nvSpPr>
          <p:spPr>
            <a:xfrm>
              <a:off x="2878" y="1756"/>
              <a:ext cx="288" cy="399"/>
            </a:xfrm>
            <a:custGeom>
              <a:rect b="b" l="l" r="r" t="t"/>
              <a:pathLst>
                <a:path extrusionOk="0" h="399" w="288">
                  <a:moveTo>
                    <a:pt x="288" y="389"/>
                  </a:moveTo>
                  <a:lnTo>
                    <a:pt x="288" y="389"/>
                  </a:lnTo>
                  <a:lnTo>
                    <a:pt x="260" y="374"/>
                  </a:lnTo>
                  <a:lnTo>
                    <a:pt x="234" y="359"/>
                  </a:lnTo>
                  <a:lnTo>
                    <a:pt x="209" y="342"/>
                  </a:lnTo>
                  <a:lnTo>
                    <a:pt x="184" y="322"/>
                  </a:lnTo>
                  <a:lnTo>
                    <a:pt x="162" y="301"/>
                  </a:lnTo>
                  <a:lnTo>
                    <a:pt x="139" y="279"/>
                  </a:lnTo>
                  <a:lnTo>
                    <a:pt x="119" y="256"/>
                  </a:lnTo>
                  <a:lnTo>
                    <a:pt x="100" y="232"/>
                  </a:lnTo>
                  <a:lnTo>
                    <a:pt x="83" y="206"/>
                  </a:lnTo>
                  <a:lnTo>
                    <a:pt x="68" y="180"/>
                  </a:lnTo>
                  <a:lnTo>
                    <a:pt x="53" y="152"/>
                  </a:lnTo>
                  <a:lnTo>
                    <a:pt x="41" y="123"/>
                  </a:lnTo>
                  <a:lnTo>
                    <a:pt x="30" y="94"/>
                  </a:lnTo>
                  <a:lnTo>
                    <a:pt x="22" y="63"/>
                  </a:lnTo>
                  <a:lnTo>
                    <a:pt x="15" y="31"/>
                  </a:lnTo>
                  <a:lnTo>
                    <a:pt x="10" y="0"/>
                  </a:lnTo>
                  <a:lnTo>
                    <a:pt x="0" y="0"/>
                  </a:lnTo>
                  <a:lnTo>
                    <a:pt x="4" y="33"/>
                  </a:lnTo>
                  <a:lnTo>
                    <a:pt x="11" y="66"/>
                  </a:lnTo>
                  <a:lnTo>
                    <a:pt x="20" y="96"/>
                  </a:lnTo>
                  <a:lnTo>
                    <a:pt x="30" y="127"/>
                  </a:lnTo>
                  <a:lnTo>
                    <a:pt x="43" y="156"/>
                  </a:lnTo>
                  <a:lnTo>
                    <a:pt x="57" y="184"/>
                  </a:lnTo>
                  <a:lnTo>
                    <a:pt x="73" y="213"/>
                  </a:lnTo>
                  <a:lnTo>
                    <a:pt x="92" y="239"/>
                  </a:lnTo>
                  <a:lnTo>
                    <a:pt x="111" y="263"/>
                  </a:lnTo>
                  <a:lnTo>
                    <a:pt x="130" y="288"/>
                  </a:lnTo>
                  <a:lnTo>
                    <a:pt x="153" y="310"/>
                  </a:lnTo>
                  <a:lnTo>
                    <a:pt x="177" y="330"/>
                  </a:lnTo>
                  <a:lnTo>
                    <a:pt x="202" y="350"/>
                  </a:lnTo>
                  <a:lnTo>
                    <a:pt x="227" y="369"/>
                  </a:lnTo>
                  <a:lnTo>
                    <a:pt x="256" y="385"/>
                  </a:lnTo>
                  <a:lnTo>
                    <a:pt x="284" y="399"/>
                  </a:lnTo>
                  <a:lnTo>
                    <a:pt x="284" y="399"/>
                  </a:lnTo>
                  <a:lnTo>
                    <a:pt x="288" y="3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2" name="Google Shape;352;p18"/>
            <p:cNvSpPr/>
            <p:nvPr/>
          </p:nvSpPr>
          <p:spPr>
            <a:xfrm>
              <a:off x="3162" y="2145"/>
              <a:ext cx="36" cy="27"/>
            </a:xfrm>
            <a:custGeom>
              <a:rect b="b" l="l" r="r" t="t"/>
              <a:pathLst>
                <a:path extrusionOk="0" h="27" w="36">
                  <a:moveTo>
                    <a:pt x="26" y="18"/>
                  </a:moveTo>
                  <a:lnTo>
                    <a:pt x="33" y="13"/>
                  </a:lnTo>
                  <a:lnTo>
                    <a:pt x="28" y="11"/>
                  </a:lnTo>
                  <a:lnTo>
                    <a:pt x="20" y="7"/>
                  </a:lnTo>
                  <a:lnTo>
                    <a:pt x="10" y="3"/>
                  </a:lnTo>
                  <a:lnTo>
                    <a:pt x="4" y="0"/>
                  </a:lnTo>
                  <a:lnTo>
                    <a:pt x="0" y="10"/>
                  </a:lnTo>
                  <a:lnTo>
                    <a:pt x="6" y="13"/>
                  </a:lnTo>
                  <a:lnTo>
                    <a:pt x="15" y="18"/>
                  </a:lnTo>
                  <a:lnTo>
                    <a:pt x="24" y="22"/>
                  </a:lnTo>
                  <a:lnTo>
                    <a:pt x="29" y="24"/>
                  </a:lnTo>
                  <a:lnTo>
                    <a:pt x="36" y="20"/>
                  </a:lnTo>
                  <a:lnTo>
                    <a:pt x="29" y="24"/>
                  </a:lnTo>
                  <a:lnTo>
                    <a:pt x="35" y="27"/>
                  </a:lnTo>
                  <a:lnTo>
                    <a:pt x="36" y="20"/>
                  </a:lnTo>
                  <a:lnTo>
                    <a:pt x="26"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3" name="Google Shape;353;p18"/>
            <p:cNvSpPr/>
            <p:nvPr/>
          </p:nvSpPr>
          <p:spPr>
            <a:xfrm>
              <a:off x="3188" y="2110"/>
              <a:ext cx="24" cy="55"/>
            </a:xfrm>
            <a:custGeom>
              <a:rect b="b" l="l" r="r" t="t"/>
              <a:pathLst>
                <a:path extrusionOk="0" h="55" w="24">
                  <a:moveTo>
                    <a:pt x="19" y="0"/>
                  </a:moveTo>
                  <a:lnTo>
                    <a:pt x="13" y="5"/>
                  </a:lnTo>
                  <a:lnTo>
                    <a:pt x="8" y="20"/>
                  </a:lnTo>
                  <a:lnTo>
                    <a:pt x="4" y="34"/>
                  </a:lnTo>
                  <a:lnTo>
                    <a:pt x="1" y="46"/>
                  </a:lnTo>
                  <a:lnTo>
                    <a:pt x="0" y="53"/>
                  </a:lnTo>
                  <a:lnTo>
                    <a:pt x="10" y="55"/>
                  </a:lnTo>
                  <a:lnTo>
                    <a:pt x="11" y="48"/>
                  </a:lnTo>
                  <a:lnTo>
                    <a:pt x="14" y="36"/>
                  </a:lnTo>
                  <a:lnTo>
                    <a:pt x="19" y="22"/>
                  </a:lnTo>
                  <a:lnTo>
                    <a:pt x="24" y="9"/>
                  </a:lnTo>
                  <a:lnTo>
                    <a:pt x="19" y="13"/>
                  </a:lnTo>
                  <a:lnTo>
                    <a:pt x="19" y="0"/>
                  </a:lnTo>
                  <a:lnTo>
                    <a:pt x="14" y="1"/>
                  </a:lnTo>
                  <a:lnTo>
                    <a:pt x="13" y="5"/>
                  </a:lnTo>
                  <a:lnTo>
                    <a:pt x="1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4" name="Google Shape;354;p18"/>
            <p:cNvSpPr/>
            <p:nvPr/>
          </p:nvSpPr>
          <p:spPr>
            <a:xfrm>
              <a:off x="3207" y="2110"/>
              <a:ext cx="25" cy="14"/>
            </a:xfrm>
            <a:custGeom>
              <a:rect b="b" l="l" r="r" t="t"/>
              <a:pathLst>
                <a:path extrusionOk="0" h="14" w="25">
                  <a:moveTo>
                    <a:pt x="25" y="1"/>
                  </a:moveTo>
                  <a:lnTo>
                    <a:pt x="25" y="1"/>
                  </a:lnTo>
                  <a:lnTo>
                    <a:pt x="19" y="2"/>
                  </a:lnTo>
                  <a:lnTo>
                    <a:pt x="12" y="1"/>
                  </a:lnTo>
                  <a:lnTo>
                    <a:pt x="6" y="0"/>
                  </a:lnTo>
                  <a:lnTo>
                    <a:pt x="0" y="0"/>
                  </a:lnTo>
                  <a:lnTo>
                    <a:pt x="0" y="13"/>
                  </a:lnTo>
                  <a:lnTo>
                    <a:pt x="6" y="13"/>
                  </a:lnTo>
                  <a:lnTo>
                    <a:pt x="12" y="12"/>
                  </a:lnTo>
                  <a:lnTo>
                    <a:pt x="19" y="13"/>
                  </a:lnTo>
                  <a:lnTo>
                    <a:pt x="25" y="14"/>
                  </a:lnTo>
                  <a:lnTo>
                    <a:pt x="25" y="14"/>
                  </a:lnTo>
                  <a:lnTo>
                    <a:pt x="25"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5" name="Google Shape;355;p18"/>
            <p:cNvSpPr/>
            <p:nvPr/>
          </p:nvSpPr>
          <p:spPr>
            <a:xfrm>
              <a:off x="3232" y="2111"/>
              <a:ext cx="282" cy="13"/>
            </a:xfrm>
            <a:custGeom>
              <a:rect b="b" l="l" r="r" t="t"/>
              <a:pathLst>
                <a:path extrusionOk="0" h="13" w="282">
                  <a:moveTo>
                    <a:pt x="270" y="7"/>
                  </a:moveTo>
                  <a:lnTo>
                    <a:pt x="276" y="0"/>
                  </a:lnTo>
                  <a:lnTo>
                    <a:pt x="272" y="0"/>
                  </a:lnTo>
                  <a:lnTo>
                    <a:pt x="263" y="0"/>
                  </a:lnTo>
                  <a:lnTo>
                    <a:pt x="249" y="0"/>
                  </a:lnTo>
                  <a:lnTo>
                    <a:pt x="232" y="0"/>
                  </a:lnTo>
                  <a:lnTo>
                    <a:pt x="214" y="0"/>
                  </a:lnTo>
                  <a:lnTo>
                    <a:pt x="192" y="0"/>
                  </a:lnTo>
                  <a:lnTo>
                    <a:pt x="169" y="0"/>
                  </a:lnTo>
                  <a:lnTo>
                    <a:pt x="145" y="0"/>
                  </a:lnTo>
                  <a:lnTo>
                    <a:pt x="120" y="0"/>
                  </a:lnTo>
                  <a:lnTo>
                    <a:pt x="96" y="0"/>
                  </a:lnTo>
                  <a:lnTo>
                    <a:pt x="74" y="0"/>
                  </a:lnTo>
                  <a:lnTo>
                    <a:pt x="53" y="0"/>
                  </a:lnTo>
                  <a:lnTo>
                    <a:pt x="34" y="0"/>
                  </a:lnTo>
                  <a:lnTo>
                    <a:pt x="18" y="0"/>
                  </a:lnTo>
                  <a:lnTo>
                    <a:pt x="7" y="0"/>
                  </a:lnTo>
                  <a:lnTo>
                    <a:pt x="0" y="0"/>
                  </a:lnTo>
                  <a:lnTo>
                    <a:pt x="0" y="13"/>
                  </a:lnTo>
                  <a:lnTo>
                    <a:pt x="7" y="13"/>
                  </a:lnTo>
                  <a:lnTo>
                    <a:pt x="18" y="13"/>
                  </a:lnTo>
                  <a:lnTo>
                    <a:pt x="34" y="13"/>
                  </a:lnTo>
                  <a:lnTo>
                    <a:pt x="53" y="13"/>
                  </a:lnTo>
                  <a:lnTo>
                    <a:pt x="74" y="13"/>
                  </a:lnTo>
                  <a:lnTo>
                    <a:pt x="96" y="13"/>
                  </a:lnTo>
                  <a:lnTo>
                    <a:pt x="120" y="13"/>
                  </a:lnTo>
                  <a:lnTo>
                    <a:pt x="145" y="13"/>
                  </a:lnTo>
                  <a:lnTo>
                    <a:pt x="169" y="13"/>
                  </a:lnTo>
                  <a:lnTo>
                    <a:pt x="192" y="13"/>
                  </a:lnTo>
                  <a:lnTo>
                    <a:pt x="214" y="13"/>
                  </a:lnTo>
                  <a:lnTo>
                    <a:pt x="232" y="13"/>
                  </a:lnTo>
                  <a:lnTo>
                    <a:pt x="249" y="13"/>
                  </a:lnTo>
                  <a:lnTo>
                    <a:pt x="263" y="13"/>
                  </a:lnTo>
                  <a:lnTo>
                    <a:pt x="272" y="13"/>
                  </a:lnTo>
                  <a:lnTo>
                    <a:pt x="276" y="13"/>
                  </a:lnTo>
                  <a:lnTo>
                    <a:pt x="282" y="7"/>
                  </a:lnTo>
                  <a:lnTo>
                    <a:pt x="276" y="13"/>
                  </a:lnTo>
                  <a:lnTo>
                    <a:pt x="282" y="13"/>
                  </a:lnTo>
                  <a:lnTo>
                    <a:pt x="282" y="7"/>
                  </a:lnTo>
                  <a:lnTo>
                    <a:pt x="27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6" name="Google Shape;356;p18"/>
            <p:cNvSpPr/>
            <p:nvPr/>
          </p:nvSpPr>
          <p:spPr>
            <a:xfrm>
              <a:off x="3502" y="2054"/>
              <a:ext cx="12" cy="64"/>
            </a:xfrm>
            <a:custGeom>
              <a:rect b="b" l="l" r="r" t="t"/>
              <a:pathLst>
                <a:path extrusionOk="0" h="64" w="12">
                  <a:moveTo>
                    <a:pt x="2" y="0"/>
                  </a:moveTo>
                  <a:lnTo>
                    <a:pt x="1" y="3"/>
                  </a:lnTo>
                  <a:lnTo>
                    <a:pt x="0" y="16"/>
                  </a:lnTo>
                  <a:lnTo>
                    <a:pt x="0" y="33"/>
                  </a:lnTo>
                  <a:lnTo>
                    <a:pt x="0" y="51"/>
                  </a:lnTo>
                  <a:lnTo>
                    <a:pt x="0" y="64"/>
                  </a:lnTo>
                  <a:lnTo>
                    <a:pt x="12" y="64"/>
                  </a:lnTo>
                  <a:lnTo>
                    <a:pt x="12" y="51"/>
                  </a:lnTo>
                  <a:lnTo>
                    <a:pt x="12" y="33"/>
                  </a:lnTo>
                  <a:lnTo>
                    <a:pt x="12" y="16"/>
                  </a:lnTo>
                  <a:lnTo>
                    <a:pt x="11" y="3"/>
                  </a:lnTo>
                  <a:lnTo>
                    <a:pt x="10" y="6"/>
                  </a:lnTo>
                  <a:lnTo>
                    <a:pt x="2" y="0"/>
                  </a:lnTo>
                  <a:lnTo>
                    <a:pt x="0" y="2"/>
                  </a:lnTo>
                  <a:lnTo>
                    <a:pt x="1" y="3"/>
                  </a:lnTo>
                  <a:lnTo>
                    <a:pt x="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7" name="Google Shape;357;p18"/>
            <p:cNvSpPr/>
            <p:nvPr/>
          </p:nvSpPr>
          <p:spPr>
            <a:xfrm>
              <a:off x="3504" y="2030"/>
              <a:ext cx="69" cy="30"/>
            </a:xfrm>
            <a:custGeom>
              <a:rect b="b" l="l" r="r" t="t"/>
              <a:pathLst>
                <a:path extrusionOk="0" h="30" w="69">
                  <a:moveTo>
                    <a:pt x="58" y="0"/>
                  </a:moveTo>
                  <a:lnTo>
                    <a:pt x="57" y="1"/>
                  </a:lnTo>
                  <a:lnTo>
                    <a:pt x="52" y="3"/>
                  </a:lnTo>
                  <a:lnTo>
                    <a:pt x="44" y="6"/>
                  </a:lnTo>
                  <a:lnTo>
                    <a:pt x="34" y="9"/>
                  </a:lnTo>
                  <a:lnTo>
                    <a:pt x="24" y="13"/>
                  </a:lnTo>
                  <a:lnTo>
                    <a:pt x="14" y="16"/>
                  </a:lnTo>
                  <a:lnTo>
                    <a:pt x="6" y="19"/>
                  </a:lnTo>
                  <a:lnTo>
                    <a:pt x="0" y="24"/>
                  </a:lnTo>
                  <a:lnTo>
                    <a:pt x="8" y="30"/>
                  </a:lnTo>
                  <a:lnTo>
                    <a:pt x="10" y="29"/>
                  </a:lnTo>
                  <a:lnTo>
                    <a:pt x="18" y="26"/>
                  </a:lnTo>
                  <a:lnTo>
                    <a:pt x="26" y="23"/>
                  </a:lnTo>
                  <a:lnTo>
                    <a:pt x="37" y="20"/>
                  </a:lnTo>
                  <a:lnTo>
                    <a:pt x="46" y="17"/>
                  </a:lnTo>
                  <a:lnTo>
                    <a:pt x="56" y="14"/>
                  </a:lnTo>
                  <a:lnTo>
                    <a:pt x="64" y="9"/>
                  </a:lnTo>
                  <a:lnTo>
                    <a:pt x="69" y="4"/>
                  </a:lnTo>
                  <a:lnTo>
                    <a:pt x="5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8" name="Google Shape;358;p18"/>
            <p:cNvSpPr/>
            <p:nvPr/>
          </p:nvSpPr>
          <p:spPr>
            <a:xfrm>
              <a:off x="2974" y="1354"/>
              <a:ext cx="300" cy="270"/>
            </a:xfrm>
            <a:custGeom>
              <a:rect b="b" l="l" r="r" t="t"/>
              <a:pathLst>
                <a:path extrusionOk="0" h="270" w="300">
                  <a:moveTo>
                    <a:pt x="42" y="231"/>
                  </a:moveTo>
                  <a:lnTo>
                    <a:pt x="37" y="223"/>
                  </a:lnTo>
                  <a:lnTo>
                    <a:pt x="31" y="213"/>
                  </a:lnTo>
                  <a:lnTo>
                    <a:pt x="24" y="201"/>
                  </a:lnTo>
                  <a:lnTo>
                    <a:pt x="16" y="186"/>
                  </a:lnTo>
                  <a:lnTo>
                    <a:pt x="8" y="171"/>
                  </a:lnTo>
                  <a:lnTo>
                    <a:pt x="2" y="157"/>
                  </a:lnTo>
                  <a:lnTo>
                    <a:pt x="0" y="142"/>
                  </a:lnTo>
                  <a:lnTo>
                    <a:pt x="1" y="131"/>
                  </a:lnTo>
                  <a:lnTo>
                    <a:pt x="6" y="118"/>
                  </a:lnTo>
                  <a:lnTo>
                    <a:pt x="13" y="104"/>
                  </a:lnTo>
                  <a:lnTo>
                    <a:pt x="24" y="88"/>
                  </a:lnTo>
                  <a:lnTo>
                    <a:pt x="34" y="70"/>
                  </a:lnTo>
                  <a:lnTo>
                    <a:pt x="47" y="54"/>
                  </a:lnTo>
                  <a:lnTo>
                    <a:pt x="59" y="38"/>
                  </a:lnTo>
                  <a:lnTo>
                    <a:pt x="72" y="25"/>
                  </a:lnTo>
                  <a:lnTo>
                    <a:pt x="83" y="15"/>
                  </a:lnTo>
                  <a:lnTo>
                    <a:pt x="91" y="11"/>
                  </a:lnTo>
                  <a:lnTo>
                    <a:pt x="100" y="8"/>
                  </a:lnTo>
                  <a:lnTo>
                    <a:pt x="111" y="6"/>
                  </a:lnTo>
                  <a:lnTo>
                    <a:pt x="124" y="3"/>
                  </a:lnTo>
                  <a:lnTo>
                    <a:pt x="138" y="2"/>
                  </a:lnTo>
                  <a:lnTo>
                    <a:pt x="152" y="1"/>
                  </a:lnTo>
                  <a:lnTo>
                    <a:pt x="168" y="0"/>
                  </a:lnTo>
                  <a:lnTo>
                    <a:pt x="184" y="0"/>
                  </a:lnTo>
                  <a:lnTo>
                    <a:pt x="199" y="0"/>
                  </a:lnTo>
                  <a:lnTo>
                    <a:pt x="214" y="1"/>
                  </a:lnTo>
                  <a:lnTo>
                    <a:pt x="227" y="1"/>
                  </a:lnTo>
                  <a:lnTo>
                    <a:pt x="240" y="2"/>
                  </a:lnTo>
                  <a:lnTo>
                    <a:pt x="251" y="3"/>
                  </a:lnTo>
                  <a:lnTo>
                    <a:pt x="261" y="3"/>
                  </a:lnTo>
                  <a:lnTo>
                    <a:pt x="267" y="5"/>
                  </a:lnTo>
                  <a:lnTo>
                    <a:pt x="271" y="6"/>
                  </a:lnTo>
                  <a:lnTo>
                    <a:pt x="276" y="8"/>
                  </a:lnTo>
                  <a:lnTo>
                    <a:pt x="283" y="10"/>
                  </a:lnTo>
                  <a:lnTo>
                    <a:pt x="288" y="12"/>
                  </a:lnTo>
                  <a:lnTo>
                    <a:pt x="293" y="16"/>
                  </a:lnTo>
                  <a:lnTo>
                    <a:pt x="297" y="19"/>
                  </a:lnTo>
                  <a:lnTo>
                    <a:pt x="299" y="22"/>
                  </a:lnTo>
                  <a:lnTo>
                    <a:pt x="300" y="26"/>
                  </a:lnTo>
                  <a:lnTo>
                    <a:pt x="299" y="30"/>
                  </a:lnTo>
                  <a:lnTo>
                    <a:pt x="294" y="38"/>
                  </a:lnTo>
                  <a:lnTo>
                    <a:pt x="287" y="51"/>
                  </a:lnTo>
                  <a:lnTo>
                    <a:pt x="282" y="64"/>
                  </a:lnTo>
                  <a:lnTo>
                    <a:pt x="280" y="73"/>
                  </a:lnTo>
                  <a:lnTo>
                    <a:pt x="267" y="72"/>
                  </a:lnTo>
                  <a:lnTo>
                    <a:pt x="251" y="72"/>
                  </a:lnTo>
                  <a:lnTo>
                    <a:pt x="234" y="73"/>
                  </a:lnTo>
                  <a:lnTo>
                    <a:pt x="215" y="75"/>
                  </a:lnTo>
                  <a:lnTo>
                    <a:pt x="198" y="78"/>
                  </a:lnTo>
                  <a:lnTo>
                    <a:pt x="184" y="81"/>
                  </a:lnTo>
                  <a:lnTo>
                    <a:pt x="172" y="85"/>
                  </a:lnTo>
                  <a:lnTo>
                    <a:pt x="167" y="89"/>
                  </a:lnTo>
                  <a:lnTo>
                    <a:pt x="163" y="105"/>
                  </a:lnTo>
                  <a:lnTo>
                    <a:pt x="161" y="129"/>
                  </a:lnTo>
                  <a:lnTo>
                    <a:pt x="163" y="155"/>
                  </a:lnTo>
                  <a:lnTo>
                    <a:pt x="169" y="174"/>
                  </a:lnTo>
                  <a:lnTo>
                    <a:pt x="165" y="181"/>
                  </a:lnTo>
                  <a:lnTo>
                    <a:pt x="161" y="185"/>
                  </a:lnTo>
                  <a:lnTo>
                    <a:pt x="155" y="189"/>
                  </a:lnTo>
                  <a:lnTo>
                    <a:pt x="151" y="193"/>
                  </a:lnTo>
                  <a:lnTo>
                    <a:pt x="144" y="182"/>
                  </a:lnTo>
                  <a:lnTo>
                    <a:pt x="138" y="168"/>
                  </a:lnTo>
                  <a:lnTo>
                    <a:pt x="131" y="156"/>
                  </a:lnTo>
                  <a:lnTo>
                    <a:pt x="123" y="150"/>
                  </a:lnTo>
                  <a:lnTo>
                    <a:pt x="118" y="152"/>
                  </a:lnTo>
                  <a:lnTo>
                    <a:pt x="112" y="155"/>
                  </a:lnTo>
                  <a:lnTo>
                    <a:pt x="104" y="160"/>
                  </a:lnTo>
                  <a:lnTo>
                    <a:pt x="98" y="167"/>
                  </a:lnTo>
                  <a:lnTo>
                    <a:pt x="93" y="176"/>
                  </a:lnTo>
                  <a:lnTo>
                    <a:pt x="89" y="184"/>
                  </a:lnTo>
                  <a:lnTo>
                    <a:pt x="88" y="194"/>
                  </a:lnTo>
                  <a:lnTo>
                    <a:pt x="90" y="205"/>
                  </a:lnTo>
                  <a:lnTo>
                    <a:pt x="93" y="225"/>
                  </a:lnTo>
                  <a:lnTo>
                    <a:pt x="91" y="240"/>
                  </a:lnTo>
                  <a:lnTo>
                    <a:pt x="85" y="253"/>
                  </a:lnTo>
                  <a:lnTo>
                    <a:pt x="79" y="261"/>
                  </a:lnTo>
                  <a:lnTo>
                    <a:pt x="75" y="263"/>
                  </a:lnTo>
                  <a:lnTo>
                    <a:pt x="71" y="266"/>
                  </a:lnTo>
                  <a:lnTo>
                    <a:pt x="66" y="267"/>
                  </a:lnTo>
                  <a:lnTo>
                    <a:pt x="60" y="269"/>
                  </a:lnTo>
                  <a:lnTo>
                    <a:pt x="55" y="270"/>
                  </a:lnTo>
                  <a:lnTo>
                    <a:pt x="50" y="270"/>
                  </a:lnTo>
                  <a:lnTo>
                    <a:pt x="47" y="270"/>
                  </a:lnTo>
                  <a:lnTo>
                    <a:pt x="44" y="270"/>
                  </a:lnTo>
                  <a:lnTo>
                    <a:pt x="42" y="265"/>
                  </a:lnTo>
                  <a:lnTo>
                    <a:pt x="43" y="255"/>
                  </a:lnTo>
                  <a:lnTo>
                    <a:pt x="44" y="242"/>
                  </a:lnTo>
                  <a:lnTo>
                    <a:pt x="42" y="2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 name="Google Shape;359;p18"/>
            <p:cNvSpPr/>
            <p:nvPr/>
          </p:nvSpPr>
          <p:spPr>
            <a:xfrm>
              <a:off x="2968" y="1483"/>
              <a:ext cx="53" cy="104"/>
            </a:xfrm>
            <a:custGeom>
              <a:rect b="b" l="l" r="r" t="t"/>
              <a:pathLst>
                <a:path extrusionOk="0" h="104" w="53">
                  <a:moveTo>
                    <a:pt x="2" y="0"/>
                  </a:moveTo>
                  <a:lnTo>
                    <a:pt x="2" y="1"/>
                  </a:lnTo>
                  <a:lnTo>
                    <a:pt x="0" y="13"/>
                  </a:lnTo>
                  <a:lnTo>
                    <a:pt x="3" y="29"/>
                  </a:lnTo>
                  <a:lnTo>
                    <a:pt x="9" y="44"/>
                  </a:lnTo>
                  <a:lnTo>
                    <a:pt x="16" y="59"/>
                  </a:lnTo>
                  <a:lnTo>
                    <a:pt x="25" y="75"/>
                  </a:lnTo>
                  <a:lnTo>
                    <a:pt x="32" y="87"/>
                  </a:lnTo>
                  <a:lnTo>
                    <a:pt x="38" y="98"/>
                  </a:lnTo>
                  <a:lnTo>
                    <a:pt x="42" y="104"/>
                  </a:lnTo>
                  <a:lnTo>
                    <a:pt x="53" y="100"/>
                  </a:lnTo>
                  <a:lnTo>
                    <a:pt x="49" y="91"/>
                  </a:lnTo>
                  <a:lnTo>
                    <a:pt x="42" y="81"/>
                  </a:lnTo>
                  <a:lnTo>
                    <a:pt x="35" y="68"/>
                  </a:lnTo>
                  <a:lnTo>
                    <a:pt x="27" y="55"/>
                  </a:lnTo>
                  <a:lnTo>
                    <a:pt x="19" y="40"/>
                  </a:lnTo>
                  <a:lnTo>
                    <a:pt x="13" y="27"/>
                  </a:lnTo>
                  <a:lnTo>
                    <a:pt x="12" y="13"/>
                  </a:lnTo>
                  <a:lnTo>
                    <a:pt x="12" y="3"/>
                  </a:lnTo>
                  <a:lnTo>
                    <a:pt x="12" y="4"/>
                  </a:lnTo>
                  <a:lnTo>
                    <a:pt x="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 name="Google Shape;360;p18"/>
            <p:cNvSpPr/>
            <p:nvPr/>
          </p:nvSpPr>
          <p:spPr>
            <a:xfrm>
              <a:off x="2970" y="1365"/>
              <a:ext cx="91" cy="122"/>
            </a:xfrm>
            <a:custGeom>
              <a:rect b="b" l="l" r="r" t="t"/>
              <a:pathLst>
                <a:path extrusionOk="0" h="122" w="91">
                  <a:moveTo>
                    <a:pt x="84" y="0"/>
                  </a:moveTo>
                  <a:lnTo>
                    <a:pt x="84" y="0"/>
                  </a:lnTo>
                  <a:lnTo>
                    <a:pt x="72" y="10"/>
                  </a:lnTo>
                  <a:lnTo>
                    <a:pt x="59" y="24"/>
                  </a:lnTo>
                  <a:lnTo>
                    <a:pt x="47" y="39"/>
                  </a:lnTo>
                  <a:lnTo>
                    <a:pt x="34" y="56"/>
                  </a:lnTo>
                  <a:lnTo>
                    <a:pt x="23" y="74"/>
                  </a:lnTo>
                  <a:lnTo>
                    <a:pt x="12" y="89"/>
                  </a:lnTo>
                  <a:lnTo>
                    <a:pt x="5" y="105"/>
                  </a:lnTo>
                  <a:lnTo>
                    <a:pt x="0" y="118"/>
                  </a:lnTo>
                  <a:lnTo>
                    <a:pt x="10" y="122"/>
                  </a:lnTo>
                  <a:lnTo>
                    <a:pt x="15" y="109"/>
                  </a:lnTo>
                  <a:lnTo>
                    <a:pt x="23" y="96"/>
                  </a:lnTo>
                  <a:lnTo>
                    <a:pt x="33" y="80"/>
                  </a:lnTo>
                  <a:lnTo>
                    <a:pt x="43" y="62"/>
                  </a:lnTo>
                  <a:lnTo>
                    <a:pt x="55" y="46"/>
                  </a:lnTo>
                  <a:lnTo>
                    <a:pt x="68" y="30"/>
                  </a:lnTo>
                  <a:lnTo>
                    <a:pt x="80" y="19"/>
                  </a:lnTo>
                  <a:lnTo>
                    <a:pt x="91" y="8"/>
                  </a:lnTo>
                  <a:lnTo>
                    <a:pt x="91" y="8"/>
                  </a:lnTo>
                  <a:lnTo>
                    <a:pt x="8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 name="Google Shape;361;p18"/>
            <p:cNvSpPr/>
            <p:nvPr/>
          </p:nvSpPr>
          <p:spPr>
            <a:xfrm>
              <a:off x="3054" y="1348"/>
              <a:ext cx="192" cy="25"/>
            </a:xfrm>
            <a:custGeom>
              <a:rect b="b" l="l" r="r" t="t"/>
              <a:pathLst>
                <a:path extrusionOk="0" h="25" w="192">
                  <a:moveTo>
                    <a:pt x="192" y="6"/>
                  </a:moveTo>
                  <a:lnTo>
                    <a:pt x="192" y="6"/>
                  </a:lnTo>
                  <a:lnTo>
                    <a:pt x="188" y="5"/>
                  </a:lnTo>
                  <a:lnTo>
                    <a:pt x="181" y="4"/>
                  </a:lnTo>
                  <a:lnTo>
                    <a:pt x="171" y="3"/>
                  </a:lnTo>
                  <a:lnTo>
                    <a:pt x="160" y="3"/>
                  </a:lnTo>
                  <a:lnTo>
                    <a:pt x="147" y="1"/>
                  </a:lnTo>
                  <a:lnTo>
                    <a:pt x="134" y="1"/>
                  </a:lnTo>
                  <a:lnTo>
                    <a:pt x="119" y="0"/>
                  </a:lnTo>
                  <a:lnTo>
                    <a:pt x="104" y="0"/>
                  </a:lnTo>
                  <a:lnTo>
                    <a:pt x="88" y="0"/>
                  </a:lnTo>
                  <a:lnTo>
                    <a:pt x="72" y="2"/>
                  </a:lnTo>
                  <a:lnTo>
                    <a:pt x="58" y="3"/>
                  </a:lnTo>
                  <a:lnTo>
                    <a:pt x="44" y="4"/>
                  </a:lnTo>
                  <a:lnTo>
                    <a:pt x="29" y="6"/>
                  </a:lnTo>
                  <a:lnTo>
                    <a:pt x="19" y="8"/>
                  </a:lnTo>
                  <a:lnTo>
                    <a:pt x="9" y="12"/>
                  </a:lnTo>
                  <a:lnTo>
                    <a:pt x="0" y="17"/>
                  </a:lnTo>
                  <a:lnTo>
                    <a:pt x="7" y="25"/>
                  </a:lnTo>
                  <a:lnTo>
                    <a:pt x="13" y="22"/>
                  </a:lnTo>
                  <a:lnTo>
                    <a:pt x="21" y="19"/>
                  </a:lnTo>
                  <a:lnTo>
                    <a:pt x="32" y="17"/>
                  </a:lnTo>
                  <a:lnTo>
                    <a:pt x="44" y="15"/>
                  </a:lnTo>
                  <a:lnTo>
                    <a:pt x="58" y="14"/>
                  </a:lnTo>
                  <a:lnTo>
                    <a:pt x="72" y="13"/>
                  </a:lnTo>
                  <a:lnTo>
                    <a:pt x="88" y="13"/>
                  </a:lnTo>
                  <a:lnTo>
                    <a:pt x="104" y="13"/>
                  </a:lnTo>
                  <a:lnTo>
                    <a:pt x="119" y="13"/>
                  </a:lnTo>
                  <a:lnTo>
                    <a:pt x="134" y="14"/>
                  </a:lnTo>
                  <a:lnTo>
                    <a:pt x="147" y="14"/>
                  </a:lnTo>
                  <a:lnTo>
                    <a:pt x="160" y="14"/>
                  </a:lnTo>
                  <a:lnTo>
                    <a:pt x="171" y="16"/>
                  </a:lnTo>
                  <a:lnTo>
                    <a:pt x="181" y="15"/>
                  </a:lnTo>
                  <a:lnTo>
                    <a:pt x="186" y="16"/>
                  </a:lnTo>
                  <a:lnTo>
                    <a:pt x="190" y="17"/>
                  </a:lnTo>
                  <a:lnTo>
                    <a:pt x="190" y="17"/>
                  </a:lnTo>
                  <a:lnTo>
                    <a:pt x="192"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2" name="Google Shape;362;p18"/>
            <p:cNvSpPr/>
            <p:nvPr/>
          </p:nvSpPr>
          <p:spPr>
            <a:xfrm>
              <a:off x="3244" y="1354"/>
              <a:ext cx="37" cy="33"/>
            </a:xfrm>
            <a:custGeom>
              <a:rect b="b" l="l" r="r" t="t"/>
              <a:pathLst>
                <a:path extrusionOk="0" h="33" w="37">
                  <a:moveTo>
                    <a:pt x="34" y="33"/>
                  </a:moveTo>
                  <a:lnTo>
                    <a:pt x="34" y="33"/>
                  </a:lnTo>
                  <a:lnTo>
                    <a:pt x="37" y="26"/>
                  </a:lnTo>
                  <a:lnTo>
                    <a:pt x="35" y="20"/>
                  </a:lnTo>
                  <a:lnTo>
                    <a:pt x="31" y="15"/>
                  </a:lnTo>
                  <a:lnTo>
                    <a:pt x="26" y="12"/>
                  </a:lnTo>
                  <a:lnTo>
                    <a:pt x="21" y="7"/>
                  </a:lnTo>
                  <a:lnTo>
                    <a:pt x="15" y="5"/>
                  </a:lnTo>
                  <a:lnTo>
                    <a:pt x="9" y="2"/>
                  </a:lnTo>
                  <a:lnTo>
                    <a:pt x="2" y="0"/>
                  </a:lnTo>
                  <a:lnTo>
                    <a:pt x="0" y="11"/>
                  </a:lnTo>
                  <a:lnTo>
                    <a:pt x="4" y="13"/>
                  </a:lnTo>
                  <a:lnTo>
                    <a:pt x="11" y="15"/>
                  </a:lnTo>
                  <a:lnTo>
                    <a:pt x="15" y="17"/>
                  </a:lnTo>
                  <a:lnTo>
                    <a:pt x="20" y="20"/>
                  </a:lnTo>
                  <a:lnTo>
                    <a:pt x="23" y="23"/>
                  </a:lnTo>
                  <a:lnTo>
                    <a:pt x="24" y="24"/>
                  </a:lnTo>
                  <a:lnTo>
                    <a:pt x="24" y="26"/>
                  </a:lnTo>
                  <a:lnTo>
                    <a:pt x="25" y="26"/>
                  </a:lnTo>
                  <a:lnTo>
                    <a:pt x="25" y="26"/>
                  </a:lnTo>
                  <a:lnTo>
                    <a:pt x="34"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 name="Google Shape;363;p18"/>
            <p:cNvSpPr/>
            <p:nvPr/>
          </p:nvSpPr>
          <p:spPr>
            <a:xfrm>
              <a:off x="3247" y="1380"/>
              <a:ext cx="31" cy="54"/>
            </a:xfrm>
            <a:custGeom>
              <a:rect b="b" l="l" r="r" t="t"/>
              <a:pathLst>
                <a:path extrusionOk="0" h="54" w="31">
                  <a:moveTo>
                    <a:pt x="7" y="53"/>
                  </a:moveTo>
                  <a:lnTo>
                    <a:pt x="13" y="47"/>
                  </a:lnTo>
                  <a:lnTo>
                    <a:pt x="14" y="39"/>
                  </a:lnTo>
                  <a:lnTo>
                    <a:pt x="19" y="28"/>
                  </a:lnTo>
                  <a:lnTo>
                    <a:pt x="26" y="14"/>
                  </a:lnTo>
                  <a:lnTo>
                    <a:pt x="31" y="7"/>
                  </a:lnTo>
                  <a:lnTo>
                    <a:pt x="22" y="0"/>
                  </a:lnTo>
                  <a:lnTo>
                    <a:pt x="16" y="10"/>
                  </a:lnTo>
                  <a:lnTo>
                    <a:pt x="9" y="23"/>
                  </a:lnTo>
                  <a:lnTo>
                    <a:pt x="3" y="37"/>
                  </a:lnTo>
                  <a:lnTo>
                    <a:pt x="0" y="47"/>
                  </a:lnTo>
                  <a:lnTo>
                    <a:pt x="7" y="42"/>
                  </a:lnTo>
                  <a:lnTo>
                    <a:pt x="7" y="53"/>
                  </a:lnTo>
                  <a:lnTo>
                    <a:pt x="13" y="54"/>
                  </a:lnTo>
                  <a:lnTo>
                    <a:pt x="13" y="47"/>
                  </a:lnTo>
                  <a:lnTo>
                    <a:pt x="7" y="5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 name="Google Shape;364;p18"/>
            <p:cNvSpPr/>
            <p:nvPr/>
          </p:nvSpPr>
          <p:spPr>
            <a:xfrm>
              <a:off x="3136" y="1420"/>
              <a:ext cx="118" cy="25"/>
            </a:xfrm>
            <a:custGeom>
              <a:rect b="b" l="l" r="r" t="t"/>
              <a:pathLst>
                <a:path extrusionOk="0" h="25" w="118">
                  <a:moveTo>
                    <a:pt x="10" y="25"/>
                  </a:moveTo>
                  <a:lnTo>
                    <a:pt x="10" y="25"/>
                  </a:lnTo>
                  <a:lnTo>
                    <a:pt x="12" y="24"/>
                  </a:lnTo>
                  <a:lnTo>
                    <a:pt x="23" y="20"/>
                  </a:lnTo>
                  <a:lnTo>
                    <a:pt x="36" y="17"/>
                  </a:lnTo>
                  <a:lnTo>
                    <a:pt x="53" y="15"/>
                  </a:lnTo>
                  <a:lnTo>
                    <a:pt x="72" y="13"/>
                  </a:lnTo>
                  <a:lnTo>
                    <a:pt x="89" y="13"/>
                  </a:lnTo>
                  <a:lnTo>
                    <a:pt x="105" y="13"/>
                  </a:lnTo>
                  <a:lnTo>
                    <a:pt x="118" y="13"/>
                  </a:lnTo>
                  <a:lnTo>
                    <a:pt x="118" y="2"/>
                  </a:lnTo>
                  <a:lnTo>
                    <a:pt x="105" y="0"/>
                  </a:lnTo>
                  <a:lnTo>
                    <a:pt x="89" y="0"/>
                  </a:lnTo>
                  <a:lnTo>
                    <a:pt x="72" y="2"/>
                  </a:lnTo>
                  <a:lnTo>
                    <a:pt x="53" y="4"/>
                  </a:lnTo>
                  <a:lnTo>
                    <a:pt x="36" y="6"/>
                  </a:lnTo>
                  <a:lnTo>
                    <a:pt x="21" y="9"/>
                  </a:lnTo>
                  <a:lnTo>
                    <a:pt x="8" y="14"/>
                  </a:lnTo>
                  <a:lnTo>
                    <a:pt x="0" y="21"/>
                  </a:lnTo>
                  <a:lnTo>
                    <a:pt x="0" y="21"/>
                  </a:lnTo>
                  <a:lnTo>
                    <a:pt x="10"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5" name="Google Shape;365;p18"/>
            <p:cNvSpPr/>
            <p:nvPr/>
          </p:nvSpPr>
          <p:spPr>
            <a:xfrm>
              <a:off x="3128" y="1441"/>
              <a:ext cx="21" cy="91"/>
            </a:xfrm>
            <a:custGeom>
              <a:rect b="b" l="l" r="r" t="t"/>
              <a:pathLst>
                <a:path extrusionOk="0" h="91" w="21">
                  <a:moveTo>
                    <a:pt x="20" y="90"/>
                  </a:moveTo>
                  <a:lnTo>
                    <a:pt x="19" y="84"/>
                  </a:lnTo>
                  <a:lnTo>
                    <a:pt x="14" y="67"/>
                  </a:lnTo>
                  <a:lnTo>
                    <a:pt x="13" y="42"/>
                  </a:lnTo>
                  <a:lnTo>
                    <a:pt x="14" y="18"/>
                  </a:lnTo>
                  <a:lnTo>
                    <a:pt x="18" y="4"/>
                  </a:lnTo>
                  <a:lnTo>
                    <a:pt x="8" y="0"/>
                  </a:lnTo>
                  <a:lnTo>
                    <a:pt x="3" y="18"/>
                  </a:lnTo>
                  <a:lnTo>
                    <a:pt x="0" y="42"/>
                  </a:lnTo>
                  <a:lnTo>
                    <a:pt x="3" y="69"/>
                  </a:lnTo>
                  <a:lnTo>
                    <a:pt x="11" y="91"/>
                  </a:lnTo>
                  <a:lnTo>
                    <a:pt x="10" y="85"/>
                  </a:lnTo>
                  <a:lnTo>
                    <a:pt x="20" y="90"/>
                  </a:lnTo>
                  <a:lnTo>
                    <a:pt x="21" y="87"/>
                  </a:lnTo>
                  <a:lnTo>
                    <a:pt x="19" y="84"/>
                  </a:lnTo>
                  <a:lnTo>
                    <a:pt x="20" y="9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6" name="Google Shape;366;p18"/>
            <p:cNvSpPr/>
            <p:nvPr/>
          </p:nvSpPr>
          <p:spPr>
            <a:xfrm>
              <a:off x="3121" y="1526"/>
              <a:ext cx="27" cy="31"/>
            </a:xfrm>
            <a:custGeom>
              <a:rect b="b" l="l" r="r" t="t"/>
              <a:pathLst>
                <a:path extrusionOk="0" h="31" w="27">
                  <a:moveTo>
                    <a:pt x="0" y="25"/>
                  </a:moveTo>
                  <a:lnTo>
                    <a:pt x="8" y="24"/>
                  </a:lnTo>
                  <a:lnTo>
                    <a:pt x="12" y="21"/>
                  </a:lnTo>
                  <a:lnTo>
                    <a:pt x="17" y="17"/>
                  </a:lnTo>
                  <a:lnTo>
                    <a:pt x="22" y="12"/>
                  </a:lnTo>
                  <a:lnTo>
                    <a:pt x="27" y="5"/>
                  </a:lnTo>
                  <a:lnTo>
                    <a:pt x="17" y="0"/>
                  </a:lnTo>
                  <a:lnTo>
                    <a:pt x="14" y="6"/>
                  </a:lnTo>
                  <a:lnTo>
                    <a:pt x="10" y="9"/>
                  </a:lnTo>
                  <a:lnTo>
                    <a:pt x="5" y="13"/>
                  </a:lnTo>
                  <a:lnTo>
                    <a:pt x="0" y="18"/>
                  </a:lnTo>
                  <a:lnTo>
                    <a:pt x="8" y="17"/>
                  </a:lnTo>
                  <a:lnTo>
                    <a:pt x="0" y="25"/>
                  </a:lnTo>
                  <a:lnTo>
                    <a:pt x="4" y="31"/>
                  </a:lnTo>
                  <a:lnTo>
                    <a:pt x="8" y="24"/>
                  </a:lnTo>
                  <a:lnTo>
                    <a:pt x="0"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 name="Google Shape;367;p18"/>
            <p:cNvSpPr/>
            <p:nvPr/>
          </p:nvSpPr>
          <p:spPr>
            <a:xfrm>
              <a:off x="3097" y="1498"/>
              <a:ext cx="32" cy="53"/>
            </a:xfrm>
            <a:custGeom>
              <a:rect b="b" l="l" r="r" t="t"/>
              <a:pathLst>
                <a:path extrusionOk="0" h="53" w="32">
                  <a:moveTo>
                    <a:pt x="0" y="13"/>
                  </a:moveTo>
                  <a:lnTo>
                    <a:pt x="0" y="13"/>
                  </a:lnTo>
                  <a:lnTo>
                    <a:pt x="4" y="15"/>
                  </a:lnTo>
                  <a:lnTo>
                    <a:pt x="9" y="26"/>
                  </a:lnTo>
                  <a:lnTo>
                    <a:pt x="16" y="40"/>
                  </a:lnTo>
                  <a:lnTo>
                    <a:pt x="24" y="53"/>
                  </a:lnTo>
                  <a:lnTo>
                    <a:pt x="32" y="45"/>
                  </a:lnTo>
                  <a:lnTo>
                    <a:pt x="26" y="36"/>
                  </a:lnTo>
                  <a:lnTo>
                    <a:pt x="20" y="22"/>
                  </a:lnTo>
                  <a:lnTo>
                    <a:pt x="13" y="9"/>
                  </a:lnTo>
                  <a:lnTo>
                    <a:pt x="0" y="0"/>
                  </a:lnTo>
                  <a:lnTo>
                    <a:pt x="0" y="0"/>
                  </a:lnTo>
                  <a:lnTo>
                    <a:pt x="0" y="1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8" name="Google Shape;368;p18"/>
            <p:cNvSpPr/>
            <p:nvPr/>
          </p:nvSpPr>
          <p:spPr>
            <a:xfrm>
              <a:off x="3055" y="1498"/>
              <a:ext cx="42" cy="63"/>
            </a:xfrm>
            <a:custGeom>
              <a:rect b="b" l="l" r="r" t="t"/>
              <a:pathLst>
                <a:path extrusionOk="0" h="63" w="42">
                  <a:moveTo>
                    <a:pt x="14" y="60"/>
                  </a:moveTo>
                  <a:lnTo>
                    <a:pt x="14" y="59"/>
                  </a:lnTo>
                  <a:lnTo>
                    <a:pt x="13" y="50"/>
                  </a:lnTo>
                  <a:lnTo>
                    <a:pt x="13" y="41"/>
                  </a:lnTo>
                  <a:lnTo>
                    <a:pt x="17" y="34"/>
                  </a:lnTo>
                  <a:lnTo>
                    <a:pt x="21" y="26"/>
                  </a:lnTo>
                  <a:lnTo>
                    <a:pt x="27" y="20"/>
                  </a:lnTo>
                  <a:lnTo>
                    <a:pt x="34" y="16"/>
                  </a:lnTo>
                  <a:lnTo>
                    <a:pt x="39" y="13"/>
                  </a:lnTo>
                  <a:lnTo>
                    <a:pt x="42" y="13"/>
                  </a:lnTo>
                  <a:lnTo>
                    <a:pt x="42" y="0"/>
                  </a:lnTo>
                  <a:lnTo>
                    <a:pt x="35" y="2"/>
                  </a:lnTo>
                  <a:lnTo>
                    <a:pt x="27" y="5"/>
                  </a:lnTo>
                  <a:lnTo>
                    <a:pt x="19" y="12"/>
                  </a:lnTo>
                  <a:lnTo>
                    <a:pt x="13" y="20"/>
                  </a:lnTo>
                  <a:lnTo>
                    <a:pt x="7" y="29"/>
                  </a:lnTo>
                  <a:lnTo>
                    <a:pt x="2" y="39"/>
                  </a:lnTo>
                  <a:lnTo>
                    <a:pt x="0" y="50"/>
                  </a:lnTo>
                  <a:lnTo>
                    <a:pt x="3" y="63"/>
                  </a:lnTo>
                  <a:lnTo>
                    <a:pt x="3" y="62"/>
                  </a:lnTo>
                  <a:lnTo>
                    <a:pt x="14" y="6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 name="Google Shape;369;p18"/>
            <p:cNvSpPr/>
            <p:nvPr/>
          </p:nvSpPr>
          <p:spPr>
            <a:xfrm>
              <a:off x="3049" y="1558"/>
              <a:ext cx="24" cy="61"/>
            </a:xfrm>
            <a:custGeom>
              <a:rect b="b" l="l" r="r" t="t"/>
              <a:pathLst>
                <a:path extrusionOk="0" h="61" w="24">
                  <a:moveTo>
                    <a:pt x="7" y="61"/>
                  </a:moveTo>
                  <a:lnTo>
                    <a:pt x="8" y="61"/>
                  </a:lnTo>
                  <a:lnTo>
                    <a:pt x="16" y="51"/>
                  </a:lnTo>
                  <a:lnTo>
                    <a:pt x="21" y="37"/>
                  </a:lnTo>
                  <a:lnTo>
                    <a:pt x="24" y="21"/>
                  </a:lnTo>
                  <a:lnTo>
                    <a:pt x="20" y="0"/>
                  </a:lnTo>
                  <a:lnTo>
                    <a:pt x="9" y="2"/>
                  </a:lnTo>
                  <a:lnTo>
                    <a:pt x="12" y="21"/>
                  </a:lnTo>
                  <a:lnTo>
                    <a:pt x="10" y="35"/>
                  </a:lnTo>
                  <a:lnTo>
                    <a:pt x="5" y="47"/>
                  </a:lnTo>
                  <a:lnTo>
                    <a:pt x="0" y="53"/>
                  </a:lnTo>
                  <a:lnTo>
                    <a:pt x="1" y="53"/>
                  </a:lnTo>
                  <a:lnTo>
                    <a:pt x="7" y="6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 name="Google Shape;370;p18"/>
            <p:cNvSpPr/>
            <p:nvPr/>
          </p:nvSpPr>
          <p:spPr>
            <a:xfrm>
              <a:off x="3016" y="1611"/>
              <a:ext cx="40" cy="20"/>
            </a:xfrm>
            <a:custGeom>
              <a:rect b="b" l="l" r="r" t="t"/>
              <a:pathLst>
                <a:path extrusionOk="0" h="20" w="40">
                  <a:moveTo>
                    <a:pt x="1" y="19"/>
                  </a:moveTo>
                  <a:lnTo>
                    <a:pt x="0" y="19"/>
                  </a:lnTo>
                  <a:lnTo>
                    <a:pt x="5" y="20"/>
                  </a:lnTo>
                  <a:lnTo>
                    <a:pt x="8" y="20"/>
                  </a:lnTo>
                  <a:lnTo>
                    <a:pt x="13" y="19"/>
                  </a:lnTo>
                  <a:lnTo>
                    <a:pt x="19" y="18"/>
                  </a:lnTo>
                  <a:lnTo>
                    <a:pt x="25" y="16"/>
                  </a:lnTo>
                  <a:lnTo>
                    <a:pt x="31" y="14"/>
                  </a:lnTo>
                  <a:lnTo>
                    <a:pt x="36" y="11"/>
                  </a:lnTo>
                  <a:lnTo>
                    <a:pt x="40" y="8"/>
                  </a:lnTo>
                  <a:lnTo>
                    <a:pt x="34" y="0"/>
                  </a:lnTo>
                  <a:lnTo>
                    <a:pt x="30" y="1"/>
                  </a:lnTo>
                  <a:lnTo>
                    <a:pt x="27" y="4"/>
                  </a:lnTo>
                  <a:lnTo>
                    <a:pt x="23" y="5"/>
                  </a:lnTo>
                  <a:lnTo>
                    <a:pt x="17" y="7"/>
                  </a:lnTo>
                  <a:lnTo>
                    <a:pt x="13" y="8"/>
                  </a:lnTo>
                  <a:lnTo>
                    <a:pt x="8" y="7"/>
                  </a:lnTo>
                  <a:lnTo>
                    <a:pt x="5" y="7"/>
                  </a:lnTo>
                  <a:lnTo>
                    <a:pt x="4" y="8"/>
                  </a:lnTo>
                  <a:lnTo>
                    <a:pt x="3" y="8"/>
                  </a:lnTo>
                  <a:lnTo>
                    <a:pt x="1"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1" name="Google Shape;371;p18"/>
            <p:cNvSpPr/>
            <p:nvPr/>
          </p:nvSpPr>
          <p:spPr>
            <a:xfrm>
              <a:off x="3010" y="1583"/>
              <a:ext cx="14" cy="47"/>
            </a:xfrm>
            <a:custGeom>
              <a:rect b="b" l="l" r="r" t="t"/>
              <a:pathLst>
                <a:path extrusionOk="0" h="47" w="14">
                  <a:moveTo>
                    <a:pt x="0" y="4"/>
                  </a:moveTo>
                  <a:lnTo>
                    <a:pt x="0" y="4"/>
                  </a:lnTo>
                  <a:lnTo>
                    <a:pt x="1" y="13"/>
                  </a:lnTo>
                  <a:lnTo>
                    <a:pt x="1" y="26"/>
                  </a:lnTo>
                  <a:lnTo>
                    <a:pt x="0" y="36"/>
                  </a:lnTo>
                  <a:lnTo>
                    <a:pt x="7" y="47"/>
                  </a:lnTo>
                  <a:lnTo>
                    <a:pt x="9" y="36"/>
                  </a:lnTo>
                  <a:lnTo>
                    <a:pt x="11" y="36"/>
                  </a:lnTo>
                  <a:lnTo>
                    <a:pt x="12" y="26"/>
                  </a:lnTo>
                  <a:lnTo>
                    <a:pt x="14" y="13"/>
                  </a:lnTo>
                  <a:lnTo>
                    <a:pt x="11" y="0"/>
                  </a:lnTo>
                  <a:lnTo>
                    <a:pt x="11" y="0"/>
                  </a:lnTo>
                  <a:lnTo>
                    <a:pt x="0"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2" name="Google Shape;372;p18"/>
            <p:cNvSpPr/>
            <p:nvPr/>
          </p:nvSpPr>
          <p:spPr>
            <a:xfrm>
              <a:off x="3086" y="1739"/>
              <a:ext cx="90" cy="411"/>
            </a:xfrm>
            <a:custGeom>
              <a:rect b="b" l="l" r="r" t="t"/>
              <a:pathLst>
                <a:path extrusionOk="0" h="411" w="90">
                  <a:moveTo>
                    <a:pt x="78" y="411"/>
                  </a:moveTo>
                  <a:lnTo>
                    <a:pt x="86" y="298"/>
                  </a:lnTo>
                  <a:lnTo>
                    <a:pt x="90" y="179"/>
                  </a:lnTo>
                  <a:lnTo>
                    <a:pt x="85" y="73"/>
                  </a:lnTo>
                  <a:lnTo>
                    <a:pt x="69" y="0"/>
                  </a:lnTo>
                  <a:lnTo>
                    <a:pt x="60" y="15"/>
                  </a:lnTo>
                  <a:lnTo>
                    <a:pt x="50" y="32"/>
                  </a:lnTo>
                  <a:lnTo>
                    <a:pt x="39" y="52"/>
                  </a:lnTo>
                  <a:lnTo>
                    <a:pt x="28" y="73"/>
                  </a:lnTo>
                  <a:lnTo>
                    <a:pt x="17" y="94"/>
                  </a:lnTo>
                  <a:lnTo>
                    <a:pt x="9" y="112"/>
                  </a:lnTo>
                  <a:lnTo>
                    <a:pt x="3" y="125"/>
                  </a:lnTo>
                  <a:lnTo>
                    <a:pt x="0" y="134"/>
                  </a:lnTo>
                  <a:lnTo>
                    <a:pt x="4" y="136"/>
                  </a:lnTo>
                  <a:lnTo>
                    <a:pt x="9" y="138"/>
                  </a:lnTo>
                  <a:lnTo>
                    <a:pt x="14" y="140"/>
                  </a:lnTo>
                  <a:lnTo>
                    <a:pt x="20" y="142"/>
                  </a:lnTo>
                  <a:lnTo>
                    <a:pt x="26" y="145"/>
                  </a:lnTo>
                  <a:lnTo>
                    <a:pt x="31" y="147"/>
                  </a:lnTo>
                  <a:lnTo>
                    <a:pt x="36" y="150"/>
                  </a:lnTo>
                  <a:lnTo>
                    <a:pt x="41" y="153"/>
                  </a:lnTo>
                  <a:lnTo>
                    <a:pt x="34" y="170"/>
                  </a:lnTo>
                  <a:lnTo>
                    <a:pt x="28" y="187"/>
                  </a:lnTo>
                  <a:lnTo>
                    <a:pt x="24" y="201"/>
                  </a:lnTo>
                  <a:lnTo>
                    <a:pt x="19" y="212"/>
                  </a:lnTo>
                  <a:lnTo>
                    <a:pt x="31" y="213"/>
                  </a:lnTo>
                  <a:lnTo>
                    <a:pt x="39" y="228"/>
                  </a:lnTo>
                  <a:lnTo>
                    <a:pt x="47" y="256"/>
                  </a:lnTo>
                  <a:lnTo>
                    <a:pt x="52" y="288"/>
                  </a:lnTo>
                  <a:lnTo>
                    <a:pt x="56" y="323"/>
                  </a:lnTo>
                  <a:lnTo>
                    <a:pt x="57" y="357"/>
                  </a:lnTo>
                  <a:lnTo>
                    <a:pt x="58" y="384"/>
                  </a:lnTo>
                  <a:lnTo>
                    <a:pt x="57" y="401"/>
                  </a:lnTo>
                  <a:lnTo>
                    <a:pt x="62" y="403"/>
                  </a:lnTo>
                  <a:lnTo>
                    <a:pt x="68" y="406"/>
                  </a:lnTo>
                  <a:lnTo>
                    <a:pt x="74" y="409"/>
                  </a:lnTo>
                  <a:lnTo>
                    <a:pt x="78" y="4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 name="Google Shape;373;p18"/>
            <p:cNvSpPr/>
            <p:nvPr/>
          </p:nvSpPr>
          <p:spPr>
            <a:xfrm>
              <a:off x="3169" y="1708"/>
              <a:ext cx="61" cy="82"/>
            </a:xfrm>
            <a:custGeom>
              <a:rect b="b" l="l" r="r" t="t"/>
              <a:pathLst>
                <a:path extrusionOk="0" h="82" w="61">
                  <a:moveTo>
                    <a:pt x="0" y="33"/>
                  </a:moveTo>
                  <a:lnTo>
                    <a:pt x="0" y="53"/>
                  </a:lnTo>
                  <a:lnTo>
                    <a:pt x="4" y="57"/>
                  </a:lnTo>
                  <a:lnTo>
                    <a:pt x="10" y="61"/>
                  </a:lnTo>
                  <a:lnTo>
                    <a:pt x="18" y="67"/>
                  </a:lnTo>
                  <a:lnTo>
                    <a:pt x="24" y="71"/>
                  </a:lnTo>
                  <a:lnTo>
                    <a:pt x="31" y="76"/>
                  </a:lnTo>
                  <a:lnTo>
                    <a:pt x="38" y="79"/>
                  </a:lnTo>
                  <a:lnTo>
                    <a:pt x="44" y="81"/>
                  </a:lnTo>
                  <a:lnTo>
                    <a:pt x="48" y="82"/>
                  </a:lnTo>
                  <a:lnTo>
                    <a:pt x="55" y="71"/>
                  </a:lnTo>
                  <a:lnTo>
                    <a:pt x="60" y="45"/>
                  </a:lnTo>
                  <a:lnTo>
                    <a:pt x="61" y="18"/>
                  </a:lnTo>
                  <a:lnTo>
                    <a:pt x="56" y="1"/>
                  </a:lnTo>
                  <a:lnTo>
                    <a:pt x="52" y="0"/>
                  </a:lnTo>
                  <a:lnTo>
                    <a:pt x="47" y="2"/>
                  </a:lnTo>
                  <a:lnTo>
                    <a:pt x="40" y="5"/>
                  </a:lnTo>
                  <a:lnTo>
                    <a:pt x="31" y="10"/>
                  </a:lnTo>
                  <a:lnTo>
                    <a:pt x="23" y="15"/>
                  </a:lnTo>
                  <a:lnTo>
                    <a:pt x="15" y="22"/>
                  </a:lnTo>
                  <a:lnTo>
                    <a:pt x="7" y="28"/>
                  </a:lnTo>
                  <a:lnTo>
                    <a:pt x="0" y="33"/>
                  </a:lnTo>
                  <a:close/>
                </a:path>
              </a:pathLst>
            </a:custGeom>
            <a:solidFill>
              <a:srgbClr val="00666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 name="Google Shape;374;p18"/>
            <p:cNvSpPr/>
            <p:nvPr/>
          </p:nvSpPr>
          <p:spPr>
            <a:xfrm>
              <a:off x="3424" y="1825"/>
              <a:ext cx="464" cy="34"/>
            </a:xfrm>
            <a:prstGeom prst="rect">
              <a:avLst/>
            </a:prstGeom>
            <a:solidFill>
              <a:srgbClr val="0099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5" name="Google Shape;375;p18"/>
            <p:cNvSpPr/>
            <p:nvPr/>
          </p:nvSpPr>
          <p:spPr>
            <a:xfrm>
              <a:off x="3882" y="1818"/>
              <a:ext cx="12" cy="41"/>
            </a:xfrm>
            <a:custGeom>
              <a:rect b="b" l="l" r="r" t="t"/>
              <a:pathLst>
                <a:path extrusionOk="0" h="41" w="12">
                  <a:moveTo>
                    <a:pt x="6" y="13"/>
                  </a:moveTo>
                  <a:lnTo>
                    <a:pt x="0" y="7"/>
                  </a:lnTo>
                  <a:lnTo>
                    <a:pt x="0" y="41"/>
                  </a:lnTo>
                  <a:lnTo>
                    <a:pt x="12" y="41"/>
                  </a:lnTo>
                  <a:lnTo>
                    <a:pt x="12" y="7"/>
                  </a:lnTo>
                  <a:lnTo>
                    <a:pt x="6" y="0"/>
                  </a:lnTo>
                  <a:lnTo>
                    <a:pt x="12" y="7"/>
                  </a:lnTo>
                  <a:lnTo>
                    <a:pt x="12" y="0"/>
                  </a:lnTo>
                  <a:lnTo>
                    <a:pt x="6" y="0"/>
                  </a:lnTo>
                  <a:lnTo>
                    <a:pt x="6" y="1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6" name="Google Shape;376;p18"/>
            <p:cNvSpPr/>
            <p:nvPr/>
          </p:nvSpPr>
          <p:spPr>
            <a:xfrm>
              <a:off x="3417" y="1818"/>
              <a:ext cx="471" cy="13"/>
            </a:xfrm>
            <a:custGeom>
              <a:rect b="b" l="l" r="r" t="t"/>
              <a:pathLst>
                <a:path extrusionOk="0" h="13" w="471">
                  <a:moveTo>
                    <a:pt x="13" y="7"/>
                  </a:moveTo>
                  <a:lnTo>
                    <a:pt x="7" y="13"/>
                  </a:lnTo>
                  <a:lnTo>
                    <a:pt x="471" y="13"/>
                  </a:lnTo>
                  <a:lnTo>
                    <a:pt x="471" y="0"/>
                  </a:lnTo>
                  <a:lnTo>
                    <a:pt x="7" y="0"/>
                  </a:lnTo>
                  <a:lnTo>
                    <a:pt x="0" y="7"/>
                  </a:lnTo>
                  <a:lnTo>
                    <a:pt x="7" y="0"/>
                  </a:lnTo>
                  <a:lnTo>
                    <a:pt x="0" y="0"/>
                  </a:lnTo>
                  <a:lnTo>
                    <a:pt x="0" y="7"/>
                  </a:lnTo>
                  <a:lnTo>
                    <a:pt x="13"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7" name="Google Shape;377;p18"/>
            <p:cNvSpPr/>
            <p:nvPr/>
          </p:nvSpPr>
          <p:spPr>
            <a:xfrm>
              <a:off x="3417" y="1825"/>
              <a:ext cx="13" cy="40"/>
            </a:xfrm>
            <a:custGeom>
              <a:rect b="b" l="l" r="r" t="t"/>
              <a:pathLst>
                <a:path extrusionOk="0" h="40" w="13">
                  <a:moveTo>
                    <a:pt x="7" y="28"/>
                  </a:moveTo>
                  <a:lnTo>
                    <a:pt x="13" y="34"/>
                  </a:lnTo>
                  <a:lnTo>
                    <a:pt x="13" y="0"/>
                  </a:lnTo>
                  <a:lnTo>
                    <a:pt x="0" y="0"/>
                  </a:lnTo>
                  <a:lnTo>
                    <a:pt x="0" y="34"/>
                  </a:lnTo>
                  <a:lnTo>
                    <a:pt x="7" y="40"/>
                  </a:lnTo>
                  <a:lnTo>
                    <a:pt x="0" y="34"/>
                  </a:lnTo>
                  <a:lnTo>
                    <a:pt x="0" y="40"/>
                  </a:lnTo>
                  <a:lnTo>
                    <a:pt x="7" y="40"/>
                  </a:lnTo>
                  <a:lnTo>
                    <a:pt x="7"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8" name="Google Shape;378;p18"/>
            <p:cNvSpPr/>
            <p:nvPr/>
          </p:nvSpPr>
          <p:spPr>
            <a:xfrm>
              <a:off x="3424" y="1853"/>
              <a:ext cx="470" cy="12"/>
            </a:xfrm>
            <a:custGeom>
              <a:rect b="b" l="l" r="r" t="t"/>
              <a:pathLst>
                <a:path extrusionOk="0" h="12" w="470">
                  <a:moveTo>
                    <a:pt x="458" y="6"/>
                  </a:moveTo>
                  <a:lnTo>
                    <a:pt x="464" y="0"/>
                  </a:lnTo>
                  <a:lnTo>
                    <a:pt x="0" y="0"/>
                  </a:lnTo>
                  <a:lnTo>
                    <a:pt x="0" y="12"/>
                  </a:lnTo>
                  <a:lnTo>
                    <a:pt x="464" y="12"/>
                  </a:lnTo>
                  <a:lnTo>
                    <a:pt x="470" y="6"/>
                  </a:lnTo>
                  <a:lnTo>
                    <a:pt x="464" y="12"/>
                  </a:lnTo>
                  <a:lnTo>
                    <a:pt x="470" y="12"/>
                  </a:lnTo>
                  <a:lnTo>
                    <a:pt x="470" y="6"/>
                  </a:lnTo>
                  <a:lnTo>
                    <a:pt x="458"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9" name="Google Shape;379;p18"/>
            <p:cNvSpPr/>
            <p:nvPr/>
          </p:nvSpPr>
          <p:spPr>
            <a:xfrm>
              <a:off x="3500" y="1670"/>
              <a:ext cx="309" cy="155"/>
            </a:xfrm>
            <a:custGeom>
              <a:rect b="b" l="l" r="r" t="t"/>
              <a:pathLst>
                <a:path extrusionOk="0" h="155" w="309">
                  <a:moveTo>
                    <a:pt x="0" y="155"/>
                  </a:moveTo>
                  <a:lnTo>
                    <a:pt x="3" y="123"/>
                  </a:lnTo>
                  <a:lnTo>
                    <a:pt x="12" y="94"/>
                  </a:lnTo>
                  <a:lnTo>
                    <a:pt x="26" y="68"/>
                  </a:lnTo>
                  <a:lnTo>
                    <a:pt x="45" y="45"/>
                  </a:lnTo>
                  <a:lnTo>
                    <a:pt x="68" y="26"/>
                  </a:lnTo>
                  <a:lnTo>
                    <a:pt x="94" y="13"/>
                  </a:lnTo>
                  <a:lnTo>
                    <a:pt x="123" y="3"/>
                  </a:lnTo>
                  <a:lnTo>
                    <a:pt x="154" y="0"/>
                  </a:lnTo>
                  <a:lnTo>
                    <a:pt x="186" y="3"/>
                  </a:lnTo>
                  <a:lnTo>
                    <a:pt x="214" y="13"/>
                  </a:lnTo>
                  <a:lnTo>
                    <a:pt x="240" y="26"/>
                  </a:lnTo>
                  <a:lnTo>
                    <a:pt x="263" y="45"/>
                  </a:lnTo>
                  <a:lnTo>
                    <a:pt x="283" y="68"/>
                  </a:lnTo>
                  <a:lnTo>
                    <a:pt x="296" y="94"/>
                  </a:lnTo>
                  <a:lnTo>
                    <a:pt x="306" y="123"/>
                  </a:lnTo>
                  <a:lnTo>
                    <a:pt x="309" y="155"/>
                  </a:lnTo>
                  <a:lnTo>
                    <a:pt x="296" y="155"/>
                  </a:lnTo>
                  <a:lnTo>
                    <a:pt x="281" y="155"/>
                  </a:lnTo>
                  <a:lnTo>
                    <a:pt x="262" y="155"/>
                  </a:lnTo>
                  <a:lnTo>
                    <a:pt x="242" y="155"/>
                  </a:lnTo>
                  <a:lnTo>
                    <a:pt x="220" y="155"/>
                  </a:lnTo>
                  <a:lnTo>
                    <a:pt x="196" y="155"/>
                  </a:lnTo>
                  <a:lnTo>
                    <a:pt x="172" y="155"/>
                  </a:lnTo>
                  <a:lnTo>
                    <a:pt x="148" y="155"/>
                  </a:lnTo>
                  <a:lnTo>
                    <a:pt x="124" y="155"/>
                  </a:lnTo>
                  <a:lnTo>
                    <a:pt x="100" y="155"/>
                  </a:lnTo>
                  <a:lnTo>
                    <a:pt x="78" y="155"/>
                  </a:lnTo>
                  <a:lnTo>
                    <a:pt x="57" y="155"/>
                  </a:lnTo>
                  <a:lnTo>
                    <a:pt x="38" y="155"/>
                  </a:lnTo>
                  <a:lnTo>
                    <a:pt x="23" y="155"/>
                  </a:lnTo>
                  <a:lnTo>
                    <a:pt x="9" y="155"/>
                  </a:lnTo>
                  <a:lnTo>
                    <a:pt x="0" y="155"/>
                  </a:lnTo>
                  <a:close/>
                </a:path>
              </a:pathLst>
            </a:custGeom>
            <a:solidFill>
              <a:srgbClr val="33B2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 name="Google Shape;380;p18"/>
            <p:cNvSpPr/>
            <p:nvPr/>
          </p:nvSpPr>
          <p:spPr>
            <a:xfrm>
              <a:off x="3494" y="1664"/>
              <a:ext cx="160" cy="161"/>
            </a:xfrm>
            <a:custGeom>
              <a:rect b="b" l="l" r="r" t="t"/>
              <a:pathLst>
                <a:path extrusionOk="0" h="161" w="160">
                  <a:moveTo>
                    <a:pt x="160" y="0"/>
                  </a:moveTo>
                  <a:lnTo>
                    <a:pt x="160" y="0"/>
                  </a:lnTo>
                  <a:lnTo>
                    <a:pt x="128" y="4"/>
                  </a:lnTo>
                  <a:lnTo>
                    <a:pt x="98" y="14"/>
                  </a:lnTo>
                  <a:lnTo>
                    <a:pt x="71" y="28"/>
                  </a:lnTo>
                  <a:lnTo>
                    <a:pt x="47" y="47"/>
                  </a:lnTo>
                  <a:lnTo>
                    <a:pt x="28" y="71"/>
                  </a:lnTo>
                  <a:lnTo>
                    <a:pt x="13" y="98"/>
                  </a:lnTo>
                  <a:lnTo>
                    <a:pt x="4" y="128"/>
                  </a:lnTo>
                  <a:lnTo>
                    <a:pt x="0" y="161"/>
                  </a:lnTo>
                  <a:lnTo>
                    <a:pt x="12" y="161"/>
                  </a:lnTo>
                  <a:lnTo>
                    <a:pt x="14" y="130"/>
                  </a:lnTo>
                  <a:lnTo>
                    <a:pt x="24" y="102"/>
                  </a:lnTo>
                  <a:lnTo>
                    <a:pt x="36" y="77"/>
                  </a:lnTo>
                  <a:lnTo>
                    <a:pt x="55" y="55"/>
                  </a:lnTo>
                  <a:lnTo>
                    <a:pt x="77" y="37"/>
                  </a:lnTo>
                  <a:lnTo>
                    <a:pt x="102" y="24"/>
                  </a:lnTo>
                  <a:lnTo>
                    <a:pt x="130" y="15"/>
                  </a:lnTo>
                  <a:lnTo>
                    <a:pt x="160" y="13"/>
                  </a:lnTo>
                  <a:lnTo>
                    <a:pt x="160" y="13"/>
                  </a:lnTo>
                  <a:lnTo>
                    <a:pt x="16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1" name="Google Shape;381;p18"/>
            <p:cNvSpPr/>
            <p:nvPr/>
          </p:nvSpPr>
          <p:spPr>
            <a:xfrm>
              <a:off x="3654" y="1664"/>
              <a:ext cx="161" cy="167"/>
            </a:xfrm>
            <a:custGeom>
              <a:rect b="b" l="l" r="r" t="t"/>
              <a:pathLst>
                <a:path extrusionOk="0" h="167" w="161">
                  <a:moveTo>
                    <a:pt x="155" y="167"/>
                  </a:moveTo>
                  <a:lnTo>
                    <a:pt x="161" y="161"/>
                  </a:lnTo>
                  <a:lnTo>
                    <a:pt x="157" y="128"/>
                  </a:lnTo>
                  <a:lnTo>
                    <a:pt x="147" y="98"/>
                  </a:lnTo>
                  <a:lnTo>
                    <a:pt x="133" y="71"/>
                  </a:lnTo>
                  <a:lnTo>
                    <a:pt x="113" y="47"/>
                  </a:lnTo>
                  <a:lnTo>
                    <a:pt x="89" y="28"/>
                  </a:lnTo>
                  <a:lnTo>
                    <a:pt x="62" y="14"/>
                  </a:lnTo>
                  <a:lnTo>
                    <a:pt x="33" y="4"/>
                  </a:lnTo>
                  <a:lnTo>
                    <a:pt x="0" y="0"/>
                  </a:lnTo>
                  <a:lnTo>
                    <a:pt x="0" y="13"/>
                  </a:lnTo>
                  <a:lnTo>
                    <a:pt x="31" y="15"/>
                  </a:lnTo>
                  <a:lnTo>
                    <a:pt x="58" y="24"/>
                  </a:lnTo>
                  <a:lnTo>
                    <a:pt x="83" y="37"/>
                  </a:lnTo>
                  <a:lnTo>
                    <a:pt x="105" y="55"/>
                  </a:lnTo>
                  <a:lnTo>
                    <a:pt x="124" y="77"/>
                  </a:lnTo>
                  <a:lnTo>
                    <a:pt x="137" y="102"/>
                  </a:lnTo>
                  <a:lnTo>
                    <a:pt x="146" y="130"/>
                  </a:lnTo>
                  <a:lnTo>
                    <a:pt x="148" y="161"/>
                  </a:lnTo>
                  <a:lnTo>
                    <a:pt x="155" y="154"/>
                  </a:lnTo>
                  <a:lnTo>
                    <a:pt x="155" y="167"/>
                  </a:lnTo>
                  <a:lnTo>
                    <a:pt x="161" y="167"/>
                  </a:lnTo>
                  <a:lnTo>
                    <a:pt x="161" y="161"/>
                  </a:lnTo>
                  <a:lnTo>
                    <a:pt x="155" y="16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 name="Google Shape;382;p18"/>
            <p:cNvSpPr/>
            <p:nvPr/>
          </p:nvSpPr>
          <p:spPr>
            <a:xfrm>
              <a:off x="3494" y="1818"/>
              <a:ext cx="315" cy="13"/>
            </a:xfrm>
            <a:custGeom>
              <a:rect b="b" l="l" r="r" t="t"/>
              <a:pathLst>
                <a:path extrusionOk="0" h="13" w="315">
                  <a:moveTo>
                    <a:pt x="0" y="7"/>
                  </a:moveTo>
                  <a:lnTo>
                    <a:pt x="6" y="13"/>
                  </a:lnTo>
                  <a:lnTo>
                    <a:pt x="15" y="13"/>
                  </a:lnTo>
                  <a:lnTo>
                    <a:pt x="29" y="13"/>
                  </a:lnTo>
                  <a:lnTo>
                    <a:pt x="44" y="13"/>
                  </a:lnTo>
                  <a:lnTo>
                    <a:pt x="63" y="13"/>
                  </a:lnTo>
                  <a:lnTo>
                    <a:pt x="84" y="13"/>
                  </a:lnTo>
                  <a:lnTo>
                    <a:pt x="106" y="13"/>
                  </a:lnTo>
                  <a:lnTo>
                    <a:pt x="130" y="13"/>
                  </a:lnTo>
                  <a:lnTo>
                    <a:pt x="154" y="13"/>
                  </a:lnTo>
                  <a:lnTo>
                    <a:pt x="178" y="13"/>
                  </a:lnTo>
                  <a:lnTo>
                    <a:pt x="202" y="13"/>
                  </a:lnTo>
                  <a:lnTo>
                    <a:pt x="226" y="13"/>
                  </a:lnTo>
                  <a:lnTo>
                    <a:pt x="248" y="13"/>
                  </a:lnTo>
                  <a:lnTo>
                    <a:pt x="268" y="13"/>
                  </a:lnTo>
                  <a:lnTo>
                    <a:pt x="287" y="13"/>
                  </a:lnTo>
                  <a:lnTo>
                    <a:pt x="302" y="13"/>
                  </a:lnTo>
                  <a:lnTo>
                    <a:pt x="315" y="13"/>
                  </a:lnTo>
                  <a:lnTo>
                    <a:pt x="315" y="0"/>
                  </a:lnTo>
                  <a:lnTo>
                    <a:pt x="302" y="0"/>
                  </a:lnTo>
                  <a:lnTo>
                    <a:pt x="287" y="0"/>
                  </a:lnTo>
                  <a:lnTo>
                    <a:pt x="268" y="0"/>
                  </a:lnTo>
                  <a:lnTo>
                    <a:pt x="248" y="0"/>
                  </a:lnTo>
                  <a:lnTo>
                    <a:pt x="226" y="0"/>
                  </a:lnTo>
                  <a:lnTo>
                    <a:pt x="202" y="0"/>
                  </a:lnTo>
                  <a:lnTo>
                    <a:pt x="178" y="0"/>
                  </a:lnTo>
                  <a:lnTo>
                    <a:pt x="154" y="0"/>
                  </a:lnTo>
                  <a:lnTo>
                    <a:pt x="130" y="0"/>
                  </a:lnTo>
                  <a:lnTo>
                    <a:pt x="106" y="0"/>
                  </a:lnTo>
                  <a:lnTo>
                    <a:pt x="84" y="0"/>
                  </a:lnTo>
                  <a:lnTo>
                    <a:pt x="63" y="0"/>
                  </a:lnTo>
                  <a:lnTo>
                    <a:pt x="44" y="0"/>
                  </a:lnTo>
                  <a:lnTo>
                    <a:pt x="29" y="0"/>
                  </a:lnTo>
                  <a:lnTo>
                    <a:pt x="15" y="0"/>
                  </a:lnTo>
                  <a:lnTo>
                    <a:pt x="6" y="0"/>
                  </a:lnTo>
                  <a:lnTo>
                    <a:pt x="12" y="7"/>
                  </a:lnTo>
                  <a:lnTo>
                    <a:pt x="0" y="7"/>
                  </a:lnTo>
                  <a:lnTo>
                    <a:pt x="0" y="13"/>
                  </a:lnTo>
                  <a:lnTo>
                    <a:pt x="6" y="13"/>
                  </a:lnTo>
                  <a:lnTo>
                    <a:pt x="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3" name="Google Shape;383;p18"/>
            <p:cNvSpPr/>
            <p:nvPr/>
          </p:nvSpPr>
          <p:spPr>
            <a:xfrm>
              <a:off x="3634" y="1650"/>
              <a:ext cx="40" cy="20"/>
            </a:xfrm>
            <a:custGeom>
              <a:rect b="b" l="l" r="r" t="t"/>
              <a:pathLst>
                <a:path extrusionOk="0" h="20" w="40">
                  <a:moveTo>
                    <a:pt x="0" y="20"/>
                  </a:moveTo>
                  <a:lnTo>
                    <a:pt x="1" y="13"/>
                  </a:lnTo>
                  <a:lnTo>
                    <a:pt x="6" y="7"/>
                  </a:lnTo>
                  <a:lnTo>
                    <a:pt x="12" y="3"/>
                  </a:lnTo>
                  <a:lnTo>
                    <a:pt x="20" y="0"/>
                  </a:lnTo>
                  <a:lnTo>
                    <a:pt x="28" y="3"/>
                  </a:lnTo>
                  <a:lnTo>
                    <a:pt x="34" y="7"/>
                  </a:lnTo>
                  <a:lnTo>
                    <a:pt x="38" y="13"/>
                  </a:lnTo>
                  <a:lnTo>
                    <a:pt x="40" y="20"/>
                  </a:lnTo>
                  <a:lnTo>
                    <a:pt x="36" y="20"/>
                  </a:lnTo>
                  <a:lnTo>
                    <a:pt x="32" y="20"/>
                  </a:lnTo>
                  <a:lnTo>
                    <a:pt x="25" y="20"/>
                  </a:lnTo>
                  <a:lnTo>
                    <a:pt x="20" y="20"/>
                  </a:lnTo>
                  <a:lnTo>
                    <a:pt x="14" y="20"/>
                  </a:lnTo>
                  <a:lnTo>
                    <a:pt x="9" y="20"/>
                  </a:lnTo>
                  <a:lnTo>
                    <a:pt x="4" y="20"/>
                  </a:lnTo>
                  <a:lnTo>
                    <a:pt x="0" y="2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 name="Google Shape;384;p18"/>
            <p:cNvSpPr/>
            <p:nvPr/>
          </p:nvSpPr>
          <p:spPr>
            <a:xfrm>
              <a:off x="3628" y="1644"/>
              <a:ext cx="26" cy="26"/>
            </a:xfrm>
            <a:custGeom>
              <a:rect b="b" l="l" r="r" t="t"/>
              <a:pathLst>
                <a:path extrusionOk="0" h="26" w="26">
                  <a:moveTo>
                    <a:pt x="26" y="0"/>
                  </a:moveTo>
                  <a:lnTo>
                    <a:pt x="26" y="0"/>
                  </a:lnTo>
                  <a:lnTo>
                    <a:pt x="16" y="3"/>
                  </a:lnTo>
                  <a:lnTo>
                    <a:pt x="7" y="9"/>
                  </a:lnTo>
                  <a:lnTo>
                    <a:pt x="2" y="17"/>
                  </a:lnTo>
                  <a:lnTo>
                    <a:pt x="0" y="26"/>
                  </a:lnTo>
                  <a:lnTo>
                    <a:pt x="13" y="26"/>
                  </a:lnTo>
                  <a:lnTo>
                    <a:pt x="13" y="21"/>
                  </a:lnTo>
                  <a:lnTo>
                    <a:pt x="16" y="17"/>
                  </a:lnTo>
                  <a:lnTo>
                    <a:pt x="20" y="14"/>
                  </a:lnTo>
                  <a:lnTo>
                    <a:pt x="26" y="13"/>
                  </a:lnTo>
                  <a:lnTo>
                    <a:pt x="26" y="13"/>
                  </a:lnTo>
                  <a:lnTo>
                    <a:pt x="2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 name="Google Shape;385;p18"/>
            <p:cNvSpPr/>
            <p:nvPr/>
          </p:nvSpPr>
          <p:spPr>
            <a:xfrm>
              <a:off x="3654" y="1644"/>
              <a:ext cx="26" cy="33"/>
            </a:xfrm>
            <a:custGeom>
              <a:rect b="b" l="l" r="r" t="t"/>
              <a:pathLst>
                <a:path extrusionOk="0" h="33" w="26">
                  <a:moveTo>
                    <a:pt x="20" y="33"/>
                  </a:moveTo>
                  <a:lnTo>
                    <a:pt x="26" y="26"/>
                  </a:lnTo>
                  <a:lnTo>
                    <a:pt x="23" y="17"/>
                  </a:lnTo>
                  <a:lnTo>
                    <a:pt x="18" y="9"/>
                  </a:lnTo>
                  <a:lnTo>
                    <a:pt x="10" y="3"/>
                  </a:lnTo>
                  <a:lnTo>
                    <a:pt x="0" y="0"/>
                  </a:lnTo>
                  <a:lnTo>
                    <a:pt x="0" y="13"/>
                  </a:lnTo>
                  <a:lnTo>
                    <a:pt x="5" y="14"/>
                  </a:lnTo>
                  <a:lnTo>
                    <a:pt x="10" y="17"/>
                  </a:lnTo>
                  <a:lnTo>
                    <a:pt x="13" y="21"/>
                  </a:lnTo>
                  <a:lnTo>
                    <a:pt x="14" y="26"/>
                  </a:lnTo>
                  <a:lnTo>
                    <a:pt x="20" y="20"/>
                  </a:lnTo>
                  <a:lnTo>
                    <a:pt x="20" y="33"/>
                  </a:lnTo>
                  <a:lnTo>
                    <a:pt x="26" y="33"/>
                  </a:lnTo>
                  <a:lnTo>
                    <a:pt x="26" y="26"/>
                  </a:lnTo>
                  <a:lnTo>
                    <a:pt x="20"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 name="Google Shape;386;p18"/>
            <p:cNvSpPr/>
            <p:nvPr/>
          </p:nvSpPr>
          <p:spPr>
            <a:xfrm>
              <a:off x="3628" y="1664"/>
              <a:ext cx="46" cy="13"/>
            </a:xfrm>
            <a:custGeom>
              <a:rect b="b" l="l" r="r" t="t"/>
              <a:pathLst>
                <a:path extrusionOk="0" h="13" w="46">
                  <a:moveTo>
                    <a:pt x="0" y="6"/>
                  </a:moveTo>
                  <a:lnTo>
                    <a:pt x="6" y="12"/>
                  </a:lnTo>
                  <a:lnTo>
                    <a:pt x="10" y="13"/>
                  </a:lnTo>
                  <a:lnTo>
                    <a:pt x="15" y="13"/>
                  </a:lnTo>
                  <a:lnTo>
                    <a:pt x="20" y="13"/>
                  </a:lnTo>
                  <a:lnTo>
                    <a:pt x="26" y="13"/>
                  </a:lnTo>
                  <a:lnTo>
                    <a:pt x="31" y="13"/>
                  </a:lnTo>
                  <a:lnTo>
                    <a:pt x="38" y="13"/>
                  </a:lnTo>
                  <a:lnTo>
                    <a:pt x="42" y="13"/>
                  </a:lnTo>
                  <a:lnTo>
                    <a:pt x="46" y="13"/>
                  </a:lnTo>
                  <a:lnTo>
                    <a:pt x="46" y="0"/>
                  </a:lnTo>
                  <a:lnTo>
                    <a:pt x="42" y="0"/>
                  </a:lnTo>
                  <a:lnTo>
                    <a:pt x="38" y="0"/>
                  </a:lnTo>
                  <a:lnTo>
                    <a:pt x="31" y="0"/>
                  </a:lnTo>
                  <a:lnTo>
                    <a:pt x="26" y="0"/>
                  </a:lnTo>
                  <a:lnTo>
                    <a:pt x="20" y="0"/>
                  </a:lnTo>
                  <a:lnTo>
                    <a:pt x="15" y="0"/>
                  </a:lnTo>
                  <a:lnTo>
                    <a:pt x="10" y="0"/>
                  </a:lnTo>
                  <a:lnTo>
                    <a:pt x="6" y="1"/>
                  </a:lnTo>
                  <a:lnTo>
                    <a:pt x="13" y="6"/>
                  </a:lnTo>
                  <a:lnTo>
                    <a:pt x="0" y="6"/>
                  </a:lnTo>
                  <a:lnTo>
                    <a:pt x="1" y="13"/>
                  </a:lnTo>
                  <a:lnTo>
                    <a:pt x="6" y="12"/>
                  </a:lnTo>
                  <a:lnTo>
                    <a:pt x="0"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7" name="Google Shape;387;p18"/>
            <p:cNvSpPr/>
            <p:nvPr/>
          </p:nvSpPr>
          <p:spPr>
            <a:xfrm>
              <a:off x="3545" y="1694"/>
              <a:ext cx="102" cy="95"/>
            </a:xfrm>
            <a:custGeom>
              <a:rect b="b" l="l" r="r" t="t"/>
              <a:pathLst>
                <a:path extrusionOk="0" h="95" w="102">
                  <a:moveTo>
                    <a:pt x="102" y="0"/>
                  </a:moveTo>
                  <a:lnTo>
                    <a:pt x="86" y="6"/>
                  </a:lnTo>
                  <a:lnTo>
                    <a:pt x="70" y="15"/>
                  </a:lnTo>
                  <a:lnTo>
                    <a:pt x="53" y="29"/>
                  </a:lnTo>
                  <a:lnTo>
                    <a:pt x="36" y="44"/>
                  </a:lnTo>
                  <a:lnTo>
                    <a:pt x="22" y="61"/>
                  </a:lnTo>
                  <a:lnTo>
                    <a:pt x="10" y="75"/>
                  </a:lnTo>
                  <a:lnTo>
                    <a:pt x="3" y="88"/>
                  </a:lnTo>
                  <a:lnTo>
                    <a:pt x="0" y="95"/>
                  </a:lnTo>
                  <a:lnTo>
                    <a:pt x="4" y="95"/>
                  </a:lnTo>
                  <a:lnTo>
                    <a:pt x="9" y="95"/>
                  </a:lnTo>
                  <a:lnTo>
                    <a:pt x="14" y="95"/>
                  </a:lnTo>
                  <a:lnTo>
                    <a:pt x="20" y="95"/>
                  </a:lnTo>
                  <a:lnTo>
                    <a:pt x="25" y="95"/>
                  </a:lnTo>
                  <a:lnTo>
                    <a:pt x="30" y="95"/>
                  </a:lnTo>
                  <a:lnTo>
                    <a:pt x="34" y="95"/>
                  </a:lnTo>
                  <a:lnTo>
                    <a:pt x="38" y="95"/>
                  </a:lnTo>
                  <a:lnTo>
                    <a:pt x="41" y="86"/>
                  </a:lnTo>
                  <a:lnTo>
                    <a:pt x="47" y="73"/>
                  </a:lnTo>
                  <a:lnTo>
                    <a:pt x="54" y="58"/>
                  </a:lnTo>
                  <a:lnTo>
                    <a:pt x="62" y="41"/>
                  </a:lnTo>
                  <a:lnTo>
                    <a:pt x="72" y="25"/>
                  </a:lnTo>
                  <a:lnTo>
                    <a:pt x="82" y="13"/>
                  </a:lnTo>
                  <a:lnTo>
                    <a:pt x="93" y="3"/>
                  </a:lnTo>
                  <a:lnTo>
                    <a:pt x="10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8" name="Google Shape;388;p18"/>
            <p:cNvSpPr/>
            <p:nvPr/>
          </p:nvSpPr>
          <p:spPr>
            <a:xfrm>
              <a:off x="3072" y="1693"/>
              <a:ext cx="61" cy="114"/>
            </a:xfrm>
            <a:custGeom>
              <a:rect b="b" l="l" r="r" t="t"/>
              <a:pathLst>
                <a:path extrusionOk="0" h="114" w="61">
                  <a:moveTo>
                    <a:pt x="61" y="48"/>
                  </a:moveTo>
                  <a:lnTo>
                    <a:pt x="61" y="69"/>
                  </a:lnTo>
                  <a:lnTo>
                    <a:pt x="55" y="74"/>
                  </a:lnTo>
                  <a:lnTo>
                    <a:pt x="50" y="81"/>
                  </a:lnTo>
                  <a:lnTo>
                    <a:pt x="43" y="88"/>
                  </a:lnTo>
                  <a:lnTo>
                    <a:pt x="35" y="95"/>
                  </a:lnTo>
                  <a:lnTo>
                    <a:pt x="28" y="102"/>
                  </a:lnTo>
                  <a:lnTo>
                    <a:pt x="21" y="109"/>
                  </a:lnTo>
                  <a:lnTo>
                    <a:pt x="16" y="113"/>
                  </a:lnTo>
                  <a:lnTo>
                    <a:pt x="10" y="114"/>
                  </a:lnTo>
                  <a:lnTo>
                    <a:pt x="4" y="97"/>
                  </a:lnTo>
                  <a:lnTo>
                    <a:pt x="0" y="61"/>
                  </a:lnTo>
                  <a:lnTo>
                    <a:pt x="0" y="22"/>
                  </a:lnTo>
                  <a:lnTo>
                    <a:pt x="5" y="1"/>
                  </a:lnTo>
                  <a:lnTo>
                    <a:pt x="9" y="0"/>
                  </a:lnTo>
                  <a:lnTo>
                    <a:pt x="15" y="3"/>
                  </a:lnTo>
                  <a:lnTo>
                    <a:pt x="22" y="10"/>
                  </a:lnTo>
                  <a:lnTo>
                    <a:pt x="29" y="17"/>
                  </a:lnTo>
                  <a:lnTo>
                    <a:pt x="38" y="26"/>
                  </a:lnTo>
                  <a:lnTo>
                    <a:pt x="46" y="35"/>
                  </a:lnTo>
                  <a:lnTo>
                    <a:pt x="53" y="42"/>
                  </a:lnTo>
                  <a:lnTo>
                    <a:pt x="61" y="48"/>
                  </a:lnTo>
                  <a:close/>
                </a:path>
              </a:pathLst>
            </a:custGeom>
            <a:solidFill>
              <a:srgbClr val="00666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9" name="Google Shape;389;p18"/>
            <p:cNvSpPr/>
            <p:nvPr/>
          </p:nvSpPr>
          <p:spPr>
            <a:xfrm>
              <a:off x="3173" y="1775"/>
              <a:ext cx="109" cy="388"/>
            </a:xfrm>
            <a:custGeom>
              <a:rect b="b" l="l" r="r" t="t"/>
              <a:pathLst>
                <a:path extrusionOk="0" h="388" w="109">
                  <a:moveTo>
                    <a:pt x="44" y="23"/>
                  </a:moveTo>
                  <a:lnTo>
                    <a:pt x="47" y="69"/>
                  </a:lnTo>
                  <a:lnTo>
                    <a:pt x="47" y="121"/>
                  </a:lnTo>
                  <a:lnTo>
                    <a:pt x="45" y="173"/>
                  </a:lnTo>
                  <a:lnTo>
                    <a:pt x="39" y="225"/>
                  </a:lnTo>
                  <a:lnTo>
                    <a:pt x="32" y="274"/>
                  </a:lnTo>
                  <a:lnTo>
                    <a:pt x="22" y="317"/>
                  </a:lnTo>
                  <a:lnTo>
                    <a:pt x="12" y="353"/>
                  </a:lnTo>
                  <a:lnTo>
                    <a:pt x="0" y="379"/>
                  </a:lnTo>
                  <a:lnTo>
                    <a:pt x="5" y="381"/>
                  </a:lnTo>
                  <a:lnTo>
                    <a:pt x="11" y="384"/>
                  </a:lnTo>
                  <a:lnTo>
                    <a:pt x="16" y="386"/>
                  </a:lnTo>
                  <a:lnTo>
                    <a:pt x="20" y="388"/>
                  </a:lnTo>
                  <a:lnTo>
                    <a:pt x="24" y="371"/>
                  </a:lnTo>
                  <a:lnTo>
                    <a:pt x="33" y="342"/>
                  </a:lnTo>
                  <a:lnTo>
                    <a:pt x="44" y="303"/>
                  </a:lnTo>
                  <a:lnTo>
                    <a:pt x="59" y="260"/>
                  </a:lnTo>
                  <a:lnTo>
                    <a:pt x="72" y="218"/>
                  </a:lnTo>
                  <a:lnTo>
                    <a:pt x="87" y="177"/>
                  </a:lnTo>
                  <a:lnTo>
                    <a:pt x="99" y="143"/>
                  </a:lnTo>
                  <a:lnTo>
                    <a:pt x="109" y="121"/>
                  </a:lnTo>
                  <a:lnTo>
                    <a:pt x="102" y="114"/>
                  </a:lnTo>
                  <a:lnTo>
                    <a:pt x="95" y="105"/>
                  </a:lnTo>
                  <a:lnTo>
                    <a:pt x="87" y="96"/>
                  </a:lnTo>
                  <a:lnTo>
                    <a:pt x="78" y="87"/>
                  </a:lnTo>
                  <a:lnTo>
                    <a:pt x="84" y="80"/>
                  </a:lnTo>
                  <a:lnTo>
                    <a:pt x="89" y="72"/>
                  </a:lnTo>
                  <a:lnTo>
                    <a:pt x="96" y="63"/>
                  </a:lnTo>
                  <a:lnTo>
                    <a:pt x="105" y="53"/>
                  </a:lnTo>
                  <a:lnTo>
                    <a:pt x="100" y="49"/>
                  </a:lnTo>
                  <a:lnTo>
                    <a:pt x="96" y="43"/>
                  </a:lnTo>
                  <a:lnTo>
                    <a:pt x="90" y="37"/>
                  </a:lnTo>
                  <a:lnTo>
                    <a:pt x="85" y="30"/>
                  </a:lnTo>
                  <a:lnTo>
                    <a:pt x="77" y="23"/>
                  </a:lnTo>
                  <a:lnTo>
                    <a:pt x="71" y="14"/>
                  </a:lnTo>
                  <a:lnTo>
                    <a:pt x="64" y="7"/>
                  </a:lnTo>
                  <a:lnTo>
                    <a:pt x="58" y="0"/>
                  </a:lnTo>
                  <a:lnTo>
                    <a:pt x="58" y="7"/>
                  </a:lnTo>
                  <a:lnTo>
                    <a:pt x="56" y="17"/>
                  </a:lnTo>
                  <a:lnTo>
                    <a:pt x="51" y="24"/>
                  </a:lnTo>
                  <a:lnTo>
                    <a:pt x="44" y="2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0" name="Google Shape;390;p18"/>
            <p:cNvSpPr/>
            <p:nvPr/>
          </p:nvSpPr>
          <p:spPr>
            <a:xfrm>
              <a:off x="3149" y="1738"/>
              <a:ext cx="10" cy="8"/>
            </a:xfrm>
            <a:custGeom>
              <a:rect b="b" l="l" r="r" t="t"/>
              <a:pathLst>
                <a:path extrusionOk="0" h="8" w="10">
                  <a:moveTo>
                    <a:pt x="0" y="6"/>
                  </a:moveTo>
                  <a:lnTo>
                    <a:pt x="4" y="8"/>
                  </a:lnTo>
                  <a:lnTo>
                    <a:pt x="8" y="7"/>
                  </a:lnTo>
                  <a:lnTo>
                    <a:pt x="10" y="4"/>
                  </a:lnTo>
                  <a:lnTo>
                    <a:pt x="9" y="0"/>
                  </a:lnTo>
                  <a:lnTo>
                    <a:pt x="0"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1" name="Google Shape;391;p18"/>
            <p:cNvSpPr/>
            <p:nvPr/>
          </p:nvSpPr>
          <p:spPr>
            <a:xfrm>
              <a:off x="3013" y="1643"/>
              <a:ext cx="145" cy="101"/>
            </a:xfrm>
            <a:custGeom>
              <a:rect b="b" l="l" r="r" t="t"/>
              <a:pathLst>
                <a:path extrusionOk="0" h="101" w="145">
                  <a:moveTo>
                    <a:pt x="0" y="11"/>
                  </a:moveTo>
                  <a:lnTo>
                    <a:pt x="21" y="13"/>
                  </a:lnTo>
                  <a:lnTo>
                    <a:pt x="43" y="21"/>
                  </a:lnTo>
                  <a:lnTo>
                    <a:pt x="65" y="34"/>
                  </a:lnTo>
                  <a:lnTo>
                    <a:pt x="86" y="49"/>
                  </a:lnTo>
                  <a:lnTo>
                    <a:pt x="103" y="66"/>
                  </a:lnTo>
                  <a:lnTo>
                    <a:pt x="118" y="82"/>
                  </a:lnTo>
                  <a:lnTo>
                    <a:pt x="130" y="93"/>
                  </a:lnTo>
                  <a:lnTo>
                    <a:pt x="136" y="101"/>
                  </a:lnTo>
                  <a:lnTo>
                    <a:pt x="145" y="95"/>
                  </a:lnTo>
                  <a:lnTo>
                    <a:pt x="138" y="87"/>
                  </a:lnTo>
                  <a:lnTo>
                    <a:pt x="127" y="73"/>
                  </a:lnTo>
                  <a:lnTo>
                    <a:pt x="111" y="58"/>
                  </a:lnTo>
                  <a:lnTo>
                    <a:pt x="92" y="41"/>
                  </a:lnTo>
                  <a:lnTo>
                    <a:pt x="72" y="25"/>
                  </a:lnTo>
                  <a:lnTo>
                    <a:pt x="48" y="11"/>
                  </a:lnTo>
                  <a:lnTo>
                    <a:pt x="24" y="2"/>
                  </a:lnTo>
                  <a:lnTo>
                    <a:pt x="0" y="0"/>
                  </a:lnTo>
                  <a:lnTo>
                    <a:pt x="0"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2" name="Google Shape;392;p18"/>
            <p:cNvSpPr/>
            <p:nvPr/>
          </p:nvSpPr>
          <p:spPr>
            <a:xfrm>
              <a:off x="3008" y="1643"/>
              <a:ext cx="5" cy="11"/>
            </a:xfrm>
            <a:custGeom>
              <a:rect b="b" l="l" r="r" t="t"/>
              <a:pathLst>
                <a:path extrusionOk="0" h="11" w="5">
                  <a:moveTo>
                    <a:pt x="5" y="0"/>
                  </a:moveTo>
                  <a:lnTo>
                    <a:pt x="1" y="2"/>
                  </a:lnTo>
                  <a:lnTo>
                    <a:pt x="0" y="5"/>
                  </a:lnTo>
                  <a:lnTo>
                    <a:pt x="1" y="9"/>
                  </a:lnTo>
                  <a:lnTo>
                    <a:pt x="5" y="11"/>
                  </a:lnTo>
                  <a:lnTo>
                    <a:pt x="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3" name="Google Shape;393;p18"/>
            <p:cNvSpPr/>
            <p:nvPr/>
          </p:nvSpPr>
          <p:spPr>
            <a:xfrm>
              <a:off x="3232" y="1973"/>
              <a:ext cx="276" cy="145"/>
            </a:xfrm>
            <a:custGeom>
              <a:rect b="b" l="l" r="r" t="t"/>
              <a:pathLst>
                <a:path extrusionOk="0" h="145" w="276">
                  <a:moveTo>
                    <a:pt x="243" y="2"/>
                  </a:moveTo>
                  <a:lnTo>
                    <a:pt x="235" y="2"/>
                  </a:lnTo>
                  <a:lnTo>
                    <a:pt x="226" y="2"/>
                  </a:lnTo>
                  <a:lnTo>
                    <a:pt x="215" y="2"/>
                  </a:lnTo>
                  <a:lnTo>
                    <a:pt x="202" y="2"/>
                  </a:lnTo>
                  <a:lnTo>
                    <a:pt x="189" y="2"/>
                  </a:lnTo>
                  <a:lnTo>
                    <a:pt x="174" y="2"/>
                  </a:lnTo>
                  <a:lnTo>
                    <a:pt x="159" y="1"/>
                  </a:lnTo>
                  <a:lnTo>
                    <a:pt x="145" y="1"/>
                  </a:lnTo>
                  <a:lnTo>
                    <a:pt x="130" y="1"/>
                  </a:lnTo>
                  <a:lnTo>
                    <a:pt x="115" y="1"/>
                  </a:lnTo>
                  <a:lnTo>
                    <a:pt x="103" y="1"/>
                  </a:lnTo>
                  <a:lnTo>
                    <a:pt x="91" y="0"/>
                  </a:lnTo>
                  <a:lnTo>
                    <a:pt x="81" y="0"/>
                  </a:lnTo>
                  <a:lnTo>
                    <a:pt x="73" y="1"/>
                  </a:lnTo>
                  <a:lnTo>
                    <a:pt x="66" y="1"/>
                  </a:lnTo>
                  <a:lnTo>
                    <a:pt x="63" y="1"/>
                  </a:lnTo>
                  <a:lnTo>
                    <a:pt x="59" y="9"/>
                  </a:lnTo>
                  <a:lnTo>
                    <a:pt x="52" y="25"/>
                  </a:lnTo>
                  <a:lnTo>
                    <a:pt x="42" y="46"/>
                  </a:lnTo>
                  <a:lnTo>
                    <a:pt x="32" y="71"/>
                  </a:lnTo>
                  <a:lnTo>
                    <a:pt x="21" y="95"/>
                  </a:lnTo>
                  <a:lnTo>
                    <a:pt x="11" y="118"/>
                  </a:lnTo>
                  <a:lnTo>
                    <a:pt x="4" y="134"/>
                  </a:lnTo>
                  <a:lnTo>
                    <a:pt x="0" y="145"/>
                  </a:lnTo>
                  <a:lnTo>
                    <a:pt x="5" y="145"/>
                  </a:lnTo>
                  <a:lnTo>
                    <a:pt x="14" y="145"/>
                  </a:lnTo>
                  <a:lnTo>
                    <a:pt x="26" y="145"/>
                  </a:lnTo>
                  <a:lnTo>
                    <a:pt x="40" y="145"/>
                  </a:lnTo>
                  <a:lnTo>
                    <a:pt x="57" y="145"/>
                  </a:lnTo>
                  <a:lnTo>
                    <a:pt x="75" y="145"/>
                  </a:lnTo>
                  <a:lnTo>
                    <a:pt x="95" y="145"/>
                  </a:lnTo>
                  <a:lnTo>
                    <a:pt x="115" y="145"/>
                  </a:lnTo>
                  <a:lnTo>
                    <a:pt x="137" y="145"/>
                  </a:lnTo>
                  <a:lnTo>
                    <a:pt x="159" y="145"/>
                  </a:lnTo>
                  <a:lnTo>
                    <a:pt x="181" y="145"/>
                  </a:lnTo>
                  <a:lnTo>
                    <a:pt x="202" y="145"/>
                  </a:lnTo>
                  <a:lnTo>
                    <a:pt x="223" y="145"/>
                  </a:lnTo>
                  <a:lnTo>
                    <a:pt x="243" y="145"/>
                  </a:lnTo>
                  <a:lnTo>
                    <a:pt x="261" y="145"/>
                  </a:lnTo>
                  <a:lnTo>
                    <a:pt x="276" y="145"/>
                  </a:lnTo>
                  <a:lnTo>
                    <a:pt x="276" y="125"/>
                  </a:lnTo>
                  <a:lnTo>
                    <a:pt x="276" y="107"/>
                  </a:lnTo>
                  <a:lnTo>
                    <a:pt x="276" y="94"/>
                  </a:lnTo>
                  <a:lnTo>
                    <a:pt x="276" y="85"/>
                  </a:lnTo>
                  <a:lnTo>
                    <a:pt x="274" y="75"/>
                  </a:lnTo>
                  <a:lnTo>
                    <a:pt x="271" y="63"/>
                  </a:lnTo>
                  <a:lnTo>
                    <a:pt x="268" y="52"/>
                  </a:lnTo>
                  <a:lnTo>
                    <a:pt x="263" y="40"/>
                  </a:lnTo>
                  <a:lnTo>
                    <a:pt x="258" y="29"/>
                  </a:lnTo>
                  <a:lnTo>
                    <a:pt x="253" y="18"/>
                  </a:lnTo>
                  <a:lnTo>
                    <a:pt x="248" y="9"/>
                  </a:lnTo>
                  <a:lnTo>
                    <a:pt x="243"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4" name="Google Shape;394;p18"/>
            <p:cNvSpPr/>
            <p:nvPr/>
          </p:nvSpPr>
          <p:spPr>
            <a:xfrm>
              <a:off x="3232" y="1973"/>
              <a:ext cx="276" cy="145"/>
            </a:xfrm>
            <a:custGeom>
              <a:rect b="b" l="l" r="r" t="t"/>
              <a:pathLst>
                <a:path extrusionOk="0" h="145" w="276">
                  <a:moveTo>
                    <a:pt x="243" y="2"/>
                  </a:moveTo>
                  <a:lnTo>
                    <a:pt x="243" y="2"/>
                  </a:lnTo>
                  <a:lnTo>
                    <a:pt x="235" y="2"/>
                  </a:lnTo>
                  <a:lnTo>
                    <a:pt x="226" y="2"/>
                  </a:lnTo>
                  <a:lnTo>
                    <a:pt x="215" y="2"/>
                  </a:lnTo>
                  <a:lnTo>
                    <a:pt x="202" y="2"/>
                  </a:lnTo>
                  <a:lnTo>
                    <a:pt x="189" y="2"/>
                  </a:lnTo>
                  <a:lnTo>
                    <a:pt x="174" y="2"/>
                  </a:lnTo>
                  <a:lnTo>
                    <a:pt x="159" y="1"/>
                  </a:lnTo>
                  <a:lnTo>
                    <a:pt x="145" y="1"/>
                  </a:lnTo>
                  <a:lnTo>
                    <a:pt x="130" y="1"/>
                  </a:lnTo>
                  <a:lnTo>
                    <a:pt x="115" y="1"/>
                  </a:lnTo>
                  <a:lnTo>
                    <a:pt x="103" y="1"/>
                  </a:lnTo>
                  <a:lnTo>
                    <a:pt x="91" y="0"/>
                  </a:lnTo>
                  <a:lnTo>
                    <a:pt x="81" y="0"/>
                  </a:lnTo>
                  <a:lnTo>
                    <a:pt x="73" y="1"/>
                  </a:lnTo>
                  <a:lnTo>
                    <a:pt x="66" y="1"/>
                  </a:lnTo>
                  <a:lnTo>
                    <a:pt x="63" y="1"/>
                  </a:lnTo>
                  <a:lnTo>
                    <a:pt x="63" y="1"/>
                  </a:lnTo>
                  <a:lnTo>
                    <a:pt x="59" y="9"/>
                  </a:lnTo>
                  <a:lnTo>
                    <a:pt x="52" y="25"/>
                  </a:lnTo>
                  <a:lnTo>
                    <a:pt x="42" y="46"/>
                  </a:lnTo>
                  <a:lnTo>
                    <a:pt x="32" y="71"/>
                  </a:lnTo>
                  <a:lnTo>
                    <a:pt x="21" y="95"/>
                  </a:lnTo>
                  <a:lnTo>
                    <a:pt x="11" y="118"/>
                  </a:lnTo>
                  <a:lnTo>
                    <a:pt x="4" y="134"/>
                  </a:lnTo>
                  <a:lnTo>
                    <a:pt x="0" y="145"/>
                  </a:lnTo>
                  <a:lnTo>
                    <a:pt x="0" y="145"/>
                  </a:lnTo>
                  <a:lnTo>
                    <a:pt x="5" y="145"/>
                  </a:lnTo>
                  <a:lnTo>
                    <a:pt x="14" y="145"/>
                  </a:lnTo>
                  <a:lnTo>
                    <a:pt x="26" y="145"/>
                  </a:lnTo>
                  <a:lnTo>
                    <a:pt x="40" y="145"/>
                  </a:lnTo>
                  <a:lnTo>
                    <a:pt x="57" y="145"/>
                  </a:lnTo>
                  <a:lnTo>
                    <a:pt x="75" y="145"/>
                  </a:lnTo>
                  <a:lnTo>
                    <a:pt x="95" y="145"/>
                  </a:lnTo>
                  <a:lnTo>
                    <a:pt x="115" y="145"/>
                  </a:lnTo>
                  <a:lnTo>
                    <a:pt x="137" y="145"/>
                  </a:lnTo>
                  <a:lnTo>
                    <a:pt x="159" y="145"/>
                  </a:lnTo>
                  <a:lnTo>
                    <a:pt x="181" y="145"/>
                  </a:lnTo>
                  <a:lnTo>
                    <a:pt x="202" y="145"/>
                  </a:lnTo>
                  <a:lnTo>
                    <a:pt x="223" y="145"/>
                  </a:lnTo>
                  <a:lnTo>
                    <a:pt x="243" y="145"/>
                  </a:lnTo>
                  <a:lnTo>
                    <a:pt x="261" y="145"/>
                  </a:lnTo>
                  <a:lnTo>
                    <a:pt x="276" y="145"/>
                  </a:lnTo>
                  <a:lnTo>
                    <a:pt x="276" y="145"/>
                  </a:lnTo>
                  <a:lnTo>
                    <a:pt x="276" y="125"/>
                  </a:lnTo>
                  <a:lnTo>
                    <a:pt x="276" y="107"/>
                  </a:lnTo>
                  <a:lnTo>
                    <a:pt x="276" y="94"/>
                  </a:lnTo>
                  <a:lnTo>
                    <a:pt x="276" y="85"/>
                  </a:lnTo>
                  <a:lnTo>
                    <a:pt x="276" y="85"/>
                  </a:lnTo>
                  <a:lnTo>
                    <a:pt x="274" y="75"/>
                  </a:lnTo>
                  <a:lnTo>
                    <a:pt x="271" y="63"/>
                  </a:lnTo>
                  <a:lnTo>
                    <a:pt x="268" y="52"/>
                  </a:lnTo>
                  <a:lnTo>
                    <a:pt x="263" y="40"/>
                  </a:lnTo>
                  <a:lnTo>
                    <a:pt x="258" y="29"/>
                  </a:lnTo>
                  <a:lnTo>
                    <a:pt x="253" y="18"/>
                  </a:lnTo>
                  <a:lnTo>
                    <a:pt x="248" y="9"/>
                  </a:lnTo>
                  <a:lnTo>
                    <a:pt x="243" y="2"/>
                  </a:lnTo>
                </a:path>
              </a:pathLst>
            </a:custGeom>
            <a:noFill/>
            <a:ln cap="sq"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5" name="Google Shape;395;p18"/>
            <p:cNvSpPr/>
            <p:nvPr/>
          </p:nvSpPr>
          <p:spPr>
            <a:xfrm>
              <a:off x="3462" y="2073"/>
              <a:ext cx="24" cy="24"/>
            </a:xfrm>
            <a:custGeom>
              <a:rect b="b" l="l" r="r" t="t"/>
              <a:pathLst>
                <a:path extrusionOk="0" h="24" w="24">
                  <a:moveTo>
                    <a:pt x="12" y="24"/>
                  </a:moveTo>
                  <a:lnTo>
                    <a:pt x="17" y="23"/>
                  </a:lnTo>
                  <a:lnTo>
                    <a:pt x="21" y="21"/>
                  </a:lnTo>
                  <a:lnTo>
                    <a:pt x="23" y="17"/>
                  </a:lnTo>
                  <a:lnTo>
                    <a:pt x="24" y="12"/>
                  </a:lnTo>
                  <a:lnTo>
                    <a:pt x="23" y="8"/>
                  </a:lnTo>
                  <a:lnTo>
                    <a:pt x="21" y="4"/>
                  </a:lnTo>
                  <a:lnTo>
                    <a:pt x="17" y="1"/>
                  </a:lnTo>
                  <a:lnTo>
                    <a:pt x="12" y="0"/>
                  </a:lnTo>
                  <a:lnTo>
                    <a:pt x="8" y="1"/>
                  </a:lnTo>
                  <a:lnTo>
                    <a:pt x="3" y="4"/>
                  </a:lnTo>
                  <a:lnTo>
                    <a:pt x="1" y="8"/>
                  </a:lnTo>
                  <a:lnTo>
                    <a:pt x="0" y="12"/>
                  </a:lnTo>
                  <a:lnTo>
                    <a:pt x="1" y="17"/>
                  </a:lnTo>
                  <a:lnTo>
                    <a:pt x="3" y="21"/>
                  </a:lnTo>
                  <a:lnTo>
                    <a:pt x="8" y="23"/>
                  </a:lnTo>
                  <a:lnTo>
                    <a:pt x="12" y="2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6" name="Google Shape;396;p18"/>
            <p:cNvSpPr/>
            <p:nvPr/>
          </p:nvSpPr>
          <p:spPr>
            <a:xfrm>
              <a:off x="2874" y="1757"/>
              <a:ext cx="265" cy="385"/>
            </a:xfrm>
            <a:custGeom>
              <a:rect b="b" l="l" r="r" t="t"/>
              <a:pathLst>
                <a:path extrusionOk="0" h="385" w="265">
                  <a:moveTo>
                    <a:pt x="265" y="370"/>
                  </a:moveTo>
                  <a:lnTo>
                    <a:pt x="241" y="355"/>
                  </a:lnTo>
                  <a:lnTo>
                    <a:pt x="218" y="340"/>
                  </a:lnTo>
                  <a:lnTo>
                    <a:pt x="195" y="322"/>
                  </a:lnTo>
                  <a:lnTo>
                    <a:pt x="174" y="303"/>
                  </a:lnTo>
                  <a:lnTo>
                    <a:pt x="154" y="285"/>
                  </a:lnTo>
                  <a:lnTo>
                    <a:pt x="134" y="263"/>
                  </a:lnTo>
                  <a:lnTo>
                    <a:pt x="116" y="241"/>
                  </a:lnTo>
                  <a:lnTo>
                    <a:pt x="99" y="218"/>
                  </a:lnTo>
                  <a:lnTo>
                    <a:pt x="83" y="194"/>
                  </a:lnTo>
                  <a:lnTo>
                    <a:pt x="69" y="169"/>
                  </a:lnTo>
                  <a:lnTo>
                    <a:pt x="56" y="143"/>
                  </a:lnTo>
                  <a:lnTo>
                    <a:pt x="45" y="115"/>
                  </a:lnTo>
                  <a:lnTo>
                    <a:pt x="35" y="87"/>
                  </a:lnTo>
                  <a:lnTo>
                    <a:pt x="27" y="58"/>
                  </a:lnTo>
                  <a:lnTo>
                    <a:pt x="21" y="29"/>
                  </a:lnTo>
                  <a:lnTo>
                    <a:pt x="16" y="0"/>
                  </a:lnTo>
                  <a:lnTo>
                    <a:pt x="0" y="0"/>
                  </a:lnTo>
                  <a:lnTo>
                    <a:pt x="4" y="31"/>
                  </a:lnTo>
                  <a:lnTo>
                    <a:pt x="10" y="62"/>
                  </a:lnTo>
                  <a:lnTo>
                    <a:pt x="19" y="92"/>
                  </a:lnTo>
                  <a:lnTo>
                    <a:pt x="30" y="121"/>
                  </a:lnTo>
                  <a:lnTo>
                    <a:pt x="41" y="149"/>
                  </a:lnTo>
                  <a:lnTo>
                    <a:pt x="54" y="175"/>
                  </a:lnTo>
                  <a:lnTo>
                    <a:pt x="69" y="202"/>
                  </a:lnTo>
                  <a:lnTo>
                    <a:pt x="86" y="226"/>
                  </a:lnTo>
                  <a:lnTo>
                    <a:pt x="103" y="251"/>
                  </a:lnTo>
                  <a:lnTo>
                    <a:pt x="122" y="273"/>
                  </a:lnTo>
                  <a:lnTo>
                    <a:pt x="142" y="295"/>
                  </a:lnTo>
                  <a:lnTo>
                    <a:pt x="164" y="316"/>
                  </a:lnTo>
                  <a:lnTo>
                    <a:pt x="184" y="335"/>
                  </a:lnTo>
                  <a:lnTo>
                    <a:pt x="207" y="352"/>
                  </a:lnTo>
                  <a:lnTo>
                    <a:pt x="232" y="370"/>
                  </a:lnTo>
                  <a:lnTo>
                    <a:pt x="256" y="385"/>
                  </a:lnTo>
                  <a:lnTo>
                    <a:pt x="265" y="37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97" name="Google Shape;397;p18"/>
          <p:cNvSpPr txBox="1"/>
          <p:nvPr/>
        </p:nvSpPr>
        <p:spPr>
          <a:xfrm>
            <a:off x="8550275" y="1143001"/>
            <a:ext cx="213712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Restauranteur</a:t>
            </a:r>
            <a:endParaRPr b="0" i="0" sz="1400" u="none" cap="none" strike="noStrike">
              <a:solidFill>
                <a:srgbClr val="000000"/>
              </a:solidFill>
              <a:latin typeface="Arial"/>
              <a:ea typeface="Arial"/>
              <a:cs typeface="Arial"/>
              <a:sym typeface="Arial"/>
            </a:endParaRPr>
          </a:p>
        </p:txBody>
      </p:sp>
      <p:grpSp>
        <p:nvGrpSpPr>
          <p:cNvPr id="398" name="Google Shape;398;p18"/>
          <p:cNvGrpSpPr/>
          <p:nvPr/>
        </p:nvGrpSpPr>
        <p:grpSpPr>
          <a:xfrm>
            <a:off x="2087563" y="1771651"/>
            <a:ext cx="7396162" cy="2011363"/>
            <a:chOff x="355" y="1116"/>
            <a:chExt cx="4659" cy="1267"/>
          </a:xfrm>
        </p:grpSpPr>
        <p:grpSp>
          <p:nvGrpSpPr>
            <p:cNvPr id="399" name="Google Shape;399;p18"/>
            <p:cNvGrpSpPr/>
            <p:nvPr/>
          </p:nvGrpSpPr>
          <p:grpSpPr>
            <a:xfrm>
              <a:off x="355" y="1152"/>
              <a:ext cx="4588" cy="1231"/>
              <a:chOff x="355" y="1152"/>
              <a:chExt cx="4588" cy="1231"/>
            </a:xfrm>
          </p:grpSpPr>
          <p:grpSp>
            <p:nvGrpSpPr>
              <p:cNvPr id="400" name="Google Shape;400;p18"/>
              <p:cNvGrpSpPr/>
              <p:nvPr/>
            </p:nvGrpSpPr>
            <p:grpSpPr>
              <a:xfrm>
                <a:off x="978" y="1152"/>
                <a:ext cx="3965" cy="1231"/>
                <a:chOff x="978" y="1152"/>
                <a:chExt cx="3965" cy="1231"/>
              </a:xfrm>
            </p:grpSpPr>
            <p:pic>
              <p:nvPicPr>
                <p:cNvPr id="401" name="Google Shape;401;p18"/>
                <p:cNvPicPr preferRelativeResize="0"/>
                <p:nvPr/>
              </p:nvPicPr>
              <p:blipFill rotWithShape="1">
                <a:blip r:embed="rId5">
                  <a:alphaModFix/>
                </a:blip>
                <a:srcRect b="0" l="0" r="0" t="0"/>
                <a:stretch/>
              </p:blipFill>
              <p:spPr>
                <a:xfrm>
                  <a:off x="978" y="1645"/>
                  <a:ext cx="681" cy="734"/>
                </a:xfrm>
                <a:prstGeom prst="rect">
                  <a:avLst/>
                </a:prstGeom>
                <a:noFill/>
                <a:ln>
                  <a:noFill/>
                </a:ln>
              </p:spPr>
            </p:pic>
            <p:pic>
              <p:nvPicPr>
                <p:cNvPr id="402" name="Google Shape;402;p18"/>
                <p:cNvPicPr preferRelativeResize="0"/>
                <p:nvPr/>
              </p:nvPicPr>
              <p:blipFill rotWithShape="1">
                <a:blip r:embed="rId6">
                  <a:alphaModFix/>
                </a:blip>
                <a:srcRect b="0" l="0" r="0" t="0"/>
                <a:stretch/>
              </p:blipFill>
              <p:spPr>
                <a:xfrm>
                  <a:off x="4364" y="1152"/>
                  <a:ext cx="579" cy="624"/>
                </a:xfrm>
                <a:prstGeom prst="rect">
                  <a:avLst/>
                </a:prstGeom>
                <a:noFill/>
                <a:ln>
                  <a:noFill/>
                </a:ln>
              </p:spPr>
            </p:pic>
            <p:sp>
              <p:nvSpPr>
                <p:cNvPr id="403" name="Google Shape;403;p18"/>
                <p:cNvSpPr/>
                <p:nvPr/>
              </p:nvSpPr>
              <p:spPr>
                <a:xfrm>
                  <a:off x="1219" y="1607"/>
                  <a:ext cx="3395" cy="776"/>
                </a:xfrm>
                <a:custGeom>
                  <a:rect b="b" l="l" r="r" t="t"/>
                  <a:pathLst>
                    <a:path extrusionOk="0" h="952" w="3360">
                      <a:moveTo>
                        <a:pt x="0" y="912"/>
                      </a:moveTo>
                      <a:cubicBezTo>
                        <a:pt x="676" y="724"/>
                        <a:pt x="1352" y="536"/>
                        <a:pt x="1584" y="528"/>
                      </a:cubicBezTo>
                      <a:cubicBezTo>
                        <a:pt x="1816" y="520"/>
                        <a:pt x="1096" y="952"/>
                        <a:pt x="1392" y="864"/>
                      </a:cubicBezTo>
                      <a:cubicBezTo>
                        <a:pt x="1688" y="776"/>
                        <a:pt x="3032" y="144"/>
                        <a:pt x="3360" y="0"/>
                      </a:cubicBezTo>
                    </a:path>
                  </a:pathLst>
                </a:cu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04" name="Google Shape;404;p18"/>
              <p:cNvSpPr/>
              <p:nvPr/>
            </p:nvSpPr>
            <p:spPr>
              <a:xfrm>
                <a:off x="355" y="1489"/>
                <a:ext cx="678" cy="644"/>
              </a:xfrm>
              <a:custGeom>
                <a:rect b="b" l="l" r="r" t="t"/>
                <a:pathLst>
                  <a:path extrusionOk="0" h="644" w="678">
                    <a:moveTo>
                      <a:pt x="24" y="55"/>
                    </a:moveTo>
                    <a:cubicBezTo>
                      <a:pt x="3" y="122"/>
                      <a:pt x="0" y="191"/>
                      <a:pt x="51" y="240"/>
                    </a:cubicBezTo>
                    <a:cubicBezTo>
                      <a:pt x="90" y="356"/>
                      <a:pt x="271" y="325"/>
                      <a:pt x="360" y="355"/>
                    </a:cubicBezTo>
                    <a:cubicBezTo>
                      <a:pt x="380" y="369"/>
                      <a:pt x="395" y="374"/>
                      <a:pt x="404" y="399"/>
                    </a:cubicBezTo>
                    <a:cubicBezTo>
                      <a:pt x="409" y="413"/>
                      <a:pt x="404" y="431"/>
                      <a:pt x="413" y="443"/>
                    </a:cubicBezTo>
                    <a:cubicBezTo>
                      <a:pt x="451" y="492"/>
                      <a:pt x="541" y="505"/>
                      <a:pt x="598" y="522"/>
                    </a:cubicBezTo>
                    <a:cubicBezTo>
                      <a:pt x="595" y="549"/>
                      <a:pt x="589" y="575"/>
                      <a:pt x="589" y="602"/>
                    </a:cubicBezTo>
                    <a:cubicBezTo>
                      <a:pt x="589" y="614"/>
                      <a:pt x="587" y="632"/>
                      <a:pt x="598" y="637"/>
                    </a:cubicBezTo>
                    <a:cubicBezTo>
                      <a:pt x="615" y="644"/>
                      <a:pt x="633" y="631"/>
                      <a:pt x="651" y="628"/>
                    </a:cubicBezTo>
                    <a:cubicBezTo>
                      <a:pt x="678" y="587"/>
                      <a:pt x="664" y="416"/>
                      <a:pt x="668" y="355"/>
                    </a:cubicBezTo>
                    <a:cubicBezTo>
                      <a:pt x="667" y="347"/>
                      <a:pt x="676" y="205"/>
                      <a:pt x="633" y="178"/>
                    </a:cubicBezTo>
                    <a:cubicBezTo>
                      <a:pt x="617" y="168"/>
                      <a:pt x="598" y="167"/>
                      <a:pt x="580" y="161"/>
                    </a:cubicBezTo>
                    <a:cubicBezTo>
                      <a:pt x="571" y="158"/>
                      <a:pt x="554" y="152"/>
                      <a:pt x="554" y="152"/>
                    </a:cubicBezTo>
                    <a:cubicBezTo>
                      <a:pt x="538" y="103"/>
                      <a:pt x="559" y="141"/>
                      <a:pt x="510" y="117"/>
                    </a:cubicBezTo>
                    <a:cubicBezTo>
                      <a:pt x="478" y="101"/>
                      <a:pt x="451" y="75"/>
                      <a:pt x="421" y="55"/>
                    </a:cubicBezTo>
                    <a:cubicBezTo>
                      <a:pt x="368" y="20"/>
                      <a:pt x="304" y="17"/>
                      <a:pt x="245" y="2"/>
                    </a:cubicBezTo>
                    <a:cubicBezTo>
                      <a:pt x="180" y="5"/>
                      <a:pt x="115" y="0"/>
                      <a:pt x="51" y="11"/>
                    </a:cubicBezTo>
                    <a:cubicBezTo>
                      <a:pt x="37" y="13"/>
                      <a:pt x="24" y="81"/>
                      <a:pt x="24" y="5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05" name="Google Shape;405;p18"/>
            <p:cNvSpPr/>
            <p:nvPr/>
          </p:nvSpPr>
          <p:spPr>
            <a:xfrm>
              <a:off x="4585" y="1116"/>
              <a:ext cx="429" cy="482"/>
            </a:xfrm>
            <a:custGeom>
              <a:rect b="b" l="l" r="r" t="t"/>
              <a:pathLst>
                <a:path extrusionOk="0" h="482" w="429">
                  <a:moveTo>
                    <a:pt x="400" y="40"/>
                  </a:moveTo>
                  <a:cubicBezTo>
                    <a:pt x="350" y="23"/>
                    <a:pt x="168" y="0"/>
                    <a:pt x="259" y="57"/>
                  </a:cubicBezTo>
                  <a:cubicBezTo>
                    <a:pt x="280" y="119"/>
                    <a:pt x="285" y="111"/>
                    <a:pt x="321" y="163"/>
                  </a:cubicBezTo>
                  <a:cubicBezTo>
                    <a:pt x="292" y="173"/>
                    <a:pt x="290" y="167"/>
                    <a:pt x="277" y="199"/>
                  </a:cubicBezTo>
                  <a:cubicBezTo>
                    <a:pt x="272" y="210"/>
                    <a:pt x="277" y="226"/>
                    <a:pt x="268" y="234"/>
                  </a:cubicBezTo>
                  <a:cubicBezTo>
                    <a:pt x="253" y="249"/>
                    <a:pt x="226" y="245"/>
                    <a:pt x="206" y="251"/>
                  </a:cubicBezTo>
                  <a:cubicBezTo>
                    <a:pt x="171" y="245"/>
                    <a:pt x="134" y="246"/>
                    <a:pt x="100" y="234"/>
                  </a:cubicBezTo>
                  <a:cubicBezTo>
                    <a:pt x="90" y="230"/>
                    <a:pt x="90" y="214"/>
                    <a:pt x="82" y="207"/>
                  </a:cubicBezTo>
                  <a:cubicBezTo>
                    <a:pt x="75" y="201"/>
                    <a:pt x="65" y="202"/>
                    <a:pt x="56" y="199"/>
                  </a:cubicBezTo>
                  <a:cubicBezTo>
                    <a:pt x="15" y="225"/>
                    <a:pt x="0" y="259"/>
                    <a:pt x="56" y="278"/>
                  </a:cubicBezTo>
                  <a:cubicBezTo>
                    <a:pt x="134" y="269"/>
                    <a:pt x="199" y="259"/>
                    <a:pt x="277" y="269"/>
                  </a:cubicBezTo>
                  <a:cubicBezTo>
                    <a:pt x="286" y="275"/>
                    <a:pt x="296" y="279"/>
                    <a:pt x="303" y="287"/>
                  </a:cubicBezTo>
                  <a:cubicBezTo>
                    <a:pt x="320" y="306"/>
                    <a:pt x="347" y="349"/>
                    <a:pt x="347" y="349"/>
                  </a:cubicBezTo>
                  <a:cubicBezTo>
                    <a:pt x="331" y="394"/>
                    <a:pt x="323" y="368"/>
                    <a:pt x="294" y="410"/>
                  </a:cubicBezTo>
                  <a:cubicBezTo>
                    <a:pt x="297" y="425"/>
                    <a:pt x="289" y="449"/>
                    <a:pt x="303" y="454"/>
                  </a:cubicBezTo>
                  <a:cubicBezTo>
                    <a:pt x="377" y="482"/>
                    <a:pt x="384" y="457"/>
                    <a:pt x="409" y="419"/>
                  </a:cubicBezTo>
                  <a:cubicBezTo>
                    <a:pt x="425" y="326"/>
                    <a:pt x="429" y="240"/>
                    <a:pt x="418" y="146"/>
                  </a:cubicBezTo>
                  <a:cubicBezTo>
                    <a:pt x="416" y="132"/>
                    <a:pt x="409" y="91"/>
                    <a:pt x="400" y="75"/>
                  </a:cubicBezTo>
                  <a:cubicBezTo>
                    <a:pt x="395" y="66"/>
                    <a:pt x="382" y="60"/>
                    <a:pt x="382" y="49"/>
                  </a:cubicBezTo>
                  <a:cubicBezTo>
                    <a:pt x="382" y="42"/>
                    <a:pt x="394" y="43"/>
                    <a:pt x="400" y="40"/>
                  </a:cubicBezTo>
                  <a:close/>
                </a:path>
              </a:pathLst>
            </a:cu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406" name="Google Shape;406;p18"/>
          <p:cNvGrpSpPr/>
          <p:nvPr/>
        </p:nvGrpSpPr>
        <p:grpSpPr>
          <a:xfrm>
            <a:off x="2532063" y="569913"/>
            <a:ext cx="2874962" cy="1922462"/>
            <a:chOff x="1344" y="912"/>
            <a:chExt cx="1392" cy="912"/>
          </a:xfrm>
        </p:grpSpPr>
        <p:sp>
          <p:nvSpPr>
            <p:cNvPr id="407" name="Google Shape;407;p18"/>
            <p:cNvSpPr/>
            <p:nvPr/>
          </p:nvSpPr>
          <p:spPr>
            <a:xfrm>
              <a:off x="1344" y="912"/>
              <a:ext cx="1392" cy="912"/>
            </a:xfrm>
            <a:prstGeom prst="wedgeRoundRectCallout">
              <a:avLst>
                <a:gd fmla="val -50861" name="adj1"/>
                <a:gd fmla="val 58444" name="adj2"/>
                <a:gd fmla="val 16667" name="adj3"/>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08" name="Google Shape;408;p18"/>
            <p:cNvSpPr txBox="1"/>
            <p:nvPr/>
          </p:nvSpPr>
          <p:spPr>
            <a:xfrm>
              <a:off x="1344" y="960"/>
              <a:ext cx="1364" cy="7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Table for four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at 8 o’clock.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Name of Mr. Smith.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409" name="Google Shape;409;p18"/>
          <p:cNvGrpSpPr/>
          <p:nvPr/>
        </p:nvGrpSpPr>
        <p:grpSpPr>
          <a:xfrm>
            <a:off x="6164264" y="762000"/>
            <a:ext cx="2344737" cy="1295400"/>
            <a:chOff x="2880" y="384"/>
            <a:chExt cx="1477" cy="816"/>
          </a:xfrm>
        </p:grpSpPr>
        <p:sp>
          <p:nvSpPr>
            <p:cNvPr id="410" name="Google Shape;410;p18"/>
            <p:cNvSpPr/>
            <p:nvPr/>
          </p:nvSpPr>
          <p:spPr>
            <a:xfrm flipH="1">
              <a:off x="2880" y="384"/>
              <a:ext cx="1477" cy="816"/>
            </a:xfrm>
            <a:prstGeom prst="wedgeRoundRectCallout">
              <a:avLst>
                <a:gd fmla="val -43750" name="adj1"/>
                <a:gd fmla="val 70000" name="adj2"/>
                <a:gd fmla="val 16667" name="adj3"/>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11" name="Google Shape;411;p18"/>
            <p:cNvSpPr txBox="1"/>
            <p:nvPr/>
          </p:nvSpPr>
          <p:spPr>
            <a:xfrm>
              <a:off x="3024" y="480"/>
              <a:ext cx="1211" cy="6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O.K.,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Mr. Smith</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19"/>
          <p:cNvPicPr preferRelativeResize="0"/>
          <p:nvPr/>
        </p:nvPicPr>
        <p:blipFill rotWithShape="1">
          <a:blip r:embed="rId3">
            <a:alphaModFix/>
          </a:blip>
          <a:srcRect b="0" l="0" r="0" t="0"/>
          <a:stretch/>
        </p:blipFill>
        <p:spPr>
          <a:xfrm>
            <a:off x="8229600" y="3581400"/>
            <a:ext cx="984250" cy="990600"/>
          </a:xfrm>
          <a:prstGeom prst="rect">
            <a:avLst/>
          </a:prstGeom>
          <a:noFill/>
          <a:ln>
            <a:noFill/>
          </a:ln>
        </p:spPr>
      </p:pic>
      <p:pic>
        <p:nvPicPr>
          <p:cNvPr id="418" name="Google Shape;418;p19"/>
          <p:cNvPicPr preferRelativeResize="0"/>
          <p:nvPr/>
        </p:nvPicPr>
        <p:blipFill rotWithShape="1">
          <a:blip r:embed="rId3">
            <a:alphaModFix/>
          </a:blip>
          <a:srcRect b="0" l="0" r="0" t="0"/>
          <a:stretch/>
        </p:blipFill>
        <p:spPr>
          <a:xfrm>
            <a:off x="6705600" y="4724400"/>
            <a:ext cx="984250" cy="990600"/>
          </a:xfrm>
          <a:prstGeom prst="rect">
            <a:avLst/>
          </a:prstGeom>
          <a:noFill/>
          <a:ln>
            <a:noFill/>
          </a:ln>
        </p:spPr>
      </p:pic>
      <p:pic>
        <p:nvPicPr>
          <p:cNvPr id="419" name="Google Shape;419;p19"/>
          <p:cNvPicPr preferRelativeResize="0"/>
          <p:nvPr/>
        </p:nvPicPr>
        <p:blipFill rotWithShape="1">
          <a:blip r:embed="rId3">
            <a:alphaModFix/>
          </a:blip>
          <a:srcRect b="0" l="0" r="0" t="0"/>
          <a:stretch/>
        </p:blipFill>
        <p:spPr>
          <a:xfrm>
            <a:off x="9372600" y="3581400"/>
            <a:ext cx="984250" cy="990600"/>
          </a:xfrm>
          <a:prstGeom prst="rect">
            <a:avLst/>
          </a:prstGeom>
          <a:noFill/>
          <a:ln>
            <a:noFill/>
          </a:ln>
        </p:spPr>
      </p:pic>
      <p:pic>
        <p:nvPicPr>
          <p:cNvPr id="420" name="Google Shape;420;p19"/>
          <p:cNvPicPr preferRelativeResize="0"/>
          <p:nvPr/>
        </p:nvPicPr>
        <p:blipFill rotWithShape="1">
          <a:blip r:embed="rId3">
            <a:alphaModFix/>
          </a:blip>
          <a:srcRect b="0" l="0" r="0" t="0"/>
          <a:stretch/>
        </p:blipFill>
        <p:spPr>
          <a:xfrm>
            <a:off x="7924800" y="4648200"/>
            <a:ext cx="984250" cy="990600"/>
          </a:xfrm>
          <a:prstGeom prst="rect">
            <a:avLst/>
          </a:prstGeom>
          <a:noFill/>
          <a:ln>
            <a:noFill/>
          </a:ln>
        </p:spPr>
      </p:pic>
      <p:pic>
        <p:nvPicPr>
          <p:cNvPr id="421" name="Google Shape;421;p19"/>
          <p:cNvPicPr preferRelativeResize="0"/>
          <p:nvPr/>
        </p:nvPicPr>
        <p:blipFill rotWithShape="1">
          <a:blip r:embed="rId4">
            <a:alphaModFix/>
          </a:blip>
          <a:srcRect b="0" l="0" r="0" t="0"/>
          <a:stretch/>
        </p:blipFill>
        <p:spPr>
          <a:xfrm>
            <a:off x="1828800" y="2667000"/>
            <a:ext cx="1828800" cy="1733550"/>
          </a:xfrm>
          <a:prstGeom prst="rect">
            <a:avLst/>
          </a:prstGeom>
          <a:noFill/>
          <a:ln>
            <a:noFill/>
          </a:ln>
        </p:spPr>
      </p:pic>
      <p:grpSp>
        <p:nvGrpSpPr>
          <p:cNvPr id="422" name="Google Shape;422;p19"/>
          <p:cNvGrpSpPr/>
          <p:nvPr/>
        </p:nvGrpSpPr>
        <p:grpSpPr>
          <a:xfrm flipH="1">
            <a:off x="8534400" y="1447801"/>
            <a:ext cx="1619250" cy="1604963"/>
            <a:chOff x="2874" y="1194"/>
            <a:chExt cx="1020" cy="1011"/>
          </a:xfrm>
        </p:grpSpPr>
        <p:sp>
          <p:nvSpPr>
            <p:cNvPr id="423" name="Google Shape;423;p19"/>
            <p:cNvSpPr/>
            <p:nvPr/>
          </p:nvSpPr>
          <p:spPr>
            <a:xfrm>
              <a:off x="2880" y="1200"/>
              <a:ext cx="999" cy="999"/>
            </a:xfrm>
            <a:custGeom>
              <a:rect b="b" l="l" r="r" t="t"/>
              <a:pathLst>
                <a:path extrusionOk="0" h="999" w="999">
                  <a:moveTo>
                    <a:pt x="3" y="557"/>
                  </a:moveTo>
                  <a:lnTo>
                    <a:pt x="7" y="589"/>
                  </a:lnTo>
                  <a:lnTo>
                    <a:pt x="15" y="620"/>
                  </a:lnTo>
                  <a:lnTo>
                    <a:pt x="23" y="652"/>
                  </a:lnTo>
                  <a:lnTo>
                    <a:pt x="33" y="682"/>
                  </a:lnTo>
                  <a:lnTo>
                    <a:pt x="46" y="710"/>
                  </a:lnTo>
                  <a:lnTo>
                    <a:pt x="61" y="738"/>
                  </a:lnTo>
                  <a:lnTo>
                    <a:pt x="76" y="765"/>
                  </a:lnTo>
                  <a:lnTo>
                    <a:pt x="94" y="791"/>
                  </a:lnTo>
                  <a:lnTo>
                    <a:pt x="113" y="817"/>
                  </a:lnTo>
                  <a:lnTo>
                    <a:pt x="133" y="839"/>
                  </a:lnTo>
                  <a:lnTo>
                    <a:pt x="155" y="861"/>
                  </a:lnTo>
                  <a:lnTo>
                    <a:pt x="178" y="882"/>
                  </a:lnTo>
                  <a:lnTo>
                    <a:pt x="203" y="902"/>
                  </a:lnTo>
                  <a:lnTo>
                    <a:pt x="229" y="920"/>
                  </a:lnTo>
                  <a:lnTo>
                    <a:pt x="256" y="935"/>
                  </a:lnTo>
                  <a:lnTo>
                    <a:pt x="284" y="950"/>
                  </a:lnTo>
                  <a:lnTo>
                    <a:pt x="296" y="955"/>
                  </a:lnTo>
                  <a:lnTo>
                    <a:pt x="309" y="961"/>
                  </a:lnTo>
                  <a:lnTo>
                    <a:pt x="321" y="966"/>
                  </a:lnTo>
                  <a:lnTo>
                    <a:pt x="335" y="971"/>
                  </a:lnTo>
                  <a:lnTo>
                    <a:pt x="347" y="975"/>
                  </a:lnTo>
                  <a:lnTo>
                    <a:pt x="361" y="979"/>
                  </a:lnTo>
                  <a:lnTo>
                    <a:pt x="374" y="983"/>
                  </a:lnTo>
                  <a:lnTo>
                    <a:pt x="387" y="986"/>
                  </a:lnTo>
                  <a:lnTo>
                    <a:pt x="401" y="990"/>
                  </a:lnTo>
                  <a:lnTo>
                    <a:pt x="414" y="992"/>
                  </a:lnTo>
                  <a:lnTo>
                    <a:pt x="429" y="994"/>
                  </a:lnTo>
                  <a:lnTo>
                    <a:pt x="442" y="996"/>
                  </a:lnTo>
                  <a:lnTo>
                    <a:pt x="456" y="997"/>
                  </a:lnTo>
                  <a:lnTo>
                    <a:pt x="471" y="998"/>
                  </a:lnTo>
                  <a:lnTo>
                    <a:pt x="484" y="999"/>
                  </a:lnTo>
                  <a:lnTo>
                    <a:pt x="499" y="999"/>
                  </a:lnTo>
                  <a:lnTo>
                    <a:pt x="550" y="997"/>
                  </a:lnTo>
                  <a:lnTo>
                    <a:pt x="600" y="989"/>
                  </a:lnTo>
                  <a:lnTo>
                    <a:pt x="648" y="977"/>
                  </a:lnTo>
                  <a:lnTo>
                    <a:pt x="694" y="959"/>
                  </a:lnTo>
                  <a:lnTo>
                    <a:pt x="738" y="939"/>
                  </a:lnTo>
                  <a:lnTo>
                    <a:pt x="778" y="913"/>
                  </a:lnTo>
                  <a:lnTo>
                    <a:pt x="817" y="885"/>
                  </a:lnTo>
                  <a:lnTo>
                    <a:pt x="853" y="853"/>
                  </a:lnTo>
                  <a:lnTo>
                    <a:pt x="885" y="818"/>
                  </a:lnTo>
                  <a:lnTo>
                    <a:pt x="913" y="779"/>
                  </a:lnTo>
                  <a:lnTo>
                    <a:pt x="938" y="738"/>
                  </a:lnTo>
                  <a:lnTo>
                    <a:pt x="959" y="695"/>
                  </a:lnTo>
                  <a:lnTo>
                    <a:pt x="977" y="649"/>
                  </a:lnTo>
                  <a:lnTo>
                    <a:pt x="988" y="601"/>
                  </a:lnTo>
                  <a:lnTo>
                    <a:pt x="997" y="552"/>
                  </a:lnTo>
                  <a:lnTo>
                    <a:pt x="999" y="501"/>
                  </a:lnTo>
                  <a:lnTo>
                    <a:pt x="997" y="449"/>
                  </a:lnTo>
                  <a:lnTo>
                    <a:pt x="988" y="399"/>
                  </a:lnTo>
                  <a:lnTo>
                    <a:pt x="977" y="351"/>
                  </a:lnTo>
                  <a:lnTo>
                    <a:pt x="959" y="306"/>
                  </a:lnTo>
                  <a:lnTo>
                    <a:pt x="938" y="262"/>
                  </a:lnTo>
                  <a:lnTo>
                    <a:pt x="913" y="221"/>
                  </a:lnTo>
                  <a:lnTo>
                    <a:pt x="885" y="182"/>
                  </a:lnTo>
                  <a:lnTo>
                    <a:pt x="853" y="147"/>
                  </a:lnTo>
                  <a:lnTo>
                    <a:pt x="817" y="115"/>
                  </a:lnTo>
                  <a:lnTo>
                    <a:pt x="778" y="86"/>
                  </a:lnTo>
                  <a:lnTo>
                    <a:pt x="738" y="60"/>
                  </a:lnTo>
                  <a:lnTo>
                    <a:pt x="694" y="40"/>
                  </a:lnTo>
                  <a:lnTo>
                    <a:pt x="648" y="23"/>
                  </a:lnTo>
                  <a:lnTo>
                    <a:pt x="600" y="10"/>
                  </a:lnTo>
                  <a:lnTo>
                    <a:pt x="550" y="2"/>
                  </a:lnTo>
                  <a:lnTo>
                    <a:pt x="499" y="0"/>
                  </a:lnTo>
                  <a:lnTo>
                    <a:pt x="448" y="2"/>
                  </a:lnTo>
                  <a:lnTo>
                    <a:pt x="399" y="10"/>
                  </a:lnTo>
                  <a:lnTo>
                    <a:pt x="351" y="23"/>
                  </a:lnTo>
                  <a:lnTo>
                    <a:pt x="305" y="40"/>
                  </a:lnTo>
                  <a:lnTo>
                    <a:pt x="261" y="60"/>
                  </a:lnTo>
                  <a:lnTo>
                    <a:pt x="220" y="86"/>
                  </a:lnTo>
                  <a:lnTo>
                    <a:pt x="182" y="115"/>
                  </a:lnTo>
                  <a:lnTo>
                    <a:pt x="146" y="147"/>
                  </a:lnTo>
                  <a:lnTo>
                    <a:pt x="114" y="182"/>
                  </a:lnTo>
                  <a:lnTo>
                    <a:pt x="86" y="221"/>
                  </a:lnTo>
                  <a:lnTo>
                    <a:pt x="61" y="262"/>
                  </a:lnTo>
                  <a:lnTo>
                    <a:pt x="40" y="306"/>
                  </a:lnTo>
                  <a:lnTo>
                    <a:pt x="22" y="351"/>
                  </a:lnTo>
                  <a:lnTo>
                    <a:pt x="10" y="399"/>
                  </a:lnTo>
                  <a:lnTo>
                    <a:pt x="2" y="449"/>
                  </a:lnTo>
                  <a:lnTo>
                    <a:pt x="0" y="501"/>
                  </a:lnTo>
                  <a:lnTo>
                    <a:pt x="0" y="514"/>
                  </a:lnTo>
                  <a:lnTo>
                    <a:pt x="1" y="529"/>
                  </a:lnTo>
                  <a:lnTo>
                    <a:pt x="2" y="542"/>
                  </a:lnTo>
                  <a:lnTo>
                    <a:pt x="3" y="557"/>
                  </a:lnTo>
                  <a:close/>
                </a:path>
              </a:pathLst>
            </a:custGeom>
            <a:solidFill>
              <a:srgbClr val="E5001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4" name="Google Shape;424;p19"/>
            <p:cNvSpPr/>
            <p:nvPr/>
          </p:nvSpPr>
          <p:spPr>
            <a:xfrm>
              <a:off x="2878" y="1757"/>
              <a:ext cx="288" cy="398"/>
            </a:xfrm>
            <a:custGeom>
              <a:rect b="b" l="l" r="r" t="t"/>
              <a:pathLst>
                <a:path extrusionOk="0" h="398" w="288">
                  <a:moveTo>
                    <a:pt x="288" y="388"/>
                  </a:moveTo>
                  <a:lnTo>
                    <a:pt x="288" y="388"/>
                  </a:lnTo>
                  <a:lnTo>
                    <a:pt x="260" y="373"/>
                  </a:lnTo>
                  <a:lnTo>
                    <a:pt x="234" y="358"/>
                  </a:lnTo>
                  <a:lnTo>
                    <a:pt x="209" y="341"/>
                  </a:lnTo>
                  <a:lnTo>
                    <a:pt x="184" y="321"/>
                  </a:lnTo>
                  <a:lnTo>
                    <a:pt x="162" y="300"/>
                  </a:lnTo>
                  <a:lnTo>
                    <a:pt x="139" y="278"/>
                  </a:lnTo>
                  <a:lnTo>
                    <a:pt x="119" y="256"/>
                  </a:lnTo>
                  <a:lnTo>
                    <a:pt x="100" y="231"/>
                  </a:lnTo>
                  <a:lnTo>
                    <a:pt x="83" y="205"/>
                  </a:lnTo>
                  <a:lnTo>
                    <a:pt x="68" y="179"/>
                  </a:lnTo>
                  <a:lnTo>
                    <a:pt x="53" y="151"/>
                  </a:lnTo>
                  <a:lnTo>
                    <a:pt x="41" y="123"/>
                  </a:lnTo>
                  <a:lnTo>
                    <a:pt x="30" y="94"/>
                  </a:lnTo>
                  <a:lnTo>
                    <a:pt x="22" y="62"/>
                  </a:lnTo>
                  <a:lnTo>
                    <a:pt x="15" y="31"/>
                  </a:lnTo>
                  <a:lnTo>
                    <a:pt x="10" y="0"/>
                  </a:lnTo>
                  <a:lnTo>
                    <a:pt x="0" y="0"/>
                  </a:lnTo>
                  <a:lnTo>
                    <a:pt x="4" y="33"/>
                  </a:lnTo>
                  <a:lnTo>
                    <a:pt x="11" y="65"/>
                  </a:lnTo>
                  <a:lnTo>
                    <a:pt x="20" y="96"/>
                  </a:lnTo>
                  <a:lnTo>
                    <a:pt x="30" y="127"/>
                  </a:lnTo>
                  <a:lnTo>
                    <a:pt x="43" y="155"/>
                  </a:lnTo>
                  <a:lnTo>
                    <a:pt x="57" y="183"/>
                  </a:lnTo>
                  <a:lnTo>
                    <a:pt x="73" y="212"/>
                  </a:lnTo>
                  <a:lnTo>
                    <a:pt x="92" y="238"/>
                  </a:lnTo>
                  <a:lnTo>
                    <a:pt x="111" y="263"/>
                  </a:lnTo>
                  <a:lnTo>
                    <a:pt x="130" y="287"/>
                  </a:lnTo>
                  <a:lnTo>
                    <a:pt x="153" y="309"/>
                  </a:lnTo>
                  <a:lnTo>
                    <a:pt x="177" y="329"/>
                  </a:lnTo>
                  <a:lnTo>
                    <a:pt x="202" y="349"/>
                  </a:lnTo>
                  <a:lnTo>
                    <a:pt x="227" y="368"/>
                  </a:lnTo>
                  <a:lnTo>
                    <a:pt x="256" y="384"/>
                  </a:lnTo>
                  <a:lnTo>
                    <a:pt x="284" y="398"/>
                  </a:lnTo>
                  <a:lnTo>
                    <a:pt x="284" y="398"/>
                  </a:lnTo>
                  <a:lnTo>
                    <a:pt x="288" y="38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5" name="Google Shape;425;p19"/>
            <p:cNvSpPr/>
            <p:nvPr/>
          </p:nvSpPr>
          <p:spPr>
            <a:xfrm>
              <a:off x="3162" y="2145"/>
              <a:ext cx="217" cy="60"/>
            </a:xfrm>
            <a:custGeom>
              <a:rect b="b" l="l" r="r" t="t"/>
              <a:pathLst>
                <a:path extrusionOk="0" h="60" w="217">
                  <a:moveTo>
                    <a:pt x="217" y="48"/>
                  </a:moveTo>
                  <a:lnTo>
                    <a:pt x="217" y="48"/>
                  </a:lnTo>
                  <a:lnTo>
                    <a:pt x="202" y="48"/>
                  </a:lnTo>
                  <a:lnTo>
                    <a:pt x="189" y="48"/>
                  </a:lnTo>
                  <a:lnTo>
                    <a:pt x="174" y="47"/>
                  </a:lnTo>
                  <a:lnTo>
                    <a:pt x="160" y="46"/>
                  </a:lnTo>
                  <a:lnTo>
                    <a:pt x="147" y="44"/>
                  </a:lnTo>
                  <a:lnTo>
                    <a:pt x="132" y="41"/>
                  </a:lnTo>
                  <a:lnTo>
                    <a:pt x="120" y="39"/>
                  </a:lnTo>
                  <a:lnTo>
                    <a:pt x="106" y="36"/>
                  </a:lnTo>
                  <a:lnTo>
                    <a:pt x="93" y="33"/>
                  </a:lnTo>
                  <a:lnTo>
                    <a:pt x="80" y="29"/>
                  </a:lnTo>
                  <a:lnTo>
                    <a:pt x="67" y="25"/>
                  </a:lnTo>
                  <a:lnTo>
                    <a:pt x="55" y="21"/>
                  </a:lnTo>
                  <a:lnTo>
                    <a:pt x="41" y="15"/>
                  </a:lnTo>
                  <a:lnTo>
                    <a:pt x="29" y="11"/>
                  </a:lnTo>
                  <a:lnTo>
                    <a:pt x="16" y="5"/>
                  </a:lnTo>
                  <a:lnTo>
                    <a:pt x="4" y="0"/>
                  </a:lnTo>
                  <a:lnTo>
                    <a:pt x="0" y="10"/>
                  </a:lnTo>
                  <a:lnTo>
                    <a:pt x="12" y="15"/>
                  </a:lnTo>
                  <a:lnTo>
                    <a:pt x="25" y="22"/>
                  </a:lnTo>
                  <a:lnTo>
                    <a:pt x="37" y="26"/>
                  </a:lnTo>
                  <a:lnTo>
                    <a:pt x="51" y="31"/>
                  </a:lnTo>
                  <a:lnTo>
                    <a:pt x="64" y="35"/>
                  </a:lnTo>
                  <a:lnTo>
                    <a:pt x="78" y="39"/>
                  </a:lnTo>
                  <a:lnTo>
                    <a:pt x="91" y="44"/>
                  </a:lnTo>
                  <a:lnTo>
                    <a:pt x="104" y="47"/>
                  </a:lnTo>
                  <a:lnTo>
                    <a:pt x="118" y="50"/>
                  </a:lnTo>
                  <a:lnTo>
                    <a:pt x="132" y="52"/>
                  </a:lnTo>
                  <a:lnTo>
                    <a:pt x="147" y="54"/>
                  </a:lnTo>
                  <a:lnTo>
                    <a:pt x="160" y="56"/>
                  </a:lnTo>
                  <a:lnTo>
                    <a:pt x="174" y="57"/>
                  </a:lnTo>
                  <a:lnTo>
                    <a:pt x="189" y="58"/>
                  </a:lnTo>
                  <a:lnTo>
                    <a:pt x="202" y="60"/>
                  </a:lnTo>
                  <a:lnTo>
                    <a:pt x="217" y="60"/>
                  </a:lnTo>
                  <a:lnTo>
                    <a:pt x="217" y="60"/>
                  </a:lnTo>
                  <a:lnTo>
                    <a:pt x="217" y="4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6" name="Google Shape;426;p19"/>
            <p:cNvSpPr/>
            <p:nvPr/>
          </p:nvSpPr>
          <p:spPr>
            <a:xfrm>
              <a:off x="3379" y="1701"/>
              <a:ext cx="506" cy="504"/>
            </a:xfrm>
            <a:custGeom>
              <a:rect b="b" l="l" r="r" t="t"/>
              <a:pathLst>
                <a:path extrusionOk="0" h="504" w="506">
                  <a:moveTo>
                    <a:pt x="493" y="0"/>
                  </a:moveTo>
                  <a:lnTo>
                    <a:pt x="493" y="0"/>
                  </a:lnTo>
                  <a:lnTo>
                    <a:pt x="492" y="51"/>
                  </a:lnTo>
                  <a:lnTo>
                    <a:pt x="484" y="99"/>
                  </a:lnTo>
                  <a:lnTo>
                    <a:pt x="472" y="147"/>
                  </a:lnTo>
                  <a:lnTo>
                    <a:pt x="455" y="191"/>
                  </a:lnTo>
                  <a:lnTo>
                    <a:pt x="434" y="235"/>
                  </a:lnTo>
                  <a:lnTo>
                    <a:pt x="410" y="275"/>
                  </a:lnTo>
                  <a:lnTo>
                    <a:pt x="382" y="313"/>
                  </a:lnTo>
                  <a:lnTo>
                    <a:pt x="349" y="348"/>
                  </a:lnTo>
                  <a:lnTo>
                    <a:pt x="315" y="380"/>
                  </a:lnTo>
                  <a:lnTo>
                    <a:pt x="276" y="408"/>
                  </a:lnTo>
                  <a:lnTo>
                    <a:pt x="237" y="432"/>
                  </a:lnTo>
                  <a:lnTo>
                    <a:pt x="193" y="453"/>
                  </a:lnTo>
                  <a:lnTo>
                    <a:pt x="148" y="471"/>
                  </a:lnTo>
                  <a:lnTo>
                    <a:pt x="100" y="482"/>
                  </a:lnTo>
                  <a:lnTo>
                    <a:pt x="51" y="491"/>
                  </a:lnTo>
                  <a:lnTo>
                    <a:pt x="0" y="492"/>
                  </a:lnTo>
                  <a:lnTo>
                    <a:pt x="0" y="504"/>
                  </a:lnTo>
                  <a:lnTo>
                    <a:pt x="51" y="501"/>
                  </a:lnTo>
                  <a:lnTo>
                    <a:pt x="102" y="493"/>
                  </a:lnTo>
                  <a:lnTo>
                    <a:pt x="150" y="481"/>
                  </a:lnTo>
                  <a:lnTo>
                    <a:pt x="197" y="464"/>
                  </a:lnTo>
                  <a:lnTo>
                    <a:pt x="241" y="443"/>
                  </a:lnTo>
                  <a:lnTo>
                    <a:pt x="283" y="417"/>
                  </a:lnTo>
                  <a:lnTo>
                    <a:pt x="321" y="389"/>
                  </a:lnTo>
                  <a:lnTo>
                    <a:pt x="358" y="356"/>
                  </a:lnTo>
                  <a:lnTo>
                    <a:pt x="390" y="320"/>
                  </a:lnTo>
                  <a:lnTo>
                    <a:pt x="418" y="281"/>
                  </a:lnTo>
                  <a:lnTo>
                    <a:pt x="444" y="239"/>
                  </a:lnTo>
                  <a:lnTo>
                    <a:pt x="465" y="196"/>
                  </a:lnTo>
                  <a:lnTo>
                    <a:pt x="483" y="149"/>
                  </a:lnTo>
                  <a:lnTo>
                    <a:pt x="494" y="101"/>
                  </a:lnTo>
                  <a:lnTo>
                    <a:pt x="503" y="51"/>
                  </a:lnTo>
                  <a:lnTo>
                    <a:pt x="506" y="0"/>
                  </a:lnTo>
                  <a:lnTo>
                    <a:pt x="506" y="0"/>
                  </a:lnTo>
                  <a:lnTo>
                    <a:pt x="49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7" name="Google Shape;427;p19"/>
            <p:cNvSpPr/>
            <p:nvPr/>
          </p:nvSpPr>
          <p:spPr>
            <a:xfrm>
              <a:off x="3379" y="1194"/>
              <a:ext cx="506" cy="507"/>
            </a:xfrm>
            <a:custGeom>
              <a:rect b="b" l="l" r="r" t="t"/>
              <a:pathLst>
                <a:path extrusionOk="0" h="507" w="506">
                  <a:moveTo>
                    <a:pt x="0" y="12"/>
                  </a:moveTo>
                  <a:lnTo>
                    <a:pt x="0" y="12"/>
                  </a:lnTo>
                  <a:lnTo>
                    <a:pt x="51" y="13"/>
                  </a:lnTo>
                  <a:lnTo>
                    <a:pt x="100" y="22"/>
                  </a:lnTo>
                  <a:lnTo>
                    <a:pt x="148" y="34"/>
                  </a:lnTo>
                  <a:lnTo>
                    <a:pt x="193" y="51"/>
                  </a:lnTo>
                  <a:lnTo>
                    <a:pt x="237" y="72"/>
                  </a:lnTo>
                  <a:lnTo>
                    <a:pt x="276" y="96"/>
                  </a:lnTo>
                  <a:lnTo>
                    <a:pt x="315" y="125"/>
                  </a:lnTo>
                  <a:lnTo>
                    <a:pt x="349" y="157"/>
                  </a:lnTo>
                  <a:lnTo>
                    <a:pt x="382" y="192"/>
                  </a:lnTo>
                  <a:lnTo>
                    <a:pt x="410" y="230"/>
                  </a:lnTo>
                  <a:lnTo>
                    <a:pt x="434" y="270"/>
                  </a:lnTo>
                  <a:lnTo>
                    <a:pt x="455" y="314"/>
                  </a:lnTo>
                  <a:lnTo>
                    <a:pt x="472" y="358"/>
                  </a:lnTo>
                  <a:lnTo>
                    <a:pt x="484" y="406"/>
                  </a:lnTo>
                  <a:lnTo>
                    <a:pt x="492" y="455"/>
                  </a:lnTo>
                  <a:lnTo>
                    <a:pt x="493" y="507"/>
                  </a:lnTo>
                  <a:lnTo>
                    <a:pt x="506" y="507"/>
                  </a:lnTo>
                  <a:lnTo>
                    <a:pt x="503" y="455"/>
                  </a:lnTo>
                  <a:lnTo>
                    <a:pt x="494" y="404"/>
                  </a:lnTo>
                  <a:lnTo>
                    <a:pt x="483" y="356"/>
                  </a:lnTo>
                  <a:lnTo>
                    <a:pt x="465" y="309"/>
                  </a:lnTo>
                  <a:lnTo>
                    <a:pt x="444" y="266"/>
                  </a:lnTo>
                  <a:lnTo>
                    <a:pt x="418" y="224"/>
                  </a:lnTo>
                  <a:lnTo>
                    <a:pt x="390" y="185"/>
                  </a:lnTo>
                  <a:lnTo>
                    <a:pt x="358" y="149"/>
                  </a:lnTo>
                  <a:lnTo>
                    <a:pt x="321" y="117"/>
                  </a:lnTo>
                  <a:lnTo>
                    <a:pt x="283" y="87"/>
                  </a:lnTo>
                  <a:lnTo>
                    <a:pt x="241" y="61"/>
                  </a:lnTo>
                  <a:lnTo>
                    <a:pt x="197" y="40"/>
                  </a:lnTo>
                  <a:lnTo>
                    <a:pt x="150" y="24"/>
                  </a:lnTo>
                  <a:lnTo>
                    <a:pt x="102" y="11"/>
                  </a:lnTo>
                  <a:lnTo>
                    <a:pt x="51" y="3"/>
                  </a:lnTo>
                  <a:lnTo>
                    <a:pt x="0" y="0"/>
                  </a:lnTo>
                  <a:lnTo>
                    <a:pt x="0" y="0"/>
                  </a:lnTo>
                  <a:lnTo>
                    <a:pt x="0"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8" name="Google Shape;428;p19"/>
            <p:cNvSpPr/>
            <p:nvPr/>
          </p:nvSpPr>
          <p:spPr>
            <a:xfrm>
              <a:off x="2874" y="1194"/>
              <a:ext cx="505" cy="507"/>
            </a:xfrm>
            <a:custGeom>
              <a:rect b="b" l="l" r="r" t="t"/>
              <a:pathLst>
                <a:path extrusionOk="0" h="507" w="505">
                  <a:moveTo>
                    <a:pt x="12" y="507"/>
                  </a:moveTo>
                  <a:lnTo>
                    <a:pt x="12" y="507"/>
                  </a:lnTo>
                  <a:lnTo>
                    <a:pt x="13" y="455"/>
                  </a:lnTo>
                  <a:lnTo>
                    <a:pt x="22" y="406"/>
                  </a:lnTo>
                  <a:lnTo>
                    <a:pt x="33" y="358"/>
                  </a:lnTo>
                  <a:lnTo>
                    <a:pt x="51" y="314"/>
                  </a:lnTo>
                  <a:lnTo>
                    <a:pt x="72" y="270"/>
                  </a:lnTo>
                  <a:lnTo>
                    <a:pt x="96" y="230"/>
                  </a:lnTo>
                  <a:lnTo>
                    <a:pt x="124" y="192"/>
                  </a:lnTo>
                  <a:lnTo>
                    <a:pt x="156" y="157"/>
                  </a:lnTo>
                  <a:lnTo>
                    <a:pt x="191" y="125"/>
                  </a:lnTo>
                  <a:lnTo>
                    <a:pt x="229" y="96"/>
                  </a:lnTo>
                  <a:lnTo>
                    <a:pt x="269" y="72"/>
                  </a:lnTo>
                  <a:lnTo>
                    <a:pt x="313" y="51"/>
                  </a:lnTo>
                  <a:lnTo>
                    <a:pt x="358" y="34"/>
                  </a:lnTo>
                  <a:lnTo>
                    <a:pt x="406" y="22"/>
                  </a:lnTo>
                  <a:lnTo>
                    <a:pt x="454" y="13"/>
                  </a:lnTo>
                  <a:lnTo>
                    <a:pt x="505" y="12"/>
                  </a:lnTo>
                  <a:lnTo>
                    <a:pt x="505" y="0"/>
                  </a:lnTo>
                  <a:lnTo>
                    <a:pt x="454" y="3"/>
                  </a:lnTo>
                  <a:lnTo>
                    <a:pt x="404" y="11"/>
                  </a:lnTo>
                  <a:lnTo>
                    <a:pt x="356" y="24"/>
                  </a:lnTo>
                  <a:lnTo>
                    <a:pt x="309" y="40"/>
                  </a:lnTo>
                  <a:lnTo>
                    <a:pt x="265" y="61"/>
                  </a:lnTo>
                  <a:lnTo>
                    <a:pt x="223" y="87"/>
                  </a:lnTo>
                  <a:lnTo>
                    <a:pt x="184" y="117"/>
                  </a:lnTo>
                  <a:lnTo>
                    <a:pt x="148" y="149"/>
                  </a:lnTo>
                  <a:lnTo>
                    <a:pt x="116" y="185"/>
                  </a:lnTo>
                  <a:lnTo>
                    <a:pt x="87" y="224"/>
                  </a:lnTo>
                  <a:lnTo>
                    <a:pt x="61" y="266"/>
                  </a:lnTo>
                  <a:lnTo>
                    <a:pt x="40" y="309"/>
                  </a:lnTo>
                  <a:lnTo>
                    <a:pt x="23" y="356"/>
                  </a:lnTo>
                  <a:lnTo>
                    <a:pt x="11" y="404"/>
                  </a:lnTo>
                  <a:lnTo>
                    <a:pt x="3" y="455"/>
                  </a:lnTo>
                  <a:lnTo>
                    <a:pt x="0" y="507"/>
                  </a:lnTo>
                  <a:lnTo>
                    <a:pt x="0" y="507"/>
                  </a:lnTo>
                  <a:lnTo>
                    <a:pt x="12" y="50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9" name="Google Shape;429;p19"/>
            <p:cNvSpPr/>
            <p:nvPr/>
          </p:nvSpPr>
          <p:spPr>
            <a:xfrm>
              <a:off x="2874" y="1701"/>
              <a:ext cx="14" cy="56"/>
            </a:xfrm>
            <a:custGeom>
              <a:rect b="b" l="l" r="r" t="t"/>
              <a:pathLst>
                <a:path extrusionOk="0" h="56" w="14">
                  <a:moveTo>
                    <a:pt x="14" y="56"/>
                  </a:moveTo>
                  <a:lnTo>
                    <a:pt x="14" y="56"/>
                  </a:lnTo>
                  <a:lnTo>
                    <a:pt x="13" y="41"/>
                  </a:lnTo>
                  <a:lnTo>
                    <a:pt x="12" y="28"/>
                  </a:lnTo>
                  <a:lnTo>
                    <a:pt x="12" y="13"/>
                  </a:lnTo>
                  <a:lnTo>
                    <a:pt x="12" y="0"/>
                  </a:lnTo>
                  <a:lnTo>
                    <a:pt x="0" y="0"/>
                  </a:lnTo>
                  <a:lnTo>
                    <a:pt x="0" y="13"/>
                  </a:lnTo>
                  <a:lnTo>
                    <a:pt x="2" y="28"/>
                  </a:lnTo>
                  <a:lnTo>
                    <a:pt x="3" y="41"/>
                  </a:lnTo>
                  <a:lnTo>
                    <a:pt x="4" y="56"/>
                  </a:lnTo>
                  <a:lnTo>
                    <a:pt x="4" y="56"/>
                  </a:lnTo>
                  <a:lnTo>
                    <a:pt x="14" y="5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0" name="Google Shape;430;p19"/>
            <p:cNvSpPr/>
            <p:nvPr/>
          </p:nvSpPr>
          <p:spPr>
            <a:xfrm>
              <a:off x="3615" y="1397"/>
              <a:ext cx="34" cy="300"/>
            </a:xfrm>
            <a:custGeom>
              <a:rect b="b" l="l" r="r" t="t"/>
              <a:pathLst>
                <a:path extrusionOk="0" h="300" w="34">
                  <a:moveTo>
                    <a:pt x="34" y="0"/>
                  </a:moveTo>
                  <a:lnTo>
                    <a:pt x="28" y="20"/>
                  </a:lnTo>
                  <a:lnTo>
                    <a:pt x="20" y="42"/>
                  </a:lnTo>
                  <a:lnTo>
                    <a:pt x="15" y="63"/>
                  </a:lnTo>
                  <a:lnTo>
                    <a:pt x="15" y="81"/>
                  </a:lnTo>
                  <a:lnTo>
                    <a:pt x="20" y="98"/>
                  </a:lnTo>
                  <a:lnTo>
                    <a:pt x="27" y="113"/>
                  </a:lnTo>
                  <a:lnTo>
                    <a:pt x="33" y="128"/>
                  </a:lnTo>
                  <a:lnTo>
                    <a:pt x="34" y="145"/>
                  </a:lnTo>
                  <a:lnTo>
                    <a:pt x="31" y="164"/>
                  </a:lnTo>
                  <a:lnTo>
                    <a:pt x="25" y="184"/>
                  </a:lnTo>
                  <a:lnTo>
                    <a:pt x="19" y="202"/>
                  </a:lnTo>
                  <a:lnTo>
                    <a:pt x="15" y="217"/>
                  </a:lnTo>
                  <a:lnTo>
                    <a:pt x="16" y="232"/>
                  </a:lnTo>
                  <a:lnTo>
                    <a:pt x="22" y="250"/>
                  </a:lnTo>
                  <a:lnTo>
                    <a:pt x="28" y="273"/>
                  </a:lnTo>
                  <a:lnTo>
                    <a:pt x="34" y="300"/>
                  </a:lnTo>
                  <a:lnTo>
                    <a:pt x="19" y="300"/>
                  </a:lnTo>
                  <a:lnTo>
                    <a:pt x="12" y="273"/>
                  </a:lnTo>
                  <a:lnTo>
                    <a:pt x="6" y="250"/>
                  </a:lnTo>
                  <a:lnTo>
                    <a:pt x="1" y="232"/>
                  </a:lnTo>
                  <a:lnTo>
                    <a:pt x="0" y="217"/>
                  </a:lnTo>
                  <a:lnTo>
                    <a:pt x="4" y="202"/>
                  </a:lnTo>
                  <a:lnTo>
                    <a:pt x="10" y="184"/>
                  </a:lnTo>
                  <a:lnTo>
                    <a:pt x="15" y="164"/>
                  </a:lnTo>
                  <a:lnTo>
                    <a:pt x="19" y="145"/>
                  </a:lnTo>
                  <a:lnTo>
                    <a:pt x="17" y="128"/>
                  </a:lnTo>
                  <a:lnTo>
                    <a:pt x="11" y="113"/>
                  </a:lnTo>
                  <a:lnTo>
                    <a:pt x="5" y="98"/>
                  </a:lnTo>
                  <a:lnTo>
                    <a:pt x="0" y="81"/>
                  </a:lnTo>
                  <a:lnTo>
                    <a:pt x="0" y="63"/>
                  </a:lnTo>
                  <a:lnTo>
                    <a:pt x="5" y="42"/>
                  </a:lnTo>
                  <a:lnTo>
                    <a:pt x="12" y="20"/>
                  </a:lnTo>
                  <a:lnTo>
                    <a:pt x="19" y="0"/>
                  </a:lnTo>
                  <a:lnTo>
                    <a:pt x="3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1" name="Google Shape;431;p19"/>
            <p:cNvSpPr/>
            <p:nvPr/>
          </p:nvSpPr>
          <p:spPr>
            <a:xfrm>
              <a:off x="3625" y="1396"/>
              <a:ext cx="29" cy="83"/>
            </a:xfrm>
            <a:custGeom>
              <a:rect b="b" l="l" r="r" t="t"/>
              <a:pathLst>
                <a:path extrusionOk="0" h="83" w="29">
                  <a:moveTo>
                    <a:pt x="10" y="81"/>
                  </a:moveTo>
                  <a:lnTo>
                    <a:pt x="10" y="81"/>
                  </a:lnTo>
                  <a:lnTo>
                    <a:pt x="10" y="64"/>
                  </a:lnTo>
                  <a:lnTo>
                    <a:pt x="16" y="44"/>
                  </a:lnTo>
                  <a:lnTo>
                    <a:pt x="23" y="22"/>
                  </a:lnTo>
                  <a:lnTo>
                    <a:pt x="29" y="2"/>
                  </a:lnTo>
                  <a:lnTo>
                    <a:pt x="19" y="0"/>
                  </a:lnTo>
                  <a:lnTo>
                    <a:pt x="13" y="20"/>
                  </a:lnTo>
                  <a:lnTo>
                    <a:pt x="5" y="42"/>
                  </a:lnTo>
                  <a:lnTo>
                    <a:pt x="0" y="64"/>
                  </a:lnTo>
                  <a:lnTo>
                    <a:pt x="0" y="83"/>
                  </a:lnTo>
                  <a:lnTo>
                    <a:pt x="0" y="83"/>
                  </a:lnTo>
                  <a:lnTo>
                    <a:pt x="10" y="8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2" name="Google Shape;432;p19"/>
            <p:cNvSpPr/>
            <p:nvPr/>
          </p:nvSpPr>
          <p:spPr>
            <a:xfrm>
              <a:off x="3625" y="1477"/>
              <a:ext cx="29" cy="65"/>
            </a:xfrm>
            <a:custGeom>
              <a:rect b="b" l="l" r="r" t="t"/>
              <a:pathLst>
                <a:path extrusionOk="0" h="65" w="29">
                  <a:moveTo>
                    <a:pt x="29" y="65"/>
                  </a:moveTo>
                  <a:lnTo>
                    <a:pt x="29" y="65"/>
                  </a:lnTo>
                  <a:lnTo>
                    <a:pt x="28" y="47"/>
                  </a:lnTo>
                  <a:lnTo>
                    <a:pt x="22" y="31"/>
                  </a:lnTo>
                  <a:lnTo>
                    <a:pt x="16" y="16"/>
                  </a:lnTo>
                  <a:lnTo>
                    <a:pt x="10" y="0"/>
                  </a:lnTo>
                  <a:lnTo>
                    <a:pt x="0" y="2"/>
                  </a:lnTo>
                  <a:lnTo>
                    <a:pt x="5" y="20"/>
                  </a:lnTo>
                  <a:lnTo>
                    <a:pt x="12" y="35"/>
                  </a:lnTo>
                  <a:lnTo>
                    <a:pt x="18" y="49"/>
                  </a:lnTo>
                  <a:lnTo>
                    <a:pt x="19" y="65"/>
                  </a:lnTo>
                  <a:lnTo>
                    <a:pt x="19" y="65"/>
                  </a:lnTo>
                  <a:lnTo>
                    <a:pt x="29" y="6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3" name="Google Shape;433;p19"/>
            <p:cNvSpPr/>
            <p:nvPr/>
          </p:nvSpPr>
          <p:spPr>
            <a:xfrm>
              <a:off x="3625" y="1542"/>
              <a:ext cx="29" cy="72"/>
            </a:xfrm>
            <a:custGeom>
              <a:rect b="b" l="l" r="r" t="t"/>
              <a:pathLst>
                <a:path extrusionOk="0" h="72" w="29">
                  <a:moveTo>
                    <a:pt x="10" y="72"/>
                  </a:moveTo>
                  <a:lnTo>
                    <a:pt x="10" y="72"/>
                  </a:lnTo>
                  <a:lnTo>
                    <a:pt x="15" y="58"/>
                  </a:lnTo>
                  <a:lnTo>
                    <a:pt x="20" y="40"/>
                  </a:lnTo>
                  <a:lnTo>
                    <a:pt x="26" y="20"/>
                  </a:lnTo>
                  <a:lnTo>
                    <a:pt x="29" y="0"/>
                  </a:lnTo>
                  <a:lnTo>
                    <a:pt x="19" y="0"/>
                  </a:lnTo>
                  <a:lnTo>
                    <a:pt x="16" y="18"/>
                  </a:lnTo>
                  <a:lnTo>
                    <a:pt x="9" y="38"/>
                  </a:lnTo>
                  <a:lnTo>
                    <a:pt x="4" y="56"/>
                  </a:lnTo>
                  <a:lnTo>
                    <a:pt x="0" y="72"/>
                  </a:lnTo>
                  <a:lnTo>
                    <a:pt x="0" y="72"/>
                  </a:lnTo>
                  <a:lnTo>
                    <a:pt x="10" y="7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4" name="Google Shape;434;p19"/>
            <p:cNvSpPr/>
            <p:nvPr/>
          </p:nvSpPr>
          <p:spPr>
            <a:xfrm>
              <a:off x="3625" y="1614"/>
              <a:ext cx="29" cy="90"/>
            </a:xfrm>
            <a:custGeom>
              <a:rect b="b" l="l" r="r" t="t"/>
              <a:pathLst>
                <a:path extrusionOk="0" h="90" w="29">
                  <a:moveTo>
                    <a:pt x="24" y="90"/>
                  </a:moveTo>
                  <a:lnTo>
                    <a:pt x="29" y="82"/>
                  </a:lnTo>
                  <a:lnTo>
                    <a:pt x="23" y="55"/>
                  </a:lnTo>
                  <a:lnTo>
                    <a:pt x="17" y="32"/>
                  </a:lnTo>
                  <a:lnTo>
                    <a:pt x="12" y="14"/>
                  </a:lnTo>
                  <a:lnTo>
                    <a:pt x="10" y="0"/>
                  </a:lnTo>
                  <a:lnTo>
                    <a:pt x="0" y="0"/>
                  </a:lnTo>
                  <a:lnTo>
                    <a:pt x="1" y="16"/>
                  </a:lnTo>
                  <a:lnTo>
                    <a:pt x="6" y="34"/>
                  </a:lnTo>
                  <a:lnTo>
                    <a:pt x="13" y="57"/>
                  </a:lnTo>
                  <a:lnTo>
                    <a:pt x="19" y="84"/>
                  </a:lnTo>
                  <a:lnTo>
                    <a:pt x="24" y="77"/>
                  </a:lnTo>
                  <a:lnTo>
                    <a:pt x="19" y="84"/>
                  </a:lnTo>
                  <a:lnTo>
                    <a:pt x="21" y="88"/>
                  </a:lnTo>
                  <a:lnTo>
                    <a:pt x="25" y="88"/>
                  </a:lnTo>
                  <a:lnTo>
                    <a:pt x="28" y="87"/>
                  </a:lnTo>
                  <a:lnTo>
                    <a:pt x="29" y="82"/>
                  </a:lnTo>
                  <a:lnTo>
                    <a:pt x="24" y="9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5" name="Google Shape;435;p19"/>
            <p:cNvSpPr/>
            <p:nvPr/>
          </p:nvSpPr>
          <p:spPr>
            <a:xfrm>
              <a:off x="3628" y="1691"/>
              <a:ext cx="21" cy="13"/>
            </a:xfrm>
            <a:custGeom>
              <a:rect b="b" l="l" r="r" t="t"/>
              <a:pathLst>
                <a:path extrusionOk="0" h="13" w="21">
                  <a:moveTo>
                    <a:pt x="1" y="7"/>
                  </a:moveTo>
                  <a:lnTo>
                    <a:pt x="6" y="13"/>
                  </a:lnTo>
                  <a:lnTo>
                    <a:pt x="21" y="13"/>
                  </a:lnTo>
                  <a:lnTo>
                    <a:pt x="21" y="0"/>
                  </a:lnTo>
                  <a:lnTo>
                    <a:pt x="6" y="0"/>
                  </a:lnTo>
                  <a:lnTo>
                    <a:pt x="12" y="5"/>
                  </a:lnTo>
                  <a:lnTo>
                    <a:pt x="6" y="0"/>
                  </a:lnTo>
                  <a:lnTo>
                    <a:pt x="2" y="2"/>
                  </a:lnTo>
                  <a:lnTo>
                    <a:pt x="0" y="6"/>
                  </a:lnTo>
                  <a:lnTo>
                    <a:pt x="2" y="11"/>
                  </a:lnTo>
                  <a:lnTo>
                    <a:pt x="6" y="13"/>
                  </a:lnTo>
                  <a:lnTo>
                    <a:pt x="1" y="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6" name="Google Shape;436;p19"/>
            <p:cNvSpPr/>
            <p:nvPr/>
          </p:nvSpPr>
          <p:spPr>
            <a:xfrm>
              <a:off x="3609" y="1614"/>
              <a:ext cx="31" cy="84"/>
            </a:xfrm>
            <a:custGeom>
              <a:rect b="b" l="l" r="r" t="t"/>
              <a:pathLst>
                <a:path extrusionOk="0" h="84" w="31">
                  <a:moveTo>
                    <a:pt x="0" y="0"/>
                  </a:moveTo>
                  <a:lnTo>
                    <a:pt x="0" y="0"/>
                  </a:lnTo>
                  <a:lnTo>
                    <a:pt x="1" y="16"/>
                  </a:lnTo>
                  <a:lnTo>
                    <a:pt x="7" y="34"/>
                  </a:lnTo>
                  <a:lnTo>
                    <a:pt x="13" y="57"/>
                  </a:lnTo>
                  <a:lnTo>
                    <a:pt x="20" y="84"/>
                  </a:lnTo>
                  <a:lnTo>
                    <a:pt x="31" y="82"/>
                  </a:lnTo>
                  <a:lnTo>
                    <a:pt x="23" y="55"/>
                  </a:lnTo>
                  <a:lnTo>
                    <a:pt x="17" y="32"/>
                  </a:lnTo>
                  <a:lnTo>
                    <a:pt x="12" y="14"/>
                  </a:lnTo>
                  <a:lnTo>
                    <a:pt x="11" y="0"/>
                  </a:lnTo>
                  <a:lnTo>
                    <a:pt x="11"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7" name="Google Shape;437;p19"/>
            <p:cNvSpPr/>
            <p:nvPr/>
          </p:nvSpPr>
          <p:spPr>
            <a:xfrm>
              <a:off x="3609" y="1542"/>
              <a:ext cx="31" cy="72"/>
            </a:xfrm>
            <a:custGeom>
              <a:rect b="b" l="l" r="r" t="t"/>
              <a:pathLst>
                <a:path extrusionOk="0" h="72" w="31">
                  <a:moveTo>
                    <a:pt x="20" y="0"/>
                  </a:moveTo>
                  <a:lnTo>
                    <a:pt x="20" y="0"/>
                  </a:lnTo>
                  <a:lnTo>
                    <a:pt x="16" y="18"/>
                  </a:lnTo>
                  <a:lnTo>
                    <a:pt x="11" y="38"/>
                  </a:lnTo>
                  <a:lnTo>
                    <a:pt x="5" y="56"/>
                  </a:lnTo>
                  <a:lnTo>
                    <a:pt x="0" y="72"/>
                  </a:lnTo>
                  <a:lnTo>
                    <a:pt x="11" y="72"/>
                  </a:lnTo>
                  <a:lnTo>
                    <a:pt x="15" y="58"/>
                  </a:lnTo>
                  <a:lnTo>
                    <a:pt x="21" y="40"/>
                  </a:lnTo>
                  <a:lnTo>
                    <a:pt x="26" y="20"/>
                  </a:lnTo>
                  <a:lnTo>
                    <a:pt x="31" y="0"/>
                  </a:lnTo>
                  <a:lnTo>
                    <a:pt x="31" y="0"/>
                  </a:lnTo>
                  <a:lnTo>
                    <a:pt x="2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8" name="Google Shape;438;p19"/>
            <p:cNvSpPr/>
            <p:nvPr/>
          </p:nvSpPr>
          <p:spPr>
            <a:xfrm>
              <a:off x="3609" y="1477"/>
              <a:ext cx="31" cy="65"/>
            </a:xfrm>
            <a:custGeom>
              <a:rect b="b" l="l" r="r" t="t"/>
              <a:pathLst>
                <a:path extrusionOk="0" h="65" w="31">
                  <a:moveTo>
                    <a:pt x="0" y="2"/>
                  </a:moveTo>
                  <a:lnTo>
                    <a:pt x="0" y="2"/>
                  </a:lnTo>
                  <a:lnTo>
                    <a:pt x="6" y="20"/>
                  </a:lnTo>
                  <a:lnTo>
                    <a:pt x="12" y="35"/>
                  </a:lnTo>
                  <a:lnTo>
                    <a:pt x="18" y="49"/>
                  </a:lnTo>
                  <a:lnTo>
                    <a:pt x="20" y="65"/>
                  </a:lnTo>
                  <a:lnTo>
                    <a:pt x="31" y="65"/>
                  </a:lnTo>
                  <a:lnTo>
                    <a:pt x="29" y="47"/>
                  </a:lnTo>
                  <a:lnTo>
                    <a:pt x="22" y="31"/>
                  </a:lnTo>
                  <a:lnTo>
                    <a:pt x="16" y="16"/>
                  </a:lnTo>
                  <a:lnTo>
                    <a:pt x="11" y="0"/>
                  </a:lnTo>
                  <a:lnTo>
                    <a:pt x="11" y="0"/>
                  </a:lnTo>
                  <a:lnTo>
                    <a:pt x="0" y="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9" name="Google Shape;439;p19"/>
            <p:cNvSpPr/>
            <p:nvPr/>
          </p:nvSpPr>
          <p:spPr>
            <a:xfrm>
              <a:off x="3609" y="1391"/>
              <a:ext cx="31" cy="88"/>
            </a:xfrm>
            <a:custGeom>
              <a:rect b="b" l="l" r="r" t="t"/>
              <a:pathLst>
                <a:path extrusionOk="0" h="88" w="31">
                  <a:moveTo>
                    <a:pt x="25" y="0"/>
                  </a:moveTo>
                  <a:lnTo>
                    <a:pt x="20" y="5"/>
                  </a:lnTo>
                  <a:lnTo>
                    <a:pt x="13" y="25"/>
                  </a:lnTo>
                  <a:lnTo>
                    <a:pt x="6" y="47"/>
                  </a:lnTo>
                  <a:lnTo>
                    <a:pt x="0" y="69"/>
                  </a:lnTo>
                  <a:lnTo>
                    <a:pt x="0" y="88"/>
                  </a:lnTo>
                  <a:lnTo>
                    <a:pt x="11" y="86"/>
                  </a:lnTo>
                  <a:lnTo>
                    <a:pt x="11" y="69"/>
                  </a:lnTo>
                  <a:lnTo>
                    <a:pt x="16" y="49"/>
                  </a:lnTo>
                  <a:lnTo>
                    <a:pt x="23" y="27"/>
                  </a:lnTo>
                  <a:lnTo>
                    <a:pt x="31" y="7"/>
                  </a:lnTo>
                  <a:lnTo>
                    <a:pt x="25" y="12"/>
                  </a:lnTo>
                  <a:lnTo>
                    <a:pt x="31" y="7"/>
                  </a:lnTo>
                  <a:lnTo>
                    <a:pt x="30" y="3"/>
                  </a:lnTo>
                  <a:lnTo>
                    <a:pt x="26" y="1"/>
                  </a:lnTo>
                  <a:lnTo>
                    <a:pt x="22" y="2"/>
                  </a:lnTo>
                  <a:lnTo>
                    <a:pt x="20" y="5"/>
                  </a:lnTo>
                  <a:lnTo>
                    <a:pt x="2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0" name="Google Shape;440;p19"/>
            <p:cNvSpPr/>
            <p:nvPr/>
          </p:nvSpPr>
          <p:spPr>
            <a:xfrm>
              <a:off x="3634" y="1391"/>
              <a:ext cx="21" cy="12"/>
            </a:xfrm>
            <a:custGeom>
              <a:rect b="b" l="l" r="r" t="t"/>
              <a:pathLst>
                <a:path extrusionOk="0" h="12" w="21">
                  <a:moveTo>
                    <a:pt x="20" y="7"/>
                  </a:moveTo>
                  <a:lnTo>
                    <a:pt x="15" y="0"/>
                  </a:lnTo>
                  <a:lnTo>
                    <a:pt x="0" y="0"/>
                  </a:lnTo>
                  <a:lnTo>
                    <a:pt x="0" y="12"/>
                  </a:lnTo>
                  <a:lnTo>
                    <a:pt x="15" y="12"/>
                  </a:lnTo>
                  <a:lnTo>
                    <a:pt x="10" y="5"/>
                  </a:lnTo>
                  <a:lnTo>
                    <a:pt x="15" y="12"/>
                  </a:lnTo>
                  <a:lnTo>
                    <a:pt x="20" y="10"/>
                  </a:lnTo>
                  <a:lnTo>
                    <a:pt x="21" y="6"/>
                  </a:lnTo>
                  <a:lnTo>
                    <a:pt x="20" y="2"/>
                  </a:lnTo>
                  <a:lnTo>
                    <a:pt x="15" y="0"/>
                  </a:lnTo>
                  <a:lnTo>
                    <a:pt x="20" y="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1" name="Google Shape;441;p19"/>
            <p:cNvSpPr/>
            <p:nvPr/>
          </p:nvSpPr>
          <p:spPr>
            <a:xfrm>
              <a:off x="3535" y="1242"/>
              <a:ext cx="37" cy="455"/>
            </a:xfrm>
            <a:custGeom>
              <a:rect b="b" l="l" r="r" t="t"/>
              <a:pathLst>
                <a:path extrusionOk="0" h="455" w="37">
                  <a:moveTo>
                    <a:pt x="37" y="0"/>
                  </a:moveTo>
                  <a:lnTo>
                    <a:pt x="31" y="20"/>
                  </a:lnTo>
                  <a:lnTo>
                    <a:pt x="23" y="35"/>
                  </a:lnTo>
                  <a:lnTo>
                    <a:pt x="18" y="52"/>
                  </a:lnTo>
                  <a:lnTo>
                    <a:pt x="16" y="72"/>
                  </a:lnTo>
                  <a:lnTo>
                    <a:pt x="20" y="94"/>
                  </a:lnTo>
                  <a:lnTo>
                    <a:pt x="30" y="114"/>
                  </a:lnTo>
                  <a:lnTo>
                    <a:pt x="37" y="135"/>
                  </a:lnTo>
                  <a:lnTo>
                    <a:pt x="37" y="155"/>
                  </a:lnTo>
                  <a:lnTo>
                    <a:pt x="31" y="175"/>
                  </a:lnTo>
                  <a:lnTo>
                    <a:pt x="23" y="197"/>
                  </a:lnTo>
                  <a:lnTo>
                    <a:pt x="18" y="218"/>
                  </a:lnTo>
                  <a:lnTo>
                    <a:pt x="18" y="236"/>
                  </a:lnTo>
                  <a:lnTo>
                    <a:pt x="22" y="253"/>
                  </a:lnTo>
                  <a:lnTo>
                    <a:pt x="30" y="268"/>
                  </a:lnTo>
                  <a:lnTo>
                    <a:pt x="35" y="283"/>
                  </a:lnTo>
                  <a:lnTo>
                    <a:pt x="37" y="300"/>
                  </a:lnTo>
                  <a:lnTo>
                    <a:pt x="34" y="319"/>
                  </a:lnTo>
                  <a:lnTo>
                    <a:pt x="27" y="339"/>
                  </a:lnTo>
                  <a:lnTo>
                    <a:pt x="22" y="357"/>
                  </a:lnTo>
                  <a:lnTo>
                    <a:pt x="18" y="372"/>
                  </a:lnTo>
                  <a:lnTo>
                    <a:pt x="19" y="387"/>
                  </a:lnTo>
                  <a:lnTo>
                    <a:pt x="24" y="405"/>
                  </a:lnTo>
                  <a:lnTo>
                    <a:pt x="31" y="428"/>
                  </a:lnTo>
                  <a:lnTo>
                    <a:pt x="37" y="455"/>
                  </a:lnTo>
                  <a:lnTo>
                    <a:pt x="21" y="455"/>
                  </a:lnTo>
                  <a:lnTo>
                    <a:pt x="15" y="428"/>
                  </a:lnTo>
                  <a:lnTo>
                    <a:pt x="9" y="405"/>
                  </a:lnTo>
                  <a:lnTo>
                    <a:pt x="3" y="387"/>
                  </a:lnTo>
                  <a:lnTo>
                    <a:pt x="2" y="372"/>
                  </a:lnTo>
                  <a:lnTo>
                    <a:pt x="7" y="357"/>
                  </a:lnTo>
                  <a:lnTo>
                    <a:pt x="12" y="339"/>
                  </a:lnTo>
                  <a:lnTo>
                    <a:pt x="18" y="319"/>
                  </a:lnTo>
                  <a:lnTo>
                    <a:pt x="21" y="300"/>
                  </a:lnTo>
                  <a:lnTo>
                    <a:pt x="20" y="283"/>
                  </a:lnTo>
                  <a:lnTo>
                    <a:pt x="14" y="268"/>
                  </a:lnTo>
                  <a:lnTo>
                    <a:pt x="8" y="253"/>
                  </a:lnTo>
                  <a:lnTo>
                    <a:pt x="2" y="236"/>
                  </a:lnTo>
                  <a:lnTo>
                    <a:pt x="2" y="218"/>
                  </a:lnTo>
                  <a:lnTo>
                    <a:pt x="8" y="197"/>
                  </a:lnTo>
                  <a:lnTo>
                    <a:pt x="15" y="175"/>
                  </a:lnTo>
                  <a:lnTo>
                    <a:pt x="21" y="155"/>
                  </a:lnTo>
                  <a:lnTo>
                    <a:pt x="21" y="135"/>
                  </a:lnTo>
                  <a:lnTo>
                    <a:pt x="14" y="114"/>
                  </a:lnTo>
                  <a:lnTo>
                    <a:pt x="4" y="94"/>
                  </a:lnTo>
                  <a:lnTo>
                    <a:pt x="0" y="72"/>
                  </a:lnTo>
                  <a:lnTo>
                    <a:pt x="2" y="52"/>
                  </a:lnTo>
                  <a:lnTo>
                    <a:pt x="8" y="35"/>
                  </a:lnTo>
                  <a:lnTo>
                    <a:pt x="15" y="20"/>
                  </a:lnTo>
                  <a:lnTo>
                    <a:pt x="21" y="0"/>
                  </a:lnTo>
                  <a:lnTo>
                    <a:pt x="37"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2" name="Google Shape;442;p19"/>
            <p:cNvSpPr/>
            <p:nvPr/>
          </p:nvSpPr>
          <p:spPr>
            <a:xfrm>
              <a:off x="3545" y="1241"/>
              <a:ext cx="32" cy="73"/>
            </a:xfrm>
            <a:custGeom>
              <a:rect b="b" l="l" r="r" t="t"/>
              <a:pathLst>
                <a:path extrusionOk="0" h="73" w="32">
                  <a:moveTo>
                    <a:pt x="12" y="73"/>
                  </a:moveTo>
                  <a:lnTo>
                    <a:pt x="12" y="73"/>
                  </a:lnTo>
                  <a:lnTo>
                    <a:pt x="13" y="54"/>
                  </a:lnTo>
                  <a:lnTo>
                    <a:pt x="18" y="38"/>
                  </a:lnTo>
                  <a:lnTo>
                    <a:pt x="26" y="23"/>
                  </a:lnTo>
                  <a:lnTo>
                    <a:pt x="32" y="2"/>
                  </a:lnTo>
                  <a:lnTo>
                    <a:pt x="22" y="0"/>
                  </a:lnTo>
                  <a:lnTo>
                    <a:pt x="15" y="18"/>
                  </a:lnTo>
                  <a:lnTo>
                    <a:pt x="8" y="34"/>
                  </a:lnTo>
                  <a:lnTo>
                    <a:pt x="3" y="52"/>
                  </a:lnTo>
                  <a:lnTo>
                    <a:pt x="0" y="73"/>
                  </a:lnTo>
                  <a:lnTo>
                    <a:pt x="0" y="73"/>
                  </a:lnTo>
                  <a:lnTo>
                    <a:pt x="12" y="7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3" name="Google Shape;443;p19"/>
            <p:cNvSpPr/>
            <p:nvPr/>
          </p:nvSpPr>
          <p:spPr>
            <a:xfrm>
              <a:off x="3545" y="1314"/>
              <a:ext cx="32" cy="84"/>
            </a:xfrm>
            <a:custGeom>
              <a:rect b="b" l="l" r="r" t="t"/>
              <a:pathLst>
                <a:path extrusionOk="0" h="84" w="32">
                  <a:moveTo>
                    <a:pt x="32" y="84"/>
                  </a:moveTo>
                  <a:lnTo>
                    <a:pt x="32" y="84"/>
                  </a:lnTo>
                  <a:lnTo>
                    <a:pt x="32" y="62"/>
                  </a:lnTo>
                  <a:lnTo>
                    <a:pt x="25" y="40"/>
                  </a:lnTo>
                  <a:lnTo>
                    <a:pt x="15" y="21"/>
                  </a:lnTo>
                  <a:lnTo>
                    <a:pt x="12" y="0"/>
                  </a:lnTo>
                  <a:lnTo>
                    <a:pt x="0" y="0"/>
                  </a:lnTo>
                  <a:lnTo>
                    <a:pt x="5" y="23"/>
                  </a:lnTo>
                  <a:lnTo>
                    <a:pt x="14" y="45"/>
                  </a:lnTo>
                  <a:lnTo>
                    <a:pt x="22" y="64"/>
                  </a:lnTo>
                  <a:lnTo>
                    <a:pt x="22" y="82"/>
                  </a:lnTo>
                  <a:lnTo>
                    <a:pt x="22" y="82"/>
                  </a:lnTo>
                  <a:lnTo>
                    <a:pt x="32" y="8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4" name="Google Shape;444;p19"/>
            <p:cNvSpPr/>
            <p:nvPr/>
          </p:nvSpPr>
          <p:spPr>
            <a:xfrm>
              <a:off x="3548" y="1396"/>
              <a:ext cx="29" cy="83"/>
            </a:xfrm>
            <a:custGeom>
              <a:rect b="b" l="l" r="r" t="t"/>
              <a:pathLst>
                <a:path extrusionOk="0" h="83" w="29">
                  <a:moveTo>
                    <a:pt x="10" y="82"/>
                  </a:moveTo>
                  <a:lnTo>
                    <a:pt x="10" y="81"/>
                  </a:lnTo>
                  <a:lnTo>
                    <a:pt x="10" y="64"/>
                  </a:lnTo>
                  <a:lnTo>
                    <a:pt x="15" y="44"/>
                  </a:lnTo>
                  <a:lnTo>
                    <a:pt x="23" y="22"/>
                  </a:lnTo>
                  <a:lnTo>
                    <a:pt x="29" y="2"/>
                  </a:lnTo>
                  <a:lnTo>
                    <a:pt x="19" y="0"/>
                  </a:lnTo>
                  <a:lnTo>
                    <a:pt x="12" y="20"/>
                  </a:lnTo>
                  <a:lnTo>
                    <a:pt x="5" y="42"/>
                  </a:lnTo>
                  <a:lnTo>
                    <a:pt x="0" y="64"/>
                  </a:lnTo>
                  <a:lnTo>
                    <a:pt x="0" y="83"/>
                  </a:lnTo>
                  <a:lnTo>
                    <a:pt x="0" y="82"/>
                  </a:lnTo>
                  <a:lnTo>
                    <a:pt x="10" y="8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5" name="Google Shape;445;p19"/>
            <p:cNvSpPr/>
            <p:nvPr/>
          </p:nvSpPr>
          <p:spPr>
            <a:xfrm>
              <a:off x="3548" y="1478"/>
              <a:ext cx="29" cy="64"/>
            </a:xfrm>
            <a:custGeom>
              <a:rect b="b" l="l" r="r" t="t"/>
              <a:pathLst>
                <a:path extrusionOk="0" h="64" w="29">
                  <a:moveTo>
                    <a:pt x="29" y="64"/>
                  </a:moveTo>
                  <a:lnTo>
                    <a:pt x="29" y="64"/>
                  </a:lnTo>
                  <a:lnTo>
                    <a:pt x="27" y="46"/>
                  </a:lnTo>
                  <a:lnTo>
                    <a:pt x="22" y="30"/>
                  </a:lnTo>
                  <a:lnTo>
                    <a:pt x="14" y="15"/>
                  </a:lnTo>
                  <a:lnTo>
                    <a:pt x="10" y="0"/>
                  </a:lnTo>
                  <a:lnTo>
                    <a:pt x="0" y="0"/>
                  </a:lnTo>
                  <a:lnTo>
                    <a:pt x="4" y="19"/>
                  </a:lnTo>
                  <a:lnTo>
                    <a:pt x="11" y="34"/>
                  </a:lnTo>
                  <a:lnTo>
                    <a:pt x="17" y="48"/>
                  </a:lnTo>
                  <a:lnTo>
                    <a:pt x="19" y="64"/>
                  </a:lnTo>
                  <a:lnTo>
                    <a:pt x="19" y="64"/>
                  </a:lnTo>
                  <a:lnTo>
                    <a:pt x="29" y="6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6" name="Google Shape;446;p19"/>
            <p:cNvSpPr/>
            <p:nvPr/>
          </p:nvSpPr>
          <p:spPr>
            <a:xfrm>
              <a:off x="3548" y="1542"/>
              <a:ext cx="29" cy="72"/>
            </a:xfrm>
            <a:custGeom>
              <a:rect b="b" l="l" r="r" t="t"/>
              <a:pathLst>
                <a:path extrusionOk="0" h="72" w="29">
                  <a:moveTo>
                    <a:pt x="10" y="72"/>
                  </a:moveTo>
                  <a:lnTo>
                    <a:pt x="10" y="72"/>
                  </a:lnTo>
                  <a:lnTo>
                    <a:pt x="14" y="58"/>
                  </a:lnTo>
                  <a:lnTo>
                    <a:pt x="20" y="40"/>
                  </a:lnTo>
                  <a:lnTo>
                    <a:pt x="26" y="20"/>
                  </a:lnTo>
                  <a:lnTo>
                    <a:pt x="29" y="0"/>
                  </a:lnTo>
                  <a:lnTo>
                    <a:pt x="19" y="0"/>
                  </a:lnTo>
                  <a:lnTo>
                    <a:pt x="15" y="18"/>
                  </a:lnTo>
                  <a:lnTo>
                    <a:pt x="9" y="38"/>
                  </a:lnTo>
                  <a:lnTo>
                    <a:pt x="4" y="56"/>
                  </a:lnTo>
                  <a:lnTo>
                    <a:pt x="0" y="72"/>
                  </a:lnTo>
                  <a:lnTo>
                    <a:pt x="0" y="72"/>
                  </a:lnTo>
                  <a:lnTo>
                    <a:pt x="10" y="7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7" name="Google Shape;447;p19"/>
            <p:cNvSpPr/>
            <p:nvPr/>
          </p:nvSpPr>
          <p:spPr>
            <a:xfrm>
              <a:off x="3548" y="1614"/>
              <a:ext cx="29" cy="90"/>
            </a:xfrm>
            <a:custGeom>
              <a:rect b="b" l="l" r="r" t="t"/>
              <a:pathLst>
                <a:path extrusionOk="0" h="90" w="29">
                  <a:moveTo>
                    <a:pt x="24" y="90"/>
                  </a:moveTo>
                  <a:lnTo>
                    <a:pt x="29" y="82"/>
                  </a:lnTo>
                  <a:lnTo>
                    <a:pt x="23" y="55"/>
                  </a:lnTo>
                  <a:lnTo>
                    <a:pt x="17" y="32"/>
                  </a:lnTo>
                  <a:lnTo>
                    <a:pt x="11" y="14"/>
                  </a:lnTo>
                  <a:lnTo>
                    <a:pt x="10" y="0"/>
                  </a:lnTo>
                  <a:lnTo>
                    <a:pt x="0" y="0"/>
                  </a:lnTo>
                  <a:lnTo>
                    <a:pt x="1" y="16"/>
                  </a:lnTo>
                  <a:lnTo>
                    <a:pt x="6" y="34"/>
                  </a:lnTo>
                  <a:lnTo>
                    <a:pt x="12" y="57"/>
                  </a:lnTo>
                  <a:lnTo>
                    <a:pt x="19" y="84"/>
                  </a:lnTo>
                  <a:lnTo>
                    <a:pt x="24" y="77"/>
                  </a:lnTo>
                  <a:lnTo>
                    <a:pt x="19" y="84"/>
                  </a:lnTo>
                  <a:lnTo>
                    <a:pt x="21" y="88"/>
                  </a:lnTo>
                  <a:lnTo>
                    <a:pt x="25" y="88"/>
                  </a:lnTo>
                  <a:lnTo>
                    <a:pt x="28" y="87"/>
                  </a:lnTo>
                  <a:lnTo>
                    <a:pt x="29" y="82"/>
                  </a:lnTo>
                  <a:lnTo>
                    <a:pt x="24" y="9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8" name="Google Shape;448;p19"/>
            <p:cNvSpPr/>
            <p:nvPr/>
          </p:nvSpPr>
          <p:spPr>
            <a:xfrm>
              <a:off x="3550" y="1691"/>
              <a:ext cx="22" cy="13"/>
            </a:xfrm>
            <a:custGeom>
              <a:rect b="b" l="l" r="r" t="t"/>
              <a:pathLst>
                <a:path extrusionOk="0" h="13" w="22">
                  <a:moveTo>
                    <a:pt x="1" y="7"/>
                  </a:moveTo>
                  <a:lnTo>
                    <a:pt x="6" y="13"/>
                  </a:lnTo>
                  <a:lnTo>
                    <a:pt x="22" y="13"/>
                  </a:lnTo>
                  <a:lnTo>
                    <a:pt x="22" y="0"/>
                  </a:lnTo>
                  <a:lnTo>
                    <a:pt x="6" y="0"/>
                  </a:lnTo>
                  <a:lnTo>
                    <a:pt x="11" y="5"/>
                  </a:lnTo>
                  <a:lnTo>
                    <a:pt x="6" y="0"/>
                  </a:lnTo>
                  <a:lnTo>
                    <a:pt x="2" y="2"/>
                  </a:lnTo>
                  <a:lnTo>
                    <a:pt x="0" y="6"/>
                  </a:lnTo>
                  <a:lnTo>
                    <a:pt x="2" y="11"/>
                  </a:lnTo>
                  <a:lnTo>
                    <a:pt x="6" y="13"/>
                  </a:lnTo>
                  <a:lnTo>
                    <a:pt x="1" y="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9" name="Google Shape;449;p19"/>
            <p:cNvSpPr/>
            <p:nvPr/>
          </p:nvSpPr>
          <p:spPr>
            <a:xfrm>
              <a:off x="3532" y="1614"/>
              <a:ext cx="29" cy="84"/>
            </a:xfrm>
            <a:custGeom>
              <a:rect b="b" l="l" r="r" t="t"/>
              <a:pathLst>
                <a:path extrusionOk="0" h="84" w="29">
                  <a:moveTo>
                    <a:pt x="0" y="0"/>
                  </a:moveTo>
                  <a:lnTo>
                    <a:pt x="0" y="0"/>
                  </a:lnTo>
                  <a:lnTo>
                    <a:pt x="1" y="16"/>
                  </a:lnTo>
                  <a:lnTo>
                    <a:pt x="6" y="34"/>
                  </a:lnTo>
                  <a:lnTo>
                    <a:pt x="13" y="57"/>
                  </a:lnTo>
                  <a:lnTo>
                    <a:pt x="19" y="84"/>
                  </a:lnTo>
                  <a:lnTo>
                    <a:pt x="29" y="82"/>
                  </a:lnTo>
                  <a:lnTo>
                    <a:pt x="23" y="55"/>
                  </a:lnTo>
                  <a:lnTo>
                    <a:pt x="17" y="32"/>
                  </a:lnTo>
                  <a:lnTo>
                    <a:pt x="12" y="14"/>
                  </a:lnTo>
                  <a:lnTo>
                    <a:pt x="11" y="0"/>
                  </a:lnTo>
                  <a:lnTo>
                    <a:pt x="11"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0" name="Google Shape;450;p19"/>
            <p:cNvSpPr/>
            <p:nvPr/>
          </p:nvSpPr>
          <p:spPr>
            <a:xfrm>
              <a:off x="3532" y="1542"/>
              <a:ext cx="29" cy="72"/>
            </a:xfrm>
            <a:custGeom>
              <a:rect b="b" l="l" r="r" t="t"/>
              <a:pathLst>
                <a:path extrusionOk="0" h="72" w="29">
                  <a:moveTo>
                    <a:pt x="19" y="0"/>
                  </a:moveTo>
                  <a:lnTo>
                    <a:pt x="19" y="0"/>
                  </a:lnTo>
                  <a:lnTo>
                    <a:pt x="16" y="18"/>
                  </a:lnTo>
                  <a:lnTo>
                    <a:pt x="10" y="38"/>
                  </a:lnTo>
                  <a:lnTo>
                    <a:pt x="4" y="56"/>
                  </a:lnTo>
                  <a:lnTo>
                    <a:pt x="0" y="72"/>
                  </a:lnTo>
                  <a:lnTo>
                    <a:pt x="11" y="72"/>
                  </a:lnTo>
                  <a:lnTo>
                    <a:pt x="15" y="58"/>
                  </a:lnTo>
                  <a:lnTo>
                    <a:pt x="20" y="40"/>
                  </a:lnTo>
                  <a:lnTo>
                    <a:pt x="26" y="20"/>
                  </a:lnTo>
                  <a:lnTo>
                    <a:pt x="29" y="0"/>
                  </a:lnTo>
                  <a:lnTo>
                    <a:pt x="29" y="0"/>
                  </a:lnTo>
                  <a:lnTo>
                    <a:pt x="1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1" name="Google Shape;451;p19"/>
            <p:cNvSpPr/>
            <p:nvPr/>
          </p:nvSpPr>
          <p:spPr>
            <a:xfrm>
              <a:off x="3532" y="1477"/>
              <a:ext cx="29" cy="65"/>
            </a:xfrm>
            <a:custGeom>
              <a:rect b="b" l="l" r="r" t="t"/>
              <a:pathLst>
                <a:path extrusionOk="0" h="65" w="29">
                  <a:moveTo>
                    <a:pt x="0" y="2"/>
                  </a:moveTo>
                  <a:lnTo>
                    <a:pt x="0" y="2"/>
                  </a:lnTo>
                  <a:lnTo>
                    <a:pt x="5" y="20"/>
                  </a:lnTo>
                  <a:lnTo>
                    <a:pt x="12" y="35"/>
                  </a:lnTo>
                  <a:lnTo>
                    <a:pt x="18" y="49"/>
                  </a:lnTo>
                  <a:lnTo>
                    <a:pt x="19" y="65"/>
                  </a:lnTo>
                  <a:lnTo>
                    <a:pt x="29" y="65"/>
                  </a:lnTo>
                  <a:lnTo>
                    <a:pt x="28" y="47"/>
                  </a:lnTo>
                  <a:lnTo>
                    <a:pt x="22" y="31"/>
                  </a:lnTo>
                  <a:lnTo>
                    <a:pt x="16" y="16"/>
                  </a:lnTo>
                  <a:lnTo>
                    <a:pt x="11" y="0"/>
                  </a:lnTo>
                  <a:lnTo>
                    <a:pt x="11" y="0"/>
                  </a:lnTo>
                  <a:lnTo>
                    <a:pt x="0" y="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2" name="Google Shape;452;p19"/>
            <p:cNvSpPr/>
            <p:nvPr/>
          </p:nvSpPr>
          <p:spPr>
            <a:xfrm>
              <a:off x="3532" y="1396"/>
              <a:ext cx="29" cy="83"/>
            </a:xfrm>
            <a:custGeom>
              <a:rect b="b" l="l" r="r" t="t"/>
              <a:pathLst>
                <a:path extrusionOk="0" h="83" w="29">
                  <a:moveTo>
                    <a:pt x="19" y="0"/>
                  </a:moveTo>
                  <a:lnTo>
                    <a:pt x="19" y="0"/>
                  </a:lnTo>
                  <a:lnTo>
                    <a:pt x="13" y="20"/>
                  </a:lnTo>
                  <a:lnTo>
                    <a:pt x="5" y="42"/>
                  </a:lnTo>
                  <a:lnTo>
                    <a:pt x="0" y="64"/>
                  </a:lnTo>
                  <a:lnTo>
                    <a:pt x="0" y="83"/>
                  </a:lnTo>
                  <a:lnTo>
                    <a:pt x="11" y="81"/>
                  </a:lnTo>
                  <a:lnTo>
                    <a:pt x="11" y="64"/>
                  </a:lnTo>
                  <a:lnTo>
                    <a:pt x="16" y="44"/>
                  </a:lnTo>
                  <a:lnTo>
                    <a:pt x="23" y="22"/>
                  </a:lnTo>
                  <a:lnTo>
                    <a:pt x="29" y="2"/>
                  </a:lnTo>
                  <a:lnTo>
                    <a:pt x="29" y="2"/>
                  </a:lnTo>
                  <a:lnTo>
                    <a:pt x="1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3" name="Google Shape;453;p19"/>
            <p:cNvSpPr/>
            <p:nvPr/>
          </p:nvSpPr>
          <p:spPr>
            <a:xfrm>
              <a:off x="3529" y="1314"/>
              <a:ext cx="32" cy="84"/>
            </a:xfrm>
            <a:custGeom>
              <a:rect b="b" l="l" r="r" t="t"/>
              <a:pathLst>
                <a:path extrusionOk="0" h="84" w="32">
                  <a:moveTo>
                    <a:pt x="0" y="0"/>
                  </a:moveTo>
                  <a:lnTo>
                    <a:pt x="0" y="0"/>
                  </a:lnTo>
                  <a:lnTo>
                    <a:pt x="5" y="23"/>
                  </a:lnTo>
                  <a:lnTo>
                    <a:pt x="15" y="45"/>
                  </a:lnTo>
                  <a:lnTo>
                    <a:pt x="22" y="64"/>
                  </a:lnTo>
                  <a:lnTo>
                    <a:pt x="22" y="82"/>
                  </a:lnTo>
                  <a:lnTo>
                    <a:pt x="32" y="84"/>
                  </a:lnTo>
                  <a:lnTo>
                    <a:pt x="32" y="62"/>
                  </a:lnTo>
                  <a:lnTo>
                    <a:pt x="25" y="40"/>
                  </a:lnTo>
                  <a:lnTo>
                    <a:pt x="16" y="21"/>
                  </a:lnTo>
                  <a:lnTo>
                    <a:pt x="13" y="0"/>
                  </a:lnTo>
                  <a:lnTo>
                    <a:pt x="13"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4" name="Google Shape;454;p19"/>
            <p:cNvSpPr/>
            <p:nvPr/>
          </p:nvSpPr>
          <p:spPr>
            <a:xfrm>
              <a:off x="3529" y="1235"/>
              <a:ext cx="32" cy="79"/>
            </a:xfrm>
            <a:custGeom>
              <a:rect b="b" l="l" r="r" t="t"/>
              <a:pathLst>
                <a:path extrusionOk="0" h="79" w="32">
                  <a:moveTo>
                    <a:pt x="27" y="0"/>
                  </a:moveTo>
                  <a:lnTo>
                    <a:pt x="22" y="6"/>
                  </a:lnTo>
                  <a:lnTo>
                    <a:pt x="16" y="24"/>
                  </a:lnTo>
                  <a:lnTo>
                    <a:pt x="8" y="40"/>
                  </a:lnTo>
                  <a:lnTo>
                    <a:pt x="3" y="58"/>
                  </a:lnTo>
                  <a:lnTo>
                    <a:pt x="0" y="79"/>
                  </a:lnTo>
                  <a:lnTo>
                    <a:pt x="13" y="79"/>
                  </a:lnTo>
                  <a:lnTo>
                    <a:pt x="14" y="60"/>
                  </a:lnTo>
                  <a:lnTo>
                    <a:pt x="19" y="44"/>
                  </a:lnTo>
                  <a:lnTo>
                    <a:pt x="26" y="29"/>
                  </a:lnTo>
                  <a:lnTo>
                    <a:pt x="32" y="8"/>
                  </a:lnTo>
                  <a:lnTo>
                    <a:pt x="27" y="13"/>
                  </a:lnTo>
                  <a:lnTo>
                    <a:pt x="27"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5" name="Google Shape;455;p19"/>
            <p:cNvSpPr/>
            <p:nvPr/>
          </p:nvSpPr>
          <p:spPr>
            <a:xfrm>
              <a:off x="3556" y="1235"/>
              <a:ext cx="22" cy="13"/>
            </a:xfrm>
            <a:custGeom>
              <a:rect b="b" l="l" r="r" t="t"/>
              <a:pathLst>
                <a:path extrusionOk="0" h="13" w="22">
                  <a:moveTo>
                    <a:pt x="21" y="8"/>
                  </a:moveTo>
                  <a:lnTo>
                    <a:pt x="16" y="0"/>
                  </a:lnTo>
                  <a:lnTo>
                    <a:pt x="0" y="0"/>
                  </a:lnTo>
                  <a:lnTo>
                    <a:pt x="0" y="13"/>
                  </a:lnTo>
                  <a:lnTo>
                    <a:pt x="16" y="13"/>
                  </a:lnTo>
                  <a:lnTo>
                    <a:pt x="11" y="6"/>
                  </a:lnTo>
                  <a:lnTo>
                    <a:pt x="16" y="13"/>
                  </a:lnTo>
                  <a:lnTo>
                    <a:pt x="21" y="11"/>
                  </a:lnTo>
                  <a:lnTo>
                    <a:pt x="22" y="7"/>
                  </a:lnTo>
                  <a:lnTo>
                    <a:pt x="21" y="3"/>
                  </a:lnTo>
                  <a:lnTo>
                    <a:pt x="16" y="0"/>
                  </a:lnTo>
                  <a:lnTo>
                    <a:pt x="21" y="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6" name="Google Shape;456;p19"/>
            <p:cNvSpPr/>
            <p:nvPr/>
          </p:nvSpPr>
          <p:spPr>
            <a:xfrm>
              <a:off x="3692" y="1343"/>
              <a:ext cx="37" cy="354"/>
            </a:xfrm>
            <a:custGeom>
              <a:rect b="b" l="l" r="r" t="t"/>
              <a:pathLst>
                <a:path extrusionOk="0" h="354" w="37">
                  <a:moveTo>
                    <a:pt x="26" y="0"/>
                  </a:moveTo>
                  <a:lnTo>
                    <a:pt x="28" y="18"/>
                  </a:lnTo>
                  <a:lnTo>
                    <a:pt x="33" y="28"/>
                  </a:lnTo>
                  <a:lnTo>
                    <a:pt x="37" y="39"/>
                  </a:lnTo>
                  <a:lnTo>
                    <a:pt x="35" y="54"/>
                  </a:lnTo>
                  <a:lnTo>
                    <a:pt x="29" y="74"/>
                  </a:lnTo>
                  <a:lnTo>
                    <a:pt x="22" y="96"/>
                  </a:lnTo>
                  <a:lnTo>
                    <a:pt x="17" y="117"/>
                  </a:lnTo>
                  <a:lnTo>
                    <a:pt x="15" y="135"/>
                  </a:lnTo>
                  <a:lnTo>
                    <a:pt x="21" y="152"/>
                  </a:lnTo>
                  <a:lnTo>
                    <a:pt x="28" y="167"/>
                  </a:lnTo>
                  <a:lnTo>
                    <a:pt x="33" y="182"/>
                  </a:lnTo>
                  <a:lnTo>
                    <a:pt x="35" y="199"/>
                  </a:lnTo>
                  <a:lnTo>
                    <a:pt x="31" y="218"/>
                  </a:lnTo>
                  <a:lnTo>
                    <a:pt x="26" y="238"/>
                  </a:lnTo>
                  <a:lnTo>
                    <a:pt x="20" y="256"/>
                  </a:lnTo>
                  <a:lnTo>
                    <a:pt x="15" y="271"/>
                  </a:lnTo>
                  <a:lnTo>
                    <a:pt x="17" y="286"/>
                  </a:lnTo>
                  <a:lnTo>
                    <a:pt x="22" y="304"/>
                  </a:lnTo>
                  <a:lnTo>
                    <a:pt x="29" y="327"/>
                  </a:lnTo>
                  <a:lnTo>
                    <a:pt x="35" y="354"/>
                  </a:lnTo>
                  <a:lnTo>
                    <a:pt x="20" y="354"/>
                  </a:lnTo>
                  <a:lnTo>
                    <a:pt x="13" y="327"/>
                  </a:lnTo>
                  <a:lnTo>
                    <a:pt x="7" y="304"/>
                  </a:lnTo>
                  <a:lnTo>
                    <a:pt x="2" y="286"/>
                  </a:lnTo>
                  <a:lnTo>
                    <a:pt x="0" y="271"/>
                  </a:lnTo>
                  <a:lnTo>
                    <a:pt x="4" y="256"/>
                  </a:lnTo>
                  <a:lnTo>
                    <a:pt x="10" y="238"/>
                  </a:lnTo>
                  <a:lnTo>
                    <a:pt x="15" y="218"/>
                  </a:lnTo>
                  <a:lnTo>
                    <a:pt x="20" y="199"/>
                  </a:lnTo>
                  <a:lnTo>
                    <a:pt x="18" y="182"/>
                  </a:lnTo>
                  <a:lnTo>
                    <a:pt x="12" y="167"/>
                  </a:lnTo>
                  <a:lnTo>
                    <a:pt x="5" y="152"/>
                  </a:lnTo>
                  <a:lnTo>
                    <a:pt x="0" y="135"/>
                  </a:lnTo>
                  <a:lnTo>
                    <a:pt x="1" y="117"/>
                  </a:lnTo>
                  <a:lnTo>
                    <a:pt x="6" y="96"/>
                  </a:lnTo>
                  <a:lnTo>
                    <a:pt x="13" y="74"/>
                  </a:lnTo>
                  <a:lnTo>
                    <a:pt x="20" y="54"/>
                  </a:lnTo>
                  <a:lnTo>
                    <a:pt x="22" y="39"/>
                  </a:lnTo>
                  <a:lnTo>
                    <a:pt x="19" y="28"/>
                  </a:lnTo>
                  <a:lnTo>
                    <a:pt x="13" y="18"/>
                  </a:lnTo>
                  <a:lnTo>
                    <a:pt x="10" y="0"/>
                  </a:lnTo>
                  <a:lnTo>
                    <a:pt x="26"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7" name="Google Shape;457;p19"/>
            <p:cNvSpPr/>
            <p:nvPr/>
          </p:nvSpPr>
          <p:spPr>
            <a:xfrm>
              <a:off x="3712" y="1343"/>
              <a:ext cx="23" cy="55"/>
            </a:xfrm>
            <a:custGeom>
              <a:rect b="b" l="l" r="r" t="t"/>
              <a:pathLst>
                <a:path extrusionOk="0" h="55" w="23">
                  <a:moveTo>
                    <a:pt x="21" y="55"/>
                  </a:moveTo>
                  <a:lnTo>
                    <a:pt x="21" y="55"/>
                  </a:lnTo>
                  <a:lnTo>
                    <a:pt x="23" y="39"/>
                  </a:lnTo>
                  <a:lnTo>
                    <a:pt x="18" y="26"/>
                  </a:lnTo>
                  <a:lnTo>
                    <a:pt x="13" y="17"/>
                  </a:lnTo>
                  <a:lnTo>
                    <a:pt x="12" y="0"/>
                  </a:lnTo>
                  <a:lnTo>
                    <a:pt x="0" y="0"/>
                  </a:lnTo>
                  <a:lnTo>
                    <a:pt x="3" y="19"/>
                  </a:lnTo>
                  <a:lnTo>
                    <a:pt x="8" y="30"/>
                  </a:lnTo>
                  <a:lnTo>
                    <a:pt x="12" y="39"/>
                  </a:lnTo>
                  <a:lnTo>
                    <a:pt x="10" y="53"/>
                  </a:lnTo>
                  <a:lnTo>
                    <a:pt x="10" y="53"/>
                  </a:lnTo>
                  <a:lnTo>
                    <a:pt x="21" y="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8" name="Google Shape;458;p19"/>
            <p:cNvSpPr/>
            <p:nvPr/>
          </p:nvSpPr>
          <p:spPr>
            <a:xfrm>
              <a:off x="3702" y="1396"/>
              <a:ext cx="31" cy="83"/>
            </a:xfrm>
            <a:custGeom>
              <a:rect b="b" l="l" r="r" t="t"/>
              <a:pathLst>
                <a:path extrusionOk="0" h="83" w="31">
                  <a:moveTo>
                    <a:pt x="11" y="81"/>
                  </a:moveTo>
                  <a:lnTo>
                    <a:pt x="11" y="82"/>
                  </a:lnTo>
                  <a:lnTo>
                    <a:pt x="12" y="64"/>
                  </a:lnTo>
                  <a:lnTo>
                    <a:pt x="17" y="44"/>
                  </a:lnTo>
                  <a:lnTo>
                    <a:pt x="24" y="22"/>
                  </a:lnTo>
                  <a:lnTo>
                    <a:pt x="31" y="2"/>
                  </a:lnTo>
                  <a:lnTo>
                    <a:pt x="20" y="0"/>
                  </a:lnTo>
                  <a:lnTo>
                    <a:pt x="14" y="20"/>
                  </a:lnTo>
                  <a:lnTo>
                    <a:pt x="7" y="42"/>
                  </a:lnTo>
                  <a:lnTo>
                    <a:pt x="1" y="64"/>
                  </a:lnTo>
                  <a:lnTo>
                    <a:pt x="0" y="82"/>
                  </a:lnTo>
                  <a:lnTo>
                    <a:pt x="0" y="83"/>
                  </a:lnTo>
                  <a:lnTo>
                    <a:pt x="11" y="8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9" name="Google Shape;459;p19"/>
            <p:cNvSpPr/>
            <p:nvPr/>
          </p:nvSpPr>
          <p:spPr>
            <a:xfrm>
              <a:off x="3702" y="1477"/>
              <a:ext cx="31" cy="65"/>
            </a:xfrm>
            <a:custGeom>
              <a:rect b="b" l="l" r="r" t="t"/>
              <a:pathLst>
                <a:path extrusionOk="0" h="65" w="31">
                  <a:moveTo>
                    <a:pt x="31" y="65"/>
                  </a:moveTo>
                  <a:lnTo>
                    <a:pt x="31" y="65"/>
                  </a:lnTo>
                  <a:lnTo>
                    <a:pt x="28" y="47"/>
                  </a:lnTo>
                  <a:lnTo>
                    <a:pt x="23" y="31"/>
                  </a:lnTo>
                  <a:lnTo>
                    <a:pt x="16" y="16"/>
                  </a:lnTo>
                  <a:lnTo>
                    <a:pt x="11" y="0"/>
                  </a:lnTo>
                  <a:lnTo>
                    <a:pt x="0" y="2"/>
                  </a:lnTo>
                  <a:lnTo>
                    <a:pt x="5" y="20"/>
                  </a:lnTo>
                  <a:lnTo>
                    <a:pt x="13" y="35"/>
                  </a:lnTo>
                  <a:lnTo>
                    <a:pt x="18" y="49"/>
                  </a:lnTo>
                  <a:lnTo>
                    <a:pt x="20" y="65"/>
                  </a:lnTo>
                  <a:lnTo>
                    <a:pt x="20" y="65"/>
                  </a:lnTo>
                  <a:lnTo>
                    <a:pt x="31" y="6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0" name="Google Shape;460;p19"/>
            <p:cNvSpPr/>
            <p:nvPr/>
          </p:nvSpPr>
          <p:spPr>
            <a:xfrm>
              <a:off x="3702" y="1542"/>
              <a:ext cx="31" cy="72"/>
            </a:xfrm>
            <a:custGeom>
              <a:rect b="b" l="l" r="r" t="t"/>
              <a:pathLst>
                <a:path extrusionOk="0" h="72" w="31">
                  <a:moveTo>
                    <a:pt x="11" y="72"/>
                  </a:moveTo>
                  <a:lnTo>
                    <a:pt x="11" y="72"/>
                  </a:lnTo>
                  <a:lnTo>
                    <a:pt x="15" y="58"/>
                  </a:lnTo>
                  <a:lnTo>
                    <a:pt x="21" y="40"/>
                  </a:lnTo>
                  <a:lnTo>
                    <a:pt x="26" y="20"/>
                  </a:lnTo>
                  <a:lnTo>
                    <a:pt x="31" y="0"/>
                  </a:lnTo>
                  <a:lnTo>
                    <a:pt x="20" y="0"/>
                  </a:lnTo>
                  <a:lnTo>
                    <a:pt x="16" y="18"/>
                  </a:lnTo>
                  <a:lnTo>
                    <a:pt x="11" y="38"/>
                  </a:lnTo>
                  <a:lnTo>
                    <a:pt x="4" y="56"/>
                  </a:lnTo>
                  <a:lnTo>
                    <a:pt x="0" y="72"/>
                  </a:lnTo>
                  <a:lnTo>
                    <a:pt x="0" y="72"/>
                  </a:lnTo>
                  <a:lnTo>
                    <a:pt x="11" y="7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1" name="Google Shape;461;p19"/>
            <p:cNvSpPr/>
            <p:nvPr/>
          </p:nvSpPr>
          <p:spPr>
            <a:xfrm>
              <a:off x="3702" y="1614"/>
              <a:ext cx="31" cy="90"/>
            </a:xfrm>
            <a:custGeom>
              <a:rect b="b" l="l" r="r" t="t"/>
              <a:pathLst>
                <a:path extrusionOk="0" h="90" w="31">
                  <a:moveTo>
                    <a:pt x="25" y="90"/>
                  </a:moveTo>
                  <a:lnTo>
                    <a:pt x="31" y="82"/>
                  </a:lnTo>
                  <a:lnTo>
                    <a:pt x="24" y="55"/>
                  </a:lnTo>
                  <a:lnTo>
                    <a:pt x="17" y="32"/>
                  </a:lnTo>
                  <a:lnTo>
                    <a:pt x="12" y="14"/>
                  </a:lnTo>
                  <a:lnTo>
                    <a:pt x="11" y="0"/>
                  </a:lnTo>
                  <a:lnTo>
                    <a:pt x="0" y="0"/>
                  </a:lnTo>
                  <a:lnTo>
                    <a:pt x="1" y="16"/>
                  </a:lnTo>
                  <a:lnTo>
                    <a:pt x="7" y="34"/>
                  </a:lnTo>
                  <a:lnTo>
                    <a:pt x="14" y="57"/>
                  </a:lnTo>
                  <a:lnTo>
                    <a:pt x="20" y="84"/>
                  </a:lnTo>
                  <a:lnTo>
                    <a:pt x="25" y="77"/>
                  </a:lnTo>
                  <a:lnTo>
                    <a:pt x="20" y="84"/>
                  </a:lnTo>
                  <a:lnTo>
                    <a:pt x="22" y="88"/>
                  </a:lnTo>
                  <a:lnTo>
                    <a:pt x="26" y="88"/>
                  </a:lnTo>
                  <a:lnTo>
                    <a:pt x="29" y="87"/>
                  </a:lnTo>
                  <a:lnTo>
                    <a:pt x="31" y="82"/>
                  </a:lnTo>
                  <a:lnTo>
                    <a:pt x="25" y="9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2" name="Google Shape;462;p19"/>
            <p:cNvSpPr/>
            <p:nvPr/>
          </p:nvSpPr>
          <p:spPr>
            <a:xfrm>
              <a:off x="3705" y="1691"/>
              <a:ext cx="22" cy="13"/>
            </a:xfrm>
            <a:custGeom>
              <a:rect b="b" l="l" r="r" t="t"/>
              <a:pathLst>
                <a:path extrusionOk="0" h="13" w="22">
                  <a:moveTo>
                    <a:pt x="1" y="7"/>
                  </a:moveTo>
                  <a:lnTo>
                    <a:pt x="7" y="13"/>
                  </a:lnTo>
                  <a:lnTo>
                    <a:pt x="22" y="13"/>
                  </a:lnTo>
                  <a:lnTo>
                    <a:pt x="22" y="0"/>
                  </a:lnTo>
                  <a:lnTo>
                    <a:pt x="7" y="0"/>
                  </a:lnTo>
                  <a:lnTo>
                    <a:pt x="12" y="5"/>
                  </a:lnTo>
                  <a:lnTo>
                    <a:pt x="7" y="0"/>
                  </a:lnTo>
                  <a:lnTo>
                    <a:pt x="2" y="2"/>
                  </a:lnTo>
                  <a:lnTo>
                    <a:pt x="0" y="6"/>
                  </a:lnTo>
                  <a:lnTo>
                    <a:pt x="2" y="11"/>
                  </a:lnTo>
                  <a:lnTo>
                    <a:pt x="7" y="13"/>
                  </a:lnTo>
                  <a:lnTo>
                    <a:pt x="1" y="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3" name="Google Shape;463;p19"/>
            <p:cNvSpPr/>
            <p:nvPr/>
          </p:nvSpPr>
          <p:spPr>
            <a:xfrm>
              <a:off x="3687" y="1614"/>
              <a:ext cx="30" cy="84"/>
            </a:xfrm>
            <a:custGeom>
              <a:rect b="b" l="l" r="r" t="t"/>
              <a:pathLst>
                <a:path extrusionOk="0" h="84" w="30">
                  <a:moveTo>
                    <a:pt x="0" y="0"/>
                  </a:moveTo>
                  <a:lnTo>
                    <a:pt x="0" y="0"/>
                  </a:lnTo>
                  <a:lnTo>
                    <a:pt x="2" y="16"/>
                  </a:lnTo>
                  <a:lnTo>
                    <a:pt x="7" y="34"/>
                  </a:lnTo>
                  <a:lnTo>
                    <a:pt x="13" y="57"/>
                  </a:lnTo>
                  <a:lnTo>
                    <a:pt x="19" y="84"/>
                  </a:lnTo>
                  <a:lnTo>
                    <a:pt x="30" y="82"/>
                  </a:lnTo>
                  <a:lnTo>
                    <a:pt x="24" y="55"/>
                  </a:lnTo>
                  <a:lnTo>
                    <a:pt x="17" y="32"/>
                  </a:lnTo>
                  <a:lnTo>
                    <a:pt x="12" y="14"/>
                  </a:lnTo>
                  <a:lnTo>
                    <a:pt x="10" y="0"/>
                  </a:lnTo>
                  <a:lnTo>
                    <a:pt x="10"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4" name="Google Shape;464;p19"/>
            <p:cNvSpPr/>
            <p:nvPr/>
          </p:nvSpPr>
          <p:spPr>
            <a:xfrm>
              <a:off x="3687" y="1542"/>
              <a:ext cx="30" cy="72"/>
            </a:xfrm>
            <a:custGeom>
              <a:rect b="b" l="l" r="r" t="t"/>
              <a:pathLst>
                <a:path extrusionOk="0" h="72" w="30">
                  <a:moveTo>
                    <a:pt x="19" y="0"/>
                  </a:moveTo>
                  <a:lnTo>
                    <a:pt x="19" y="0"/>
                  </a:lnTo>
                  <a:lnTo>
                    <a:pt x="15" y="18"/>
                  </a:lnTo>
                  <a:lnTo>
                    <a:pt x="10" y="38"/>
                  </a:lnTo>
                  <a:lnTo>
                    <a:pt x="4" y="56"/>
                  </a:lnTo>
                  <a:lnTo>
                    <a:pt x="0" y="72"/>
                  </a:lnTo>
                  <a:lnTo>
                    <a:pt x="10" y="72"/>
                  </a:lnTo>
                  <a:lnTo>
                    <a:pt x="14" y="58"/>
                  </a:lnTo>
                  <a:lnTo>
                    <a:pt x="20" y="40"/>
                  </a:lnTo>
                  <a:lnTo>
                    <a:pt x="26" y="20"/>
                  </a:lnTo>
                  <a:lnTo>
                    <a:pt x="30" y="0"/>
                  </a:lnTo>
                  <a:lnTo>
                    <a:pt x="30" y="0"/>
                  </a:lnTo>
                  <a:lnTo>
                    <a:pt x="1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5" name="Google Shape;465;p19"/>
            <p:cNvSpPr/>
            <p:nvPr/>
          </p:nvSpPr>
          <p:spPr>
            <a:xfrm>
              <a:off x="3687" y="1477"/>
              <a:ext cx="30" cy="65"/>
            </a:xfrm>
            <a:custGeom>
              <a:rect b="b" l="l" r="r" t="t"/>
              <a:pathLst>
                <a:path extrusionOk="0" h="65" w="30">
                  <a:moveTo>
                    <a:pt x="0" y="1"/>
                  </a:moveTo>
                  <a:lnTo>
                    <a:pt x="0" y="2"/>
                  </a:lnTo>
                  <a:lnTo>
                    <a:pt x="5" y="20"/>
                  </a:lnTo>
                  <a:lnTo>
                    <a:pt x="12" y="35"/>
                  </a:lnTo>
                  <a:lnTo>
                    <a:pt x="17" y="49"/>
                  </a:lnTo>
                  <a:lnTo>
                    <a:pt x="19" y="65"/>
                  </a:lnTo>
                  <a:lnTo>
                    <a:pt x="30" y="65"/>
                  </a:lnTo>
                  <a:lnTo>
                    <a:pt x="28" y="47"/>
                  </a:lnTo>
                  <a:lnTo>
                    <a:pt x="23" y="31"/>
                  </a:lnTo>
                  <a:lnTo>
                    <a:pt x="15" y="16"/>
                  </a:lnTo>
                  <a:lnTo>
                    <a:pt x="10" y="0"/>
                  </a:lnTo>
                  <a:lnTo>
                    <a:pt x="10" y="1"/>
                  </a:lnTo>
                  <a:lnTo>
                    <a:pt x="0"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6" name="Google Shape;466;p19"/>
            <p:cNvSpPr/>
            <p:nvPr/>
          </p:nvSpPr>
          <p:spPr>
            <a:xfrm>
              <a:off x="3687" y="1396"/>
              <a:ext cx="30" cy="82"/>
            </a:xfrm>
            <a:custGeom>
              <a:rect b="b" l="l" r="r" t="t"/>
              <a:pathLst>
                <a:path extrusionOk="0" h="82" w="30">
                  <a:moveTo>
                    <a:pt x="19" y="0"/>
                  </a:moveTo>
                  <a:lnTo>
                    <a:pt x="19" y="0"/>
                  </a:lnTo>
                  <a:lnTo>
                    <a:pt x="13" y="20"/>
                  </a:lnTo>
                  <a:lnTo>
                    <a:pt x="6" y="42"/>
                  </a:lnTo>
                  <a:lnTo>
                    <a:pt x="1" y="64"/>
                  </a:lnTo>
                  <a:lnTo>
                    <a:pt x="0" y="82"/>
                  </a:lnTo>
                  <a:lnTo>
                    <a:pt x="10" y="82"/>
                  </a:lnTo>
                  <a:lnTo>
                    <a:pt x="11" y="64"/>
                  </a:lnTo>
                  <a:lnTo>
                    <a:pt x="16" y="44"/>
                  </a:lnTo>
                  <a:lnTo>
                    <a:pt x="24" y="22"/>
                  </a:lnTo>
                  <a:lnTo>
                    <a:pt x="30" y="2"/>
                  </a:lnTo>
                  <a:lnTo>
                    <a:pt x="30" y="2"/>
                  </a:lnTo>
                  <a:lnTo>
                    <a:pt x="1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7" name="Google Shape;467;p19"/>
            <p:cNvSpPr/>
            <p:nvPr/>
          </p:nvSpPr>
          <p:spPr>
            <a:xfrm>
              <a:off x="3696" y="1337"/>
              <a:ext cx="24" cy="61"/>
            </a:xfrm>
            <a:custGeom>
              <a:rect b="b" l="l" r="r" t="t"/>
              <a:pathLst>
                <a:path extrusionOk="0" h="61" w="24">
                  <a:moveTo>
                    <a:pt x="6" y="0"/>
                  </a:moveTo>
                  <a:lnTo>
                    <a:pt x="0" y="6"/>
                  </a:lnTo>
                  <a:lnTo>
                    <a:pt x="4" y="25"/>
                  </a:lnTo>
                  <a:lnTo>
                    <a:pt x="9" y="36"/>
                  </a:lnTo>
                  <a:lnTo>
                    <a:pt x="11" y="45"/>
                  </a:lnTo>
                  <a:lnTo>
                    <a:pt x="10" y="59"/>
                  </a:lnTo>
                  <a:lnTo>
                    <a:pt x="21" y="61"/>
                  </a:lnTo>
                  <a:lnTo>
                    <a:pt x="24" y="45"/>
                  </a:lnTo>
                  <a:lnTo>
                    <a:pt x="20" y="32"/>
                  </a:lnTo>
                  <a:lnTo>
                    <a:pt x="15" y="23"/>
                  </a:lnTo>
                  <a:lnTo>
                    <a:pt x="13" y="6"/>
                  </a:lnTo>
                  <a:lnTo>
                    <a:pt x="6" y="12"/>
                  </a:lnTo>
                  <a:lnTo>
                    <a:pt x="6"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8" name="Google Shape;468;p19"/>
            <p:cNvSpPr/>
            <p:nvPr/>
          </p:nvSpPr>
          <p:spPr>
            <a:xfrm>
              <a:off x="3702" y="1337"/>
              <a:ext cx="22" cy="12"/>
            </a:xfrm>
            <a:custGeom>
              <a:rect b="b" l="l" r="r" t="t"/>
              <a:pathLst>
                <a:path extrusionOk="0" h="12" w="22">
                  <a:moveTo>
                    <a:pt x="22" y="6"/>
                  </a:moveTo>
                  <a:lnTo>
                    <a:pt x="16" y="0"/>
                  </a:lnTo>
                  <a:lnTo>
                    <a:pt x="0" y="0"/>
                  </a:lnTo>
                  <a:lnTo>
                    <a:pt x="0" y="12"/>
                  </a:lnTo>
                  <a:lnTo>
                    <a:pt x="16" y="12"/>
                  </a:lnTo>
                  <a:lnTo>
                    <a:pt x="10" y="6"/>
                  </a:lnTo>
                  <a:lnTo>
                    <a:pt x="16" y="12"/>
                  </a:lnTo>
                  <a:lnTo>
                    <a:pt x="21" y="10"/>
                  </a:lnTo>
                  <a:lnTo>
                    <a:pt x="22" y="6"/>
                  </a:lnTo>
                  <a:lnTo>
                    <a:pt x="21" y="2"/>
                  </a:lnTo>
                  <a:lnTo>
                    <a:pt x="16" y="0"/>
                  </a:lnTo>
                  <a:lnTo>
                    <a:pt x="22" y="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9" name="Google Shape;469;p19"/>
            <p:cNvSpPr/>
            <p:nvPr/>
          </p:nvSpPr>
          <p:spPr>
            <a:xfrm>
              <a:off x="3232" y="1973"/>
              <a:ext cx="276" cy="145"/>
            </a:xfrm>
            <a:custGeom>
              <a:rect b="b" l="l" r="r" t="t"/>
              <a:pathLst>
                <a:path extrusionOk="0" h="145" w="276">
                  <a:moveTo>
                    <a:pt x="243" y="2"/>
                  </a:moveTo>
                  <a:lnTo>
                    <a:pt x="235" y="2"/>
                  </a:lnTo>
                  <a:lnTo>
                    <a:pt x="226" y="2"/>
                  </a:lnTo>
                  <a:lnTo>
                    <a:pt x="215" y="2"/>
                  </a:lnTo>
                  <a:lnTo>
                    <a:pt x="202" y="2"/>
                  </a:lnTo>
                  <a:lnTo>
                    <a:pt x="189" y="2"/>
                  </a:lnTo>
                  <a:lnTo>
                    <a:pt x="174" y="2"/>
                  </a:lnTo>
                  <a:lnTo>
                    <a:pt x="159" y="1"/>
                  </a:lnTo>
                  <a:lnTo>
                    <a:pt x="145" y="1"/>
                  </a:lnTo>
                  <a:lnTo>
                    <a:pt x="130" y="1"/>
                  </a:lnTo>
                  <a:lnTo>
                    <a:pt x="115" y="1"/>
                  </a:lnTo>
                  <a:lnTo>
                    <a:pt x="103" y="1"/>
                  </a:lnTo>
                  <a:lnTo>
                    <a:pt x="91" y="0"/>
                  </a:lnTo>
                  <a:lnTo>
                    <a:pt x="81" y="0"/>
                  </a:lnTo>
                  <a:lnTo>
                    <a:pt x="73" y="1"/>
                  </a:lnTo>
                  <a:lnTo>
                    <a:pt x="66" y="1"/>
                  </a:lnTo>
                  <a:lnTo>
                    <a:pt x="63" y="1"/>
                  </a:lnTo>
                  <a:lnTo>
                    <a:pt x="59" y="9"/>
                  </a:lnTo>
                  <a:lnTo>
                    <a:pt x="52" y="25"/>
                  </a:lnTo>
                  <a:lnTo>
                    <a:pt x="42" y="46"/>
                  </a:lnTo>
                  <a:lnTo>
                    <a:pt x="32" y="71"/>
                  </a:lnTo>
                  <a:lnTo>
                    <a:pt x="21" y="95"/>
                  </a:lnTo>
                  <a:lnTo>
                    <a:pt x="11" y="118"/>
                  </a:lnTo>
                  <a:lnTo>
                    <a:pt x="4" y="134"/>
                  </a:lnTo>
                  <a:lnTo>
                    <a:pt x="0" y="145"/>
                  </a:lnTo>
                  <a:lnTo>
                    <a:pt x="5" y="145"/>
                  </a:lnTo>
                  <a:lnTo>
                    <a:pt x="14" y="145"/>
                  </a:lnTo>
                  <a:lnTo>
                    <a:pt x="26" y="145"/>
                  </a:lnTo>
                  <a:lnTo>
                    <a:pt x="40" y="145"/>
                  </a:lnTo>
                  <a:lnTo>
                    <a:pt x="57" y="145"/>
                  </a:lnTo>
                  <a:lnTo>
                    <a:pt x="75" y="145"/>
                  </a:lnTo>
                  <a:lnTo>
                    <a:pt x="95" y="145"/>
                  </a:lnTo>
                  <a:lnTo>
                    <a:pt x="115" y="145"/>
                  </a:lnTo>
                  <a:lnTo>
                    <a:pt x="137" y="145"/>
                  </a:lnTo>
                  <a:lnTo>
                    <a:pt x="159" y="145"/>
                  </a:lnTo>
                  <a:lnTo>
                    <a:pt x="181" y="145"/>
                  </a:lnTo>
                  <a:lnTo>
                    <a:pt x="202" y="145"/>
                  </a:lnTo>
                  <a:lnTo>
                    <a:pt x="223" y="145"/>
                  </a:lnTo>
                  <a:lnTo>
                    <a:pt x="243" y="145"/>
                  </a:lnTo>
                  <a:lnTo>
                    <a:pt x="261" y="145"/>
                  </a:lnTo>
                  <a:lnTo>
                    <a:pt x="276" y="145"/>
                  </a:lnTo>
                  <a:lnTo>
                    <a:pt x="276" y="127"/>
                  </a:lnTo>
                  <a:lnTo>
                    <a:pt x="276" y="111"/>
                  </a:lnTo>
                  <a:lnTo>
                    <a:pt x="276" y="99"/>
                  </a:lnTo>
                  <a:lnTo>
                    <a:pt x="276" y="85"/>
                  </a:lnTo>
                  <a:lnTo>
                    <a:pt x="274" y="75"/>
                  </a:lnTo>
                  <a:lnTo>
                    <a:pt x="271" y="63"/>
                  </a:lnTo>
                  <a:lnTo>
                    <a:pt x="268" y="52"/>
                  </a:lnTo>
                  <a:lnTo>
                    <a:pt x="263" y="40"/>
                  </a:lnTo>
                  <a:lnTo>
                    <a:pt x="258" y="30"/>
                  </a:lnTo>
                  <a:lnTo>
                    <a:pt x="253" y="20"/>
                  </a:lnTo>
                  <a:lnTo>
                    <a:pt x="248" y="10"/>
                  </a:lnTo>
                  <a:lnTo>
                    <a:pt x="243"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0" name="Google Shape;470;p19"/>
            <p:cNvSpPr/>
            <p:nvPr/>
          </p:nvSpPr>
          <p:spPr>
            <a:xfrm>
              <a:off x="3501" y="1857"/>
              <a:ext cx="339" cy="172"/>
            </a:xfrm>
            <a:custGeom>
              <a:rect b="b" l="l" r="r" t="t"/>
              <a:pathLst>
                <a:path extrusionOk="0" h="172" w="339">
                  <a:moveTo>
                    <a:pt x="57" y="172"/>
                  </a:moveTo>
                  <a:lnTo>
                    <a:pt x="45" y="170"/>
                  </a:lnTo>
                  <a:lnTo>
                    <a:pt x="33" y="164"/>
                  </a:lnTo>
                  <a:lnTo>
                    <a:pt x="22" y="155"/>
                  </a:lnTo>
                  <a:lnTo>
                    <a:pt x="12" y="144"/>
                  </a:lnTo>
                  <a:lnTo>
                    <a:pt x="5" y="132"/>
                  </a:lnTo>
                  <a:lnTo>
                    <a:pt x="1" y="121"/>
                  </a:lnTo>
                  <a:lnTo>
                    <a:pt x="0" y="109"/>
                  </a:lnTo>
                  <a:lnTo>
                    <a:pt x="3" y="100"/>
                  </a:lnTo>
                  <a:lnTo>
                    <a:pt x="7" y="93"/>
                  </a:lnTo>
                  <a:lnTo>
                    <a:pt x="11" y="87"/>
                  </a:lnTo>
                  <a:lnTo>
                    <a:pt x="17" y="80"/>
                  </a:lnTo>
                  <a:lnTo>
                    <a:pt x="21" y="75"/>
                  </a:lnTo>
                  <a:lnTo>
                    <a:pt x="26" y="70"/>
                  </a:lnTo>
                  <a:lnTo>
                    <a:pt x="30" y="66"/>
                  </a:lnTo>
                  <a:lnTo>
                    <a:pt x="34" y="63"/>
                  </a:lnTo>
                  <a:lnTo>
                    <a:pt x="37" y="59"/>
                  </a:lnTo>
                  <a:lnTo>
                    <a:pt x="40" y="46"/>
                  </a:lnTo>
                  <a:lnTo>
                    <a:pt x="44" y="30"/>
                  </a:lnTo>
                  <a:lnTo>
                    <a:pt x="49" y="17"/>
                  </a:lnTo>
                  <a:lnTo>
                    <a:pt x="55" y="7"/>
                  </a:lnTo>
                  <a:lnTo>
                    <a:pt x="59" y="4"/>
                  </a:lnTo>
                  <a:lnTo>
                    <a:pt x="64" y="2"/>
                  </a:lnTo>
                  <a:lnTo>
                    <a:pt x="69" y="1"/>
                  </a:lnTo>
                  <a:lnTo>
                    <a:pt x="73" y="0"/>
                  </a:lnTo>
                  <a:lnTo>
                    <a:pt x="77" y="0"/>
                  </a:lnTo>
                  <a:lnTo>
                    <a:pt x="81" y="1"/>
                  </a:lnTo>
                  <a:lnTo>
                    <a:pt x="85" y="1"/>
                  </a:lnTo>
                  <a:lnTo>
                    <a:pt x="90" y="2"/>
                  </a:lnTo>
                  <a:lnTo>
                    <a:pt x="84" y="6"/>
                  </a:lnTo>
                  <a:lnTo>
                    <a:pt x="79" y="12"/>
                  </a:lnTo>
                  <a:lnTo>
                    <a:pt x="76" y="19"/>
                  </a:lnTo>
                  <a:lnTo>
                    <a:pt x="75" y="26"/>
                  </a:lnTo>
                  <a:lnTo>
                    <a:pt x="79" y="32"/>
                  </a:lnTo>
                  <a:lnTo>
                    <a:pt x="85" y="39"/>
                  </a:lnTo>
                  <a:lnTo>
                    <a:pt x="91" y="45"/>
                  </a:lnTo>
                  <a:lnTo>
                    <a:pt x="95" y="51"/>
                  </a:lnTo>
                  <a:lnTo>
                    <a:pt x="98" y="56"/>
                  </a:lnTo>
                  <a:lnTo>
                    <a:pt x="103" y="56"/>
                  </a:lnTo>
                  <a:lnTo>
                    <a:pt x="108" y="56"/>
                  </a:lnTo>
                  <a:lnTo>
                    <a:pt x="114" y="57"/>
                  </a:lnTo>
                  <a:lnTo>
                    <a:pt x="122" y="54"/>
                  </a:lnTo>
                  <a:lnTo>
                    <a:pt x="133" y="52"/>
                  </a:lnTo>
                  <a:lnTo>
                    <a:pt x="146" y="50"/>
                  </a:lnTo>
                  <a:lnTo>
                    <a:pt x="160" y="48"/>
                  </a:lnTo>
                  <a:lnTo>
                    <a:pt x="173" y="46"/>
                  </a:lnTo>
                  <a:lnTo>
                    <a:pt x="186" y="45"/>
                  </a:lnTo>
                  <a:lnTo>
                    <a:pt x="196" y="44"/>
                  </a:lnTo>
                  <a:lnTo>
                    <a:pt x="203" y="44"/>
                  </a:lnTo>
                  <a:lnTo>
                    <a:pt x="206" y="39"/>
                  </a:lnTo>
                  <a:lnTo>
                    <a:pt x="211" y="31"/>
                  </a:lnTo>
                  <a:lnTo>
                    <a:pt x="215" y="23"/>
                  </a:lnTo>
                  <a:lnTo>
                    <a:pt x="221" y="16"/>
                  </a:lnTo>
                  <a:lnTo>
                    <a:pt x="227" y="8"/>
                  </a:lnTo>
                  <a:lnTo>
                    <a:pt x="236" y="3"/>
                  </a:lnTo>
                  <a:lnTo>
                    <a:pt x="244" y="1"/>
                  </a:lnTo>
                  <a:lnTo>
                    <a:pt x="253" y="3"/>
                  </a:lnTo>
                  <a:lnTo>
                    <a:pt x="247" y="12"/>
                  </a:lnTo>
                  <a:lnTo>
                    <a:pt x="240" y="24"/>
                  </a:lnTo>
                  <a:lnTo>
                    <a:pt x="234" y="35"/>
                  </a:lnTo>
                  <a:lnTo>
                    <a:pt x="232" y="46"/>
                  </a:lnTo>
                  <a:lnTo>
                    <a:pt x="242" y="40"/>
                  </a:lnTo>
                  <a:lnTo>
                    <a:pt x="249" y="32"/>
                  </a:lnTo>
                  <a:lnTo>
                    <a:pt x="256" y="25"/>
                  </a:lnTo>
                  <a:lnTo>
                    <a:pt x="260" y="17"/>
                  </a:lnTo>
                  <a:lnTo>
                    <a:pt x="264" y="10"/>
                  </a:lnTo>
                  <a:lnTo>
                    <a:pt x="268" y="5"/>
                  </a:lnTo>
                  <a:lnTo>
                    <a:pt x="273" y="3"/>
                  </a:lnTo>
                  <a:lnTo>
                    <a:pt x="281" y="3"/>
                  </a:lnTo>
                  <a:lnTo>
                    <a:pt x="284" y="10"/>
                  </a:lnTo>
                  <a:lnTo>
                    <a:pt x="282" y="19"/>
                  </a:lnTo>
                  <a:lnTo>
                    <a:pt x="278" y="27"/>
                  </a:lnTo>
                  <a:lnTo>
                    <a:pt x="275" y="33"/>
                  </a:lnTo>
                  <a:lnTo>
                    <a:pt x="281" y="29"/>
                  </a:lnTo>
                  <a:lnTo>
                    <a:pt x="289" y="23"/>
                  </a:lnTo>
                  <a:lnTo>
                    <a:pt x="297" y="16"/>
                  </a:lnTo>
                  <a:lnTo>
                    <a:pt x="308" y="8"/>
                  </a:lnTo>
                  <a:lnTo>
                    <a:pt x="317" y="3"/>
                  </a:lnTo>
                  <a:lnTo>
                    <a:pt x="325" y="1"/>
                  </a:lnTo>
                  <a:lnTo>
                    <a:pt x="334" y="3"/>
                  </a:lnTo>
                  <a:lnTo>
                    <a:pt x="339" y="11"/>
                  </a:lnTo>
                  <a:lnTo>
                    <a:pt x="330" y="19"/>
                  </a:lnTo>
                  <a:lnTo>
                    <a:pt x="318" y="27"/>
                  </a:lnTo>
                  <a:lnTo>
                    <a:pt x="307" y="36"/>
                  </a:lnTo>
                  <a:lnTo>
                    <a:pt x="294" y="46"/>
                  </a:lnTo>
                  <a:lnTo>
                    <a:pt x="283" y="55"/>
                  </a:lnTo>
                  <a:lnTo>
                    <a:pt x="273" y="64"/>
                  </a:lnTo>
                  <a:lnTo>
                    <a:pt x="266" y="70"/>
                  </a:lnTo>
                  <a:lnTo>
                    <a:pt x="263" y="75"/>
                  </a:lnTo>
                  <a:lnTo>
                    <a:pt x="256" y="75"/>
                  </a:lnTo>
                  <a:lnTo>
                    <a:pt x="249" y="77"/>
                  </a:lnTo>
                  <a:lnTo>
                    <a:pt x="244" y="79"/>
                  </a:lnTo>
                  <a:lnTo>
                    <a:pt x="241" y="83"/>
                  </a:lnTo>
                  <a:lnTo>
                    <a:pt x="232" y="85"/>
                  </a:lnTo>
                  <a:lnTo>
                    <a:pt x="221" y="89"/>
                  </a:lnTo>
                  <a:lnTo>
                    <a:pt x="211" y="92"/>
                  </a:lnTo>
                  <a:lnTo>
                    <a:pt x="200" y="95"/>
                  </a:lnTo>
                  <a:lnTo>
                    <a:pt x="190" y="99"/>
                  </a:lnTo>
                  <a:lnTo>
                    <a:pt x="180" y="103"/>
                  </a:lnTo>
                  <a:lnTo>
                    <a:pt x="173" y="107"/>
                  </a:lnTo>
                  <a:lnTo>
                    <a:pt x="169" y="112"/>
                  </a:lnTo>
                  <a:lnTo>
                    <a:pt x="161" y="115"/>
                  </a:lnTo>
                  <a:lnTo>
                    <a:pt x="147" y="120"/>
                  </a:lnTo>
                  <a:lnTo>
                    <a:pt x="129" y="126"/>
                  </a:lnTo>
                  <a:lnTo>
                    <a:pt x="109" y="134"/>
                  </a:lnTo>
                  <a:lnTo>
                    <a:pt x="91" y="143"/>
                  </a:lnTo>
                  <a:lnTo>
                    <a:pt x="74" y="152"/>
                  </a:lnTo>
                  <a:lnTo>
                    <a:pt x="62" y="163"/>
                  </a:lnTo>
                  <a:lnTo>
                    <a:pt x="57" y="17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1" name="Google Shape;471;p19"/>
            <p:cNvSpPr/>
            <p:nvPr/>
          </p:nvSpPr>
          <p:spPr>
            <a:xfrm>
              <a:off x="3496" y="1954"/>
              <a:ext cx="62" cy="80"/>
            </a:xfrm>
            <a:custGeom>
              <a:rect b="b" l="l" r="r" t="t"/>
              <a:pathLst>
                <a:path extrusionOk="0" h="80" w="62">
                  <a:moveTo>
                    <a:pt x="3" y="1"/>
                  </a:moveTo>
                  <a:lnTo>
                    <a:pt x="3" y="0"/>
                  </a:lnTo>
                  <a:lnTo>
                    <a:pt x="0" y="12"/>
                  </a:lnTo>
                  <a:lnTo>
                    <a:pt x="1" y="25"/>
                  </a:lnTo>
                  <a:lnTo>
                    <a:pt x="5" y="37"/>
                  </a:lnTo>
                  <a:lnTo>
                    <a:pt x="13" y="50"/>
                  </a:lnTo>
                  <a:lnTo>
                    <a:pt x="23" y="63"/>
                  </a:lnTo>
                  <a:lnTo>
                    <a:pt x="35" y="72"/>
                  </a:lnTo>
                  <a:lnTo>
                    <a:pt x="49" y="78"/>
                  </a:lnTo>
                  <a:lnTo>
                    <a:pt x="62" y="80"/>
                  </a:lnTo>
                  <a:lnTo>
                    <a:pt x="62" y="70"/>
                  </a:lnTo>
                  <a:lnTo>
                    <a:pt x="51" y="68"/>
                  </a:lnTo>
                  <a:lnTo>
                    <a:pt x="41" y="61"/>
                  </a:lnTo>
                  <a:lnTo>
                    <a:pt x="31" y="54"/>
                  </a:lnTo>
                  <a:lnTo>
                    <a:pt x="22" y="44"/>
                  </a:lnTo>
                  <a:lnTo>
                    <a:pt x="15" y="33"/>
                  </a:lnTo>
                  <a:lnTo>
                    <a:pt x="11" y="23"/>
                  </a:lnTo>
                  <a:lnTo>
                    <a:pt x="10" y="12"/>
                  </a:lnTo>
                  <a:lnTo>
                    <a:pt x="13" y="6"/>
                  </a:lnTo>
                  <a:lnTo>
                    <a:pt x="13" y="5"/>
                  </a:lnTo>
                  <a:lnTo>
                    <a:pt x="3"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2" name="Google Shape;472;p19"/>
            <p:cNvSpPr/>
            <p:nvPr/>
          </p:nvSpPr>
          <p:spPr>
            <a:xfrm>
              <a:off x="3499" y="1912"/>
              <a:ext cx="45" cy="47"/>
            </a:xfrm>
            <a:custGeom>
              <a:rect b="b" l="l" r="r" t="t"/>
              <a:pathLst>
                <a:path extrusionOk="0" h="47" w="45">
                  <a:moveTo>
                    <a:pt x="34" y="4"/>
                  </a:moveTo>
                  <a:lnTo>
                    <a:pt x="36" y="0"/>
                  </a:lnTo>
                  <a:lnTo>
                    <a:pt x="33" y="3"/>
                  </a:lnTo>
                  <a:lnTo>
                    <a:pt x="29" y="6"/>
                  </a:lnTo>
                  <a:lnTo>
                    <a:pt x="24" y="11"/>
                  </a:lnTo>
                  <a:lnTo>
                    <a:pt x="19" y="16"/>
                  </a:lnTo>
                  <a:lnTo>
                    <a:pt x="14" y="22"/>
                  </a:lnTo>
                  <a:lnTo>
                    <a:pt x="9" y="28"/>
                  </a:lnTo>
                  <a:lnTo>
                    <a:pt x="4" y="35"/>
                  </a:lnTo>
                  <a:lnTo>
                    <a:pt x="0" y="43"/>
                  </a:lnTo>
                  <a:lnTo>
                    <a:pt x="10" y="47"/>
                  </a:lnTo>
                  <a:lnTo>
                    <a:pt x="14" y="41"/>
                  </a:lnTo>
                  <a:lnTo>
                    <a:pt x="18" y="35"/>
                  </a:lnTo>
                  <a:lnTo>
                    <a:pt x="23" y="28"/>
                  </a:lnTo>
                  <a:lnTo>
                    <a:pt x="27" y="24"/>
                  </a:lnTo>
                  <a:lnTo>
                    <a:pt x="32" y="19"/>
                  </a:lnTo>
                  <a:lnTo>
                    <a:pt x="35" y="15"/>
                  </a:lnTo>
                  <a:lnTo>
                    <a:pt x="39" y="12"/>
                  </a:lnTo>
                  <a:lnTo>
                    <a:pt x="43" y="9"/>
                  </a:lnTo>
                  <a:lnTo>
                    <a:pt x="45" y="4"/>
                  </a:lnTo>
                  <a:lnTo>
                    <a:pt x="43" y="9"/>
                  </a:lnTo>
                  <a:lnTo>
                    <a:pt x="45" y="8"/>
                  </a:lnTo>
                  <a:lnTo>
                    <a:pt x="45" y="4"/>
                  </a:lnTo>
                  <a:lnTo>
                    <a:pt x="34"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3" name="Google Shape;473;p19"/>
            <p:cNvSpPr/>
            <p:nvPr/>
          </p:nvSpPr>
          <p:spPr>
            <a:xfrm>
              <a:off x="3533" y="1860"/>
              <a:ext cx="26" cy="56"/>
            </a:xfrm>
            <a:custGeom>
              <a:rect b="b" l="l" r="r" t="t"/>
              <a:pathLst>
                <a:path extrusionOk="0" h="56" w="26">
                  <a:moveTo>
                    <a:pt x="20" y="0"/>
                  </a:moveTo>
                  <a:lnTo>
                    <a:pt x="20" y="0"/>
                  </a:lnTo>
                  <a:lnTo>
                    <a:pt x="12" y="12"/>
                  </a:lnTo>
                  <a:lnTo>
                    <a:pt x="6" y="26"/>
                  </a:lnTo>
                  <a:lnTo>
                    <a:pt x="2" y="42"/>
                  </a:lnTo>
                  <a:lnTo>
                    <a:pt x="0" y="56"/>
                  </a:lnTo>
                  <a:lnTo>
                    <a:pt x="11" y="56"/>
                  </a:lnTo>
                  <a:lnTo>
                    <a:pt x="13" y="44"/>
                  </a:lnTo>
                  <a:lnTo>
                    <a:pt x="17" y="28"/>
                  </a:lnTo>
                  <a:lnTo>
                    <a:pt x="22" y="16"/>
                  </a:lnTo>
                  <a:lnTo>
                    <a:pt x="26" y="8"/>
                  </a:lnTo>
                  <a:lnTo>
                    <a:pt x="26" y="8"/>
                  </a:lnTo>
                  <a:lnTo>
                    <a:pt x="2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4" name="Google Shape;474;p19"/>
            <p:cNvSpPr/>
            <p:nvPr/>
          </p:nvSpPr>
          <p:spPr>
            <a:xfrm>
              <a:off x="3553" y="1852"/>
              <a:ext cx="51" cy="16"/>
            </a:xfrm>
            <a:custGeom>
              <a:rect b="b" l="l" r="r" t="t"/>
              <a:pathLst>
                <a:path extrusionOk="0" h="16" w="51">
                  <a:moveTo>
                    <a:pt x="41" y="11"/>
                  </a:moveTo>
                  <a:lnTo>
                    <a:pt x="39" y="2"/>
                  </a:lnTo>
                  <a:lnTo>
                    <a:pt x="33" y="1"/>
                  </a:lnTo>
                  <a:lnTo>
                    <a:pt x="29" y="1"/>
                  </a:lnTo>
                  <a:lnTo>
                    <a:pt x="25" y="0"/>
                  </a:lnTo>
                  <a:lnTo>
                    <a:pt x="21" y="0"/>
                  </a:lnTo>
                  <a:lnTo>
                    <a:pt x="16" y="1"/>
                  </a:lnTo>
                  <a:lnTo>
                    <a:pt x="10" y="2"/>
                  </a:lnTo>
                  <a:lnTo>
                    <a:pt x="4" y="4"/>
                  </a:lnTo>
                  <a:lnTo>
                    <a:pt x="0" y="8"/>
                  </a:lnTo>
                  <a:lnTo>
                    <a:pt x="6" y="16"/>
                  </a:lnTo>
                  <a:lnTo>
                    <a:pt x="10" y="14"/>
                  </a:lnTo>
                  <a:lnTo>
                    <a:pt x="13" y="12"/>
                  </a:lnTo>
                  <a:lnTo>
                    <a:pt x="18" y="11"/>
                  </a:lnTo>
                  <a:lnTo>
                    <a:pt x="21" y="10"/>
                  </a:lnTo>
                  <a:lnTo>
                    <a:pt x="25" y="10"/>
                  </a:lnTo>
                  <a:lnTo>
                    <a:pt x="29" y="11"/>
                  </a:lnTo>
                  <a:lnTo>
                    <a:pt x="33" y="11"/>
                  </a:lnTo>
                  <a:lnTo>
                    <a:pt x="37" y="12"/>
                  </a:lnTo>
                  <a:lnTo>
                    <a:pt x="34" y="3"/>
                  </a:lnTo>
                  <a:lnTo>
                    <a:pt x="41" y="11"/>
                  </a:lnTo>
                  <a:lnTo>
                    <a:pt x="51" y="4"/>
                  </a:lnTo>
                  <a:lnTo>
                    <a:pt x="39" y="2"/>
                  </a:lnTo>
                  <a:lnTo>
                    <a:pt x="41"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5" name="Google Shape;475;p19"/>
            <p:cNvSpPr/>
            <p:nvPr/>
          </p:nvSpPr>
          <p:spPr>
            <a:xfrm>
              <a:off x="3571" y="1855"/>
              <a:ext cx="23" cy="29"/>
            </a:xfrm>
            <a:custGeom>
              <a:rect b="b" l="l" r="r" t="t"/>
              <a:pathLst>
                <a:path extrusionOk="0" h="29" w="23">
                  <a:moveTo>
                    <a:pt x="10" y="27"/>
                  </a:moveTo>
                  <a:lnTo>
                    <a:pt x="10" y="27"/>
                  </a:lnTo>
                  <a:lnTo>
                    <a:pt x="11" y="22"/>
                  </a:lnTo>
                  <a:lnTo>
                    <a:pt x="13" y="18"/>
                  </a:lnTo>
                  <a:lnTo>
                    <a:pt x="19" y="12"/>
                  </a:lnTo>
                  <a:lnTo>
                    <a:pt x="23" y="8"/>
                  </a:lnTo>
                  <a:lnTo>
                    <a:pt x="16" y="0"/>
                  </a:lnTo>
                  <a:lnTo>
                    <a:pt x="10" y="4"/>
                  </a:lnTo>
                  <a:lnTo>
                    <a:pt x="5" y="11"/>
                  </a:lnTo>
                  <a:lnTo>
                    <a:pt x="1" y="20"/>
                  </a:lnTo>
                  <a:lnTo>
                    <a:pt x="0" y="29"/>
                  </a:lnTo>
                  <a:lnTo>
                    <a:pt x="0" y="29"/>
                  </a:lnTo>
                  <a:lnTo>
                    <a:pt x="10"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6" name="Google Shape;476;p19"/>
            <p:cNvSpPr/>
            <p:nvPr/>
          </p:nvSpPr>
          <p:spPr>
            <a:xfrm>
              <a:off x="3571" y="1882"/>
              <a:ext cx="30" cy="27"/>
            </a:xfrm>
            <a:custGeom>
              <a:rect b="b" l="l" r="r" t="t"/>
              <a:pathLst>
                <a:path extrusionOk="0" h="27" w="30">
                  <a:moveTo>
                    <a:pt x="30" y="25"/>
                  </a:moveTo>
                  <a:lnTo>
                    <a:pt x="30" y="25"/>
                  </a:lnTo>
                  <a:lnTo>
                    <a:pt x="25" y="17"/>
                  </a:lnTo>
                  <a:lnTo>
                    <a:pt x="20" y="9"/>
                  </a:lnTo>
                  <a:lnTo>
                    <a:pt x="13" y="4"/>
                  </a:lnTo>
                  <a:lnTo>
                    <a:pt x="10" y="0"/>
                  </a:lnTo>
                  <a:lnTo>
                    <a:pt x="0" y="2"/>
                  </a:lnTo>
                  <a:lnTo>
                    <a:pt x="5" y="10"/>
                  </a:lnTo>
                  <a:lnTo>
                    <a:pt x="11" y="18"/>
                  </a:lnTo>
                  <a:lnTo>
                    <a:pt x="16" y="23"/>
                  </a:lnTo>
                  <a:lnTo>
                    <a:pt x="20" y="27"/>
                  </a:lnTo>
                  <a:lnTo>
                    <a:pt x="20" y="27"/>
                  </a:lnTo>
                  <a:lnTo>
                    <a:pt x="30"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7" name="Google Shape;477;p19"/>
            <p:cNvSpPr/>
            <p:nvPr/>
          </p:nvSpPr>
          <p:spPr>
            <a:xfrm>
              <a:off x="3591" y="1907"/>
              <a:ext cx="27" cy="14"/>
            </a:xfrm>
            <a:custGeom>
              <a:rect b="b" l="l" r="r" t="t"/>
              <a:pathLst>
                <a:path extrusionOk="0" h="14" w="27">
                  <a:moveTo>
                    <a:pt x="22" y="2"/>
                  </a:moveTo>
                  <a:lnTo>
                    <a:pt x="27" y="3"/>
                  </a:lnTo>
                  <a:lnTo>
                    <a:pt x="18" y="1"/>
                  </a:lnTo>
                  <a:lnTo>
                    <a:pt x="13" y="0"/>
                  </a:lnTo>
                  <a:lnTo>
                    <a:pt x="11" y="1"/>
                  </a:lnTo>
                  <a:lnTo>
                    <a:pt x="10" y="0"/>
                  </a:lnTo>
                  <a:lnTo>
                    <a:pt x="0" y="2"/>
                  </a:lnTo>
                  <a:lnTo>
                    <a:pt x="5" y="11"/>
                  </a:lnTo>
                  <a:lnTo>
                    <a:pt x="13" y="13"/>
                  </a:lnTo>
                  <a:lnTo>
                    <a:pt x="18" y="11"/>
                  </a:lnTo>
                  <a:lnTo>
                    <a:pt x="20" y="11"/>
                  </a:lnTo>
                  <a:lnTo>
                    <a:pt x="26" y="13"/>
                  </a:lnTo>
                  <a:lnTo>
                    <a:pt x="20" y="11"/>
                  </a:lnTo>
                  <a:lnTo>
                    <a:pt x="24" y="14"/>
                  </a:lnTo>
                  <a:lnTo>
                    <a:pt x="26" y="13"/>
                  </a:lnTo>
                  <a:lnTo>
                    <a:pt x="22"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8" name="Google Shape;478;p19"/>
            <p:cNvSpPr/>
            <p:nvPr/>
          </p:nvSpPr>
          <p:spPr>
            <a:xfrm>
              <a:off x="3613" y="1895"/>
              <a:ext cx="97" cy="25"/>
            </a:xfrm>
            <a:custGeom>
              <a:rect b="b" l="l" r="r" t="t"/>
              <a:pathLst>
                <a:path extrusionOk="0" h="25" w="97">
                  <a:moveTo>
                    <a:pt x="86" y="3"/>
                  </a:moveTo>
                  <a:lnTo>
                    <a:pt x="91" y="0"/>
                  </a:lnTo>
                  <a:lnTo>
                    <a:pt x="84" y="0"/>
                  </a:lnTo>
                  <a:lnTo>
                    <a:pt x="74" y="2"/>
                  </a:lnTo>
                  <a:lnTo>
                    <a:pt x="61" y="3"/>
                  </a:lnTo>
                  <a:lnTo>
                    <a:pt x="48" y="5"/>
                  </a:lnTo>
                  <a:lnTo>
                    <a:pt x="34" y="7"/>
                  </a:lnTo>
                  <a:lnTo>
                    <a:pt x="20" y="9"/>
                  </a:lnTo>
                  <a:lnTo>
                    <a:pt x="9" y="11"/>
                  </a:lnTo>
                  <a:lnTo>
                    <a:pt x="0" y="14"/>
                  </a:lnTo>
                  <a:lnTo>
                    <a:pt x="4" y="25"/>
                  </a:lnTo>
                  <a:lnTo>
                    <a:pt x="11" y="21"/>
                  </a:lnTo>
                  <a:lnTo>
                    <a:pt x="22" y="19"/>
                  </a:lnTo>
                  <a:lnTo>
                    <a:pt x="34" y="17"/>
                  </a:lnTo>
                  <a:lnTo>
                    <a:pt x="48" y="15"/>
                  </a:lnTo>
                  <a:lnTo>
                    <a:pt x="61" y="13"/>
                  </a:lnTo>
                  <a:lnTo>
                    <a:pt x="74" y="12"/>
                  </a:lnTo>
                  <a:lnTo>
                    <a:pt x="84" y="12"/>
                  </a:lnTo>
                  <a:lnTo>
                    <a:pt x="91" y="12"/>
                  </a:lnTo>
                  <a:lnTo>
                    <a:pt x="97" y="9"/>
                  </a:lnTo>
                  <a:lnTo>
                    <a:pt x="91" y="12"/>
                  </a:lnTo>
                  <a:lnTo>
                    <a:pt x="94" y="12"/>
                  </a:lnTo>
                  <a:lnTo>
                    <a:pt x="97" y="9"/>
                  </a:lnTo>
                  <a:lnTo>
                    <a:pt x="86"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9" name="Google Shape;479;p19"/>
            <p:cNvSpPr/>
            <p:nvPr/>
          </p:nvSpPr>
          <p:spPr>
            <a:xfrm>
              <a:off x="3699" y="1852"/>
              <a:ext cx="64" cy="52"/>
            </a:xfrm>
            <a:custGeom>
              <a:rect b="b" l="l" r="r" t="t"/>
              <a:pathLst>
                <a:path extrusionOk="0" h="52" w="64">
                  <a:moveTo>
                    <a:pt x="61" y="11"/>
                  </a:moveTo>
                  <a:lnTo>
                    <a:pt x="58" y="3"/>
                  </a:lnTo>
                  <a:lnTo>
                    <a:pt x="46" y="0"/>
                  </a:lnTo>
                  <a:lnTo>
                    <a:pt x="36" y="3"/>
                  </a:lnTo>
                  <a:lnTo>
                    <a:pt x="26" y="9"/>
                  </a:lnTo>
                  <a:lnTo>
                    <a:pt x="19" y="17"/>
                  </a:lnTo>
                  <a:lnTo>
                    <a:pt x="13" y="25"/>
                  </a:lnTo>
                  <a:lnTo>
                    <a:pt x="7" y="34"/>
                  </a:lnTo>
                  <a:lnTo>
                    <a:pt x="3" y="40"/>
                  </a:lnTo>
                  <a:lnTo>
                    <a:pt x="0" y="46"/>
                  </a:lnTo>
                  <a:lnTo>
                    <a:pt x="11" y="52"/>
                  </a:lnTo>
                  <a:lnTo>
                    <a:pt x="14" y="47"/>
                  </a:lnTo>
                  <a:lnTo>
                    <a:pt x="18" y="38"/>
                  </a:lnTo>
                  <a:lnTo>
                    <a:pt x="21" y="31"/>
                  </a:lnTo>
                  <a:lnTo>
                    <a:pt x="27" y="24"/>
                  </a:lnTo>
                  <a:lnTo>
                    <a:pt x="32" y="17"/>
                  </a:lnTo>
                  <a:lnTo>
                    <a:pt x="40" y="13"/>
                  </a:lnTo>
                  <a:lnTo>
                    <a:pt x="46" y="12"/>
                  </a:lnTo>
                  <a:lnTo>
                    <a:pt x="53" y="13"/>
                  </a:lnTo>
                  <a:lnTo>
                    <a:pt x="50" y="5"/>
                  </a:lnTo>
                  <a:lnTo>
                    <a:pt x="61" y="11"/>
                  </a:lnTo>
                  <a:lnTo>
                    <a:pt x="64" y="6"/>
                  </a:lnTo>
                  <a:lnTo>
                    <a:pt x="58" y="3"/>
                  </a:lnTo>
                  <a:lnTo>
                    <a:pt x="61"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0" name="Google Shape;480;p19"/>
            <p:cNvSpPr/>
            <p:nvPr/>
          </p:nvSpPr>
          <p:spPr>
            <a:xfrm>
              <a:off x="3727" y="1857"/>
              <a:ext cx="33" cy="54"/>
            </a:xfrm>
            <a:custGeom>
              <a:rect b="b" l="l" r="r" t="t"/>
              <a:pathLst>
                <a:path extrusionOk="0" h="54" w="33">
                  <a:moveTo>
                    <a:pt x="3" y="41"/>
                  </a:moveTo>
                  <a:lnTo>
                    <a:pt x="11" y="46"/>
                  </a:lnTo>
                  <a:lnTo>
                    <a:pt x="13" y="38"/>
                  </a:lnTo>
                  <a:lnTo>
                    <a:pt x="19" y="27"/>
                  </a:lnTo>
                  <a:lnTo>
                    <a:pt x="26" y="16"/>
                  </a:lnTo>
                  <a:lnTo>
                    <a:pt x="33" y="6"/>
                  </a:lnTo>
                  <a:lnTo>
                    <a:pt x="22" y="0"/>
                  </a:lnTo>
                  <a:lnTo>
                    <a:pt x="16" y="9"/>
                  </a:lnTo>
                  <a:lnTo>
                    <a:pt x="9" y="21"/>
                  </a:lnTo>
                  <a:lnTo>
                    <a:pt x="2" y="33"/>
                  </a:lnTo>
                  <a:lnTo>
                    <a:pt x="0" y="46"/>
                  </a:lnTo>
                  <a:lnTo>
                    <a:pt x="8" y="51"/>
                  </a:lnTo>
                  <a:lnTo>
                    <a:pt x="0" y="46"/>
                  </a:lnTo>
                  <a:lnTo>
                    <a:pt x="1" y="54"/>
                  </a:lnTo>
                  <a:lnTo>
                    <a:pt x="8" y="51"/>
                  </a:lnTo>
                  <a:lnTo>
                    <a:pt x="3" y="4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1" name="Google Shape;481;p19"/>
            <p:cNvSpPr/>
            <p:nvPr/>
          </p:nvSpPr>
          <p:spPr>
            <a:xfrm>
              <a:off x="3730" y="1855"/>
              <a:ext cx="56" cy="53"/>
            </a:xfrm>
            <a:custGeom>
              <a:rect b="b" l="l" r="r" t="t"/>
              <a:pathLst>
                <a:path extrusionOk="0" h="53" w="56">
                  <a:moveTo>
                    <a:pt x="56" y="1"/>
                  </a:moveTo>
                  <a:lnTo>
                    <a:pt x="53" y="0"/>
                  </a:lnTo>
                  <a:lnTo>
                    <a:pt x="44" y="0"/>
                  </a:lnTo>
                  <a:lnTo>
                    <a:pt x="36" y="3"/>
                  </a:lnTo>
                  <a:lnTo>
                    <a:pt x="31" y="9"/>
                  </a:lnTo>
                  <a:lnTo>
                    <a:pt x="25" y="17"/>
                  </a:lnTo>
                  <a:lnTo>
                    <a:pt x="22" y="24"/>
                  </a:lnTo>
                  <a:lnTo>
                    <a:pt x="16" y="30"/>
                  </a:lnTo>
                  <a:lnTo>
                    <a:pt x="10" y="37"/>
                  </a:lnTo>
                  <a:lnTo>
                    <a:pt x="0" y="43"/>
                  </a:lnTo>
                  <a:lnTo>
                    <a:pt x="5" y="53"/>
                  </a:lnTo>
                  <a:lnTo>
                    <a:pt x="16" y="46"/>
                  </a:lnTo>
                  <a:lnTo>
                    <a:pt x="24" y="38"/>
                  </a:lnTo>
                  <a:lnTo>
                    <a:pt x="31" y="30"/>
                  </a:lnTo>
                  <a:lnTo>
                    <a:pt x="36" y="21"/>
                  </a:lnTo>
                  <a:lnTo>
                    <a:pt x="39" y="16"/>
                  </a:lnTo>
                  <a:lnTo>
                    <a:pt x="42" y="11"/>
                  </a:lnTo>
                  <a:lnTo>
                    <a:pt x="44" y="10"/>
                  </a:lnTo>
                  <a:lnTo>
                    <a:pt x="51" y="10"/>
                  </a:lnTo>
                  <a:lnTo>
                    <a:pt x="47" y="9"/>
                  </a:lnTo>
                  <a:lnTo>
                    <a:pt x="56" y="1"/>
                  </a:lnTo>
                  <a:lnTo>
                    <a:pt x="55" y="0"/>
                  </a:lnTo>
                  <a:lnTo>
                    <a:pt x="53" y="0"/>
                  </a:lnTo>
                  <a:lnTo>
                    <a:pt x="56"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2" name="Google Shape;482;p19"/>
            <p:cNvSpPr/>
            <p:nvPr/>
          </p:nvSpPr>
          <p:spPr>
            <a:xfrm>
              <a:off x="3767" y="1856"/>
              <a:ext cx="23" cy="47"/>
            </a:xfrm>
            <a:custGeom>
              <a:rect b="b" l="l" r="r" t="t"/>
              <a:pathLst>
                <a:path extrusionOk="0" h="47" w="23">
                  <a:moveTo>
                    <a:pt x="7" y="29"/>
                  </a:moveTo>
                  <a:lnTo>
                    <a:pt x="15" y="35"/>
                  </a:lnTo>
                  <a:lnTo>
                    <a:pt x="18" y="30"/>
                  </a:lnTo>
                  <a:lnTo>
                    <a:pt x="21" y="21"/>
                  </a:lnTo>
                  <a:lnTo>
                    <a:pt x="23" y="11"/>
                  </a:lnTo>
                  <a:lnTo>
                    <a:pt x="19" y="0"/>
                  </a:lnTo>
                  <a:lnTo>
                    <a:pt x="10" y="8"/>
                  </a:lnTo>
                  <a:lnTo>
                    <a:pt x="12" y="11"/>
                  </a:lnTo>
                  <a:lnTo>
                    <a:pt x="10" y="19"/>
                  </a:lnTo>
                  <a:lnTo>
                    <a:pt x="7" y="26"/>
                  </a:lnTo>
                  <a:lnTo>
                    <a:pt x="4" y="33"/>
                  </a:lnTo>
                  <a:lnTo>
                    <a:pt x="11" y="40"/>
                  </a:lnTo>
                  <a:lnTo>
                    <a:pt x="4" y="33"/>
                  </a:lnTo>
                  <a:lnTo>
                    <a:pt x="0" y="47"/>
                  </a:lnTo>
                  <a:lnTo>
                    <a:pt x="11" y="40"/>
                  </a:lnTo>
                  <a:lnTo>
                    <a:pt x="7"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3" name="Google Shape;483;p19"/>
            <p:cNvSpPr/>
            <p:nvPr/>
          </p:nvSpPr>
          <p:spPr>
            <a:xfrm>
              <a:off x="3774" y="1852"/>
              <a:ext cx="73" cy="44"/>
            </a:xfrm>
            <a:custGeom>
              <a:rect b="b" l="l" r="r" t="t"/>
              <a:pathLst>
                <a:path extrusionOk="0" h="44" w="73">
                  <a:moveTo>
                    <a:pt x="69" y="21"/>
                  </a:moveTo>
                  <a:lnTo>
                    <a:pt x="71" y="14"/>
                  </a:lnTo>
                  <a:lnTo>
                    <a:pt x="64" y="4"/>
                  </a:lnTo>
                  <a:lnTo>
                    <a:pt x="52" y="0"/>
                  </a:lnTo>
                  <a:lnTo>
                    <a:pt x="42" y="3"/>
                  </a:lnTo>
                  <a:lnTo>
                    <a:pt x="32" y="8"/>
                  </a:lnTo>
                  <a:lnTo>
                    <a:pt x="21" y="16"/>
                  </a:lnTo>
                  <a:lnTo>
                    <a:pt x="13" y="24"/>
                  </a:lnTo>
                  <a:lnTo>
                    <a:pt x="4" y="30"/>
                  </a:lnTo>
                  <a:lnTo>
                    <a:pt x="0" y="33"/>
                  </a:lnTo>
                  <a:lnTo>
                    <a:pt x="4" y="44"/>
                  </a:lnTo>
                  <a:lnTo>
                    <a:pt x="11" y="38"/>
                  </a:lnTo>
                  <a:lnTo>
                    <a:pt x="19" y="32"/>
                  </a:lnTo>
                  <a:lnTo>
                    <a:pt x="27" y="25"/>
                  </a:lnTo>
                  <a:lnTo>
                    <a:pt x="38" y="19"/>
                  </a:lnTo>
                  <a:lnTo>
                    <a:pt x="46" y="13"/>
                  </a:lnTo>
                  <a:lnTo>
                    <a:pt x="52" y="12"/>
                  </a:lnTo>
                  <a:lnTo>
                    <a:pt x="58" y="12"/>
                  </a:lnTo>
                  <a:lnTo>
                    <a:pt x="61" y="19"/>
                  </a:lnTo>
                  <a:lnTo>
                    <a:pt x="63" y="12"/>
                  </a:lnTo>
                  <a:lnTo>
                    <a:pt x="69" y="21"/>
                  </a:lnTo>
                  <a:lnTo>
                    <a:pt x="73" y="19"/>
                  </a:lnTo>
                  <a:lnTo>
                    <a:pt x="71" y="14"/>
                  </a:lnTo>
                  <a:lnTo>
                    <a:pt x="69" y="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4" name="Google Shape;484;p19"/>
            <p:cNvSpPr/>
            <p:nvPr/>
          </p:nvSpPr>
          <p:spPr>
            <a:xfrm>
              <a:off x="3759" y="1864"/>
              <a:ext cx="84" cy="74"/>
            </a:xfrm>
            <a:custGeom>
              <a:rect b="b" l="l" r="r" t="t"/>
              <a:pathLst>
                <a:path extrusionOk="0" h="74" w="84">
                  <a:moveTo>
                    <a:pt x="5" y="74"/>
                  </a:moveTo>
                  <a:lnTo>
                    <a:pt x="10" y="70"/>
                  </a:lnTo>
                  <a:lnTo>
                    <a:pt x="12" y="67"/>
                  </a:lnTo>
                  <a:lnTo>
                    <a:pt x="18" y="61"/>
                  </a:lnTo>
                  <a:lnTo>
                    <a:pt x="28" y="52"/>
                  </a:lnTo>
                  <a:lnTo>
                    <a:pt x="39" y="43"/>
                  </a:lnTo>
                  <a:lnTo>
                    <a:pt x="52" y="34"/>
                  </a:lnTo>
                  <a:lnTo>
                    <a:pt x="63" y="24"/>
                  </a:lnTo>
                  <a:lnTo>
                    <a:pt x="75" y="16"/>
                  </a:lnTo>
                  <a:lnTo>
                    <a:pt x="84" y="9"/>
                  </a:lnTo>
                  <a:lnTo>
                    <a:pt x="78" y="0"/>
                  </a:lnTo>
                  <a:lnTo>
                    <a:pt x="68" y="8"/>
                  </a:lnTo>
                  <a:lnTo>
                    <a:pt x="57" y="16"/>
                  </a:lnTo>
                  <a:lnTo>
                    <a:pt x="46" y="25"/>
                  </a:lnTo>
                  <a:lnTo>
                    <a:pt x="33" y="35"/>
                  </a:lnTo>
                  <a:lnTo>
                    <a:pt x="22" y="44"/>
                  </a:lnTo>
                  <a:lnTo>
                    <a:pt x="12" y="52"/>
                  </a:lnTo>
                  <a:lnTo>
                    <a:pt x="4" y="59"/>
                  </a:lnTo>
                  <a:lnTo>
                    <a:pt x="0" y="66"/>
                  </a:lnTo>
                  <a:lnTo>
                    <a:pt x="5" y="62"/>
                  </a:lnTo>
                  <a:lnTo>
                    <a:pt x="5" y="74"/>
                  </a:lnTo>
                  <a:lnTo>
                    <a:pt x="8" y="73"/>
                  </a:lnTo>
                  <a:lnTo>
                    <a:pt x="10" y="70"/>
                  </a:lnTo>
                  <a:lnTo>
                    <a:pt x="5" y="7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5" name="Google Shape;485;p19"/>
            <p:cNvSpPr/>
            <p:nvPr/>
          </p:nvSpPr>
          <p:spPr>
            <a:xfrm>
              <a:off x="3738" y="1926"/>
              <a:ext cx="26" cy="20"/>
            </a:xfrm>
            <a:custGeom>
              <a:rect b="b" l="l" r="r" t="t"/>
              <a:pathLst>
                <a:path extrusionOk="0" h="20" w="26">
                  <a:moveTo>
                    <a:pt x="5" y="20"/>
                  </a:moveTo>
                  <a:lnTo>
                    <a:pt x="8" y="18"/>
                  </a:lnTo>
                  <a:lnTo>
                    <a:pt x="10" y="14"/>
                  </a:lnTo>
                  <a:lnTo>
                    <a:pt x="14" y="13"/>
                  </a:lnTo>
                  <a:lnTo>
                    <a:pt x="19" y="11"/>
                  </a:lnTo>
                  <a:lnTo>
                    <a:pt x="26" y="12"/>
                  </a:lnTo>
                  <a:lnTo>
                    <a:pt x="26" y="0"/>
                  </a:lnTo>
                  <a:lnTo>
                    <a:pt x="19" y="1"/>
                  </a:lnTo>
                  <a:lnTo>
                    <a:pt x="10" y="3"/>
                  </a:lnTo>
                  <a:lnTo>
                    <a:pt x="4" y="6"/>
                  </a:lnTo>
                  <a:lnTo>
                    <a:pt x="0" y="11"/>
                  </a:lnTo>
                  <a:lnTo>
                    <a:pt x="3" y="9"/>
                  </a:lnTo>
                  <a:lnTo>
                    <a:pt x="5" y="20"/>
                  </a:lnTo>
                  <a:lnTo>
                    <a:pt x="7" y="20"/>
                  </a:lnTo>
                  <a:lnTo>
                    <a:pt x="8" y="18"/>
                  </a:lnTo>
                  <a:lnTo>
                    <a:pt x="5" y="2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6" name="Google Shape;486;p19"/>
            <p:cNvSpPr/>
            <p:nvPr/>
          </p:nvSpPr>
          <p:spPr>
            <a:xfrm>
              <a:off x="3666" y="1935"/>
              <a:ext cx="77" cy="39"/>
            </a:xfrm>
            <a:custGeom>
              <a:rect b="b" l="l" r="r" t="t"/>
              <a:pathLst>
                <a:path extrusionOk="0" h="39" w="77">
                  <a:moveTo>
                    <a:pt x="6" y="39"/>
                  </a:moveTo>
                  <a:lnTo>
                    <a:pt x="8" y="37"/>
                  </a:lnTo>
                  <a:lnTo>
                    <a:pt x="11" y="34"/>
                  </a:lnTo>
                  <a:lnTo>
                    <a:pt x="17" y="30"/>
                  </a:lnTo>
                  <a:lnTo>
                    <a:pt x="27" y="26"/>
                  </a:lnTo>
                  <a:lnTo>
                    <a:pt x="36" y="22"/>
                  </a:lnTo>
                  <a:lnTo>
                    <a:pt x="47" y="19"/>
                  </a:lnTo>
                  <a:lnTo>
                    <a:pt x="57" y="16"/>
                  </a:lnTo>
                  <a:lnTo>
                    <a:pt x="68" y="13"/>
                  </a:lnTo>
                  <a:lnTo>
                    <a:pt x="77" y="11"/>
                  </a:lnTo>
                  <a:lnTo>
                    <a:pt x="75" y="0"/>
                  </a:lnTo>
                  <a:lnTo>
                    <a:pt x="65" y="2"/>
                  </a:lnTo>
                  <a:lnTo>
                    <a:pt x="55" y="5"/>
                  </a:lnTo>
                  <a:lnTo>
                    <a:pt x="45" y="9"/>
                  </a:lnTo>
                  <a:lnTo>
                    <a:pt x="34" y="12"/>
                  </a:lnTo>
                  <a:lnTo>
                    <a:pt x="23" y="16"/>
                  </a:lnTo>
                  <a:lnTo>
                    <a:pt x="13" y="20"/>
                  </a:lnTo>
                  <a:lnTo>
                    <a:pt x="5" y="25"/>
                  </a:lnTo>
                  <a:lnTo>
                    <a:pt x="0" y="30"/>
                  </a:lnTo>
                  <a:lnTo>
                    <a:pt x="2" y="28"/>
                  </a:lnTo>
                  <a:lnTo>
                    <a:pt x="6" y="39"/>
                  </a:lnTo>
                  <a:lnTo>
                    <a:pt x="8" y="38"/>
                  </a:lnTo>
                  <a:lnTo>
                    <a:pt x="8" y="37"/>
                  </a:lnTo>
                  <a:lnTo>
                    <a:pt x="6" y="3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7" name="Google Shape;487;p19"/>
            <p:cNvSpPr/>
            <p:nvPr/>
          </p:nvSpPr>
          <p:spPr>
            <a:xfrm>
              <a:off x="3553" y="1963"/>
              <a:ext cx="119" cy="72"/>
            </a:xfrm>
            <a:custGeom>
              <a:rect b="b" l="l" r="r" t="t"/>
              <a:pathLst>
                <a:path extrusionOk="0" h="72" w="119">
                  <a:moveTo>
                    <a:pt x="5" y="71"/>
                  </a:moveTo>
                  <a:lnTo>
                    <a:pt x="10" y="66"/>
                  </a:lnTo>
                  <a:lnTo>
                    <a:pt x="15" y="60"/>
                  </a:lnTo>
                  <a:lnTo>
                    <a:pt x="25" y="50"/>
                  </a:lnTo>
                  <a:lnTo>
                    <a:pt x="41" y="42"/>
                  </a:lnTo>
                  <a:lnTo>
                    <a:pt x="60" y="34"/>
                  </a:lnTo>
                  <a:lnTo>
                    <a:pt x="79" y="25"/>
                  </a:lnTo>
                  <a:lnTo>
                    <a:pt x="97" y="19"/>
                  </a:lnTo>
                  <a:lnTo>
                    <a:pt x="111" y="14"/>
                  </a:lnTo>
                  <a:lnTo>
                    <a:pt x="119" y="11"/>
                  </a:lnTo>
                  <a:lnTo>
                    <a:pt x="115" y="0"/>
                  </a:lnTo>
                  <a:lnTo>
                    <a:pt x="106" y="3"/>
                  </a:lnTo>
                  <a:lnTo>
                    <a:pt x="93" y="9"/>
                  </a:lnTo>
                  <a:lnTo>
                    <a:pt x="75" y="15"/>
                  </a:lnTo>
                  <a:lnTo>
                    <a:pt x="55" y="23"/>
                  </a:lnTo>
                  <a:lnTo>
                    <a:pt x="37" y="32"/>
                  </a:lnTo>
                  <a:lnTo>
                    <a:pt x="19" y="42"/>
                  </a:lnTo>
                  <a:lnTo>
                    <a:pt x="6" y="54"/>
                  </a:lnTo>
                  <a:lnTo>
                    <a:pt x="0" y="66"/>
                  </a:lnTo>
                  <a:lnTo>
                    <a:pt x="5" y="61"/>
                  </a:lnTo>
                  <a:lnTo>
                    <a:pt x="5" y="72"/>
                  </a:lnTo>
                  <a:lnTo>
                    <a:pt x="10" y="72"/>
                  </a:lnTo>
                  <a:lnTo>
                    <a:pt x="10" y="66"/>
                  </a:lnTo>
                  <a:lnTo>
                    <a:pt x="5" y="7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8" name="Google Shape;488;p19"/>
            <p:cNvSpPr/>
            <p:nvPr/>
          </p:nvSpPr>
          <p:spPr>
            <a:xfrm>
              <a:off x="2883" y="1354"/>
              <a:ext cx="685" cy="810"/>
            </a:xfrm>
            <a:custGeom>
              <a:rect b="b" l="l" r="r" t="t"/>
              <a:pathLst>
                <a:path extrusionOk="0" h="810" w="685">
                  <a:moveTo>
                    <a:pt x="685" y="677"/>
                  </a:moveTo>
                  <a:lnTo>
                    <a:pt x="669" y="674"/>
                  </a:lnTo>
                  <a:lnTo>
                    <a:pt x="654" y="668"/>
                  </a:lnTo>
                  <a:lnTo>
                    <a:pt x="642" y="658"/>
                  </a:lnTo>
                  <a:lnTo>
                    <a:pt x="631" y="648"/>
                  </a:lnTo>
                  <a:lnTo>
                    <a:pt x="623" y="636"/>
                  </a:lnTo>
                  <a:lnTo>
                    <a:pt x="619" y="624"/>
                  </a:lnTo>
                  <a:lnTo>
                    <a:pt x="618" y="612"/>
                  </a:lnTo>
                  <a:lnTo>
                    <a:pt x="621" y="603"/>
                  </a:lnTo>
                  <a:lnTo>
                    <a:pt x="614" y="608"/>
                  </a:lnTo>
                  <a:lnTo>
                    <a:pt x="606" y="613"/>
                  </a:lnTo>
                  <a:lnTo>
                    <a:pt x="598" y="618"/>
                  </a:lnTo>
                  <a:lnTo>
                    <a:pt x="592" y="621"/>
                  </a:lnTo>
                  <a:lnTo>
                    <a:pt x="584" y="621"/>
                  </a:lnTo>
                  <a:lnTo>
                    <a:pt x="575" y="621"/>
                  </a:lnTo>
                  <a:lnTo>
                    <a:pt x="564" y="621"/>
                  </a:lnTo>
                  <a:lnTo>
                    <a:pt x="551" y="621"/>
                  </a:lnTo>
                  <a:lnTo>
                    <a:pt x="538" y="621"/>
                  </a:lnTo>
                  <a:lnTo>
                    <a:pt x="523" y="621"/>
                  </a:lnTo>
                  <a:lnTo>
                    <a:pt x="508" y="620"/>
                  </a:lnTo>
                  <a:lnTo>
                    <a:pt x="494" y="620"/>
                  </a:lnTo>
                  <a:lnTo>
                    <a:pt x="479" y="620"/>
                  </a:lnTo>
                  <a:lnTo>
                    <a:pt x="464" y="620"/>
                  </a:lnTo>
                  <a:lnTo>
                    <a:pt x="452" y="620"/>
                  </a:lnTo>
                  <a:lnTo>
                    <a:pt x="440" y="619"/>
                  </a:lnTo>
                  <a:lnTo>
                    <a:pt x="430" y="619"/>
                  </a:lnTo>
                  <a:lnTo>
                    <a:pt x="422" y="620"/>
                  </a:lnTo>
                  <a:lnTo>
                    <a:pt x="415" y="620"/>
                  </a:lnTo>
                  <a:lnTo>
                    <a:pt x="412" y="620"/>
                  </a:lnTo>
                  <a:lnTo>
                    <a:pt x="408" y="616"/>
                  </a:lnTo>
                  <a:lnTo>
                    <a:pt x="404" y="611"/>
                  </a:lnTo>
                  <a:lnTo>
                    <a:pt x="400" y="607"/>
                  </a:lnTo>
                  <a:lnTo>
                    <a:pt x="396" y="602"/>
                  </a:lnTo>
                  <a:lnTo>
                    <a:pt x="391" y="597"/>
                  </a:lnTo>
                  <a:lnTo>
                    <a:pt x="387" y="593"/>
                  </a:lnTo>
                  <a:lnTo>
                    <a:pt x="384" y="590"/>
                  </a:lnTo>
                  <a:lnTo>
                    <a:pt x="381" y="586"/>
                  </a:lnTo>
                  <a:lnTo>
                    <a:pt x="384" y="579"/>
                  </a:lnTo>
                  <a:lnTo>
                    <a:pt x="388" y="569"/>
                  </a:lnTo>
                  <a:lnTo>
                    <a:pt x="394" y="555"/>
                  </a:lnTo>
                  <a:lnTo>
                    <a:pt x="399" y="542"/>
                  </a:lnTo>
                  <a:lnTo>
                    <a:pt x="394" y="535"/>
                  </a:lnTo>
                  <a:lnTo>
                    <a:pt x="386" y="527"/>
                  </a:lnTo>
                  <a:lnTo>
                    <a:pt x="378" y="518"/>
                  </a:lnTo>
                  <a:lnTo>
                    <a:pt x="368" y="507"/>
                  </a:lnTo>
                  <a:lnTo>
                    <a:pt x="373" y="502"/>
                  </a:lnTo>
                  <a:lnTo>
                    <a:pt x="380" y="494"/>
                  </a:lnTo>
                  <a:lnTo>
                    <a:pt x="387" y="483"/>
                  </a:lnTo>
                  <a:lnTo>
                    <a:pt x="395" y="474"/>
                  </a:lnTo>
                  <a:lnTo>
                    <a:pt x="391" y="471"/>
                  </a:lnTo>
                  <a:lnTo>
                    <a:pt x="387" y="465"/>
                  </a:lnTo>
                  <a:lnTo>
                    <a:pt x="380" y="458"/>
                  </a:lnTo>
                  <a:lnTo>
                    <a:pt x="373" y="450"/>
                  </a:lnTo>
                  <a:lnTo>
                    <a:pt x="364" y="440"/>
                  </a:lnTo>
                  <a:lnTo>
                    <a:pt x="357" y="432"/>
                  </a:lnTo>
                  <a:lnTo>
                    <a:pt x="349" y="424"/>
                  </a:lnTo>
                  <a:lnTo>
                    <a:pt x="342" y="416"/>
                  </a:lnTo>
                  <a:lnTo>
                    <a:pt x="346" y="398"/>
                  </a:lnTo>
                  <a:lnTo>
                    <a:pt x="347" y="380"/>
                  </a:lnTo>
                  <a:lnTo>
                    <a:pt x="346" y="364"/>
                  </a:lnTo>
                  <a:lnTo>
                    <a:pt x="342" y="355"/>
                  </a:lnTo>
                  <a:lnTo>
                    <a:pt x="338" y="355"/>
                  </a:lnTo>
                  <a:lnTo>
                    <a:pt x="333" y="356"/>
                  </a:lnTo>
                  <a:lnTo>
                    <a:pt x="327" y="359"/>
                  </a:lnTo>
                  <a:lnTo>
                    <a:pt x="319" y="362"/>
                  </a:lnTo>
                  <a:lnTo>
                    <a:pt x="313" y="366"/>
                  </a:lnTo>
                  <a:lnTo>
                    <a:pt x="306" y="372"/>
                  </a:lnTo>
                  <a:lnTo>
                    <a:pt x="301" y="376"/>
                  </a:lnTo>
                  <a:lnTo>
                    <a:pt x="295" y="380"/>
                  </a:lnTo>
                  <a:lnTo>
                    <a:pt x="292" y="374"/>
                  </a:lnTo>
                  <a:lnTo>
                    <a:pt x="293" y="366"/>
                  </a:lnTo>
                  <a:lnTo>
                    <a:pt x="296" y="358"/>
                  </a:lnTo>
                  <a:lnTo>
                    <a:pt x="303" y="349"/>
                  </a:lnTo>
                  <a:lnTo>
                    <a:pt x="313" y="336"/>
                  </a:lnTo>
                  <a:lnTo>
                    <a:pt x="323" y="327"/>
                  </a:lnTo>
                  <a:lnTo>
                    <a:pt x="331" y="320"/>
                  </a:lnTo>
                  <a:lnTo>
                    <a:pt x="339" y="316"/>
                  </a:lnTo>
                  <a:lnTo>
                    <a:pt x="349" y="313"/>
                  </a:lnTo>
                  <a:lnTo>
                    <a:pt x="359" y="312"/>
                  </a:lnTo>
                  <a:lnTo>
                    <a:pt x="371" y="312"/>
                  </a:lnTo>
                  <a:lnTo>
                    <a:pt x="384" y="313"/>
                  </a:lnTo>
                  <a:lnTo>
                    <a:pt x="399" y="312"/>
                  </a:lnTo>
                  <a:lnTo>
                    <a:pt x="408" y="307"/>
                  </a:lnTo>
                  <a:lnTo>
                    <a:pt x="412" y="301"/>
                  </a:lnTo>
                  <a:lnTo>
                    <a:pt x="414" y="291"/>
                  </a:lnTo>
                  <a:lnTo>
                    <a:pt x="413" y="283"/>
                  </a:lnTo>
                  <a:lnTo>
                    <a:pt x="410" y="275"/>
                  </a:lnTo>
                  <a:lnTo>
                    <a:pt x="407" y="267"/>
                  </a:lnTo>
                  <a:lnTo>
                    <a:pt x="404" y="263"/>
                  </a:lnTo>
                  <a:lnTo>
                    <a:pt x="403" y="259"/>
                  </a:lnTo>
                  <a:lnTo>
                    <a:pt x="405" y="255"/>
                  </a:lnTo>
                  <a:lnTo>
                    <a:pt x="409" y="251"/>
                  </a:lnTo>
                  <a:lnTo>
                    <a:pt x="413" y="246"/>
                  </a:lnTo>
                  <a:lnTo>
                    <a:pt x="410" y="242"/>
                  </a:lnTo>
                  <a:lnTo>
                    <a:pt x="408" y="238"/>
                  </a:lnTo>
                  <a:lnTo>
                    <a:pt x="408" y="235"/>
                  </a:lnTo>
                  <a:lnTo>
                    <a:pt x="410" y="233"/>
                  </a:lnTo>
                  <a:lnTo>
                    <a:pt x="413" y="232"/>
                  </a:lnTo>
                  <a:lnTo>
                    <a:pt x="415" y="231"/>
                  </a:lnTo>
                  <a:lnTo>
                    <a:pt x="415" y="230"/>
                  </a:lnTo>
                  <a:lnTo>
                    <a:pt x="415" y="227"/>
                  </a:lnTo>
                  <a:lnTo>
                    <a:pt x="415" y="222"/>
                  </a:lnTo>
                  <a:lnTo>
                    <a:pt x="414" y="217"/>
                  </a:lnTo>
                  <a:lnTo>
                    <a:pt x="413" y="212"/>
                  </a:lnTo>
                  <a:lnTo>
                    <a:pt x="412" y="207"/>
                  </a:lnTo>
                  <a:lnTo>
                    <a:pt x="413" y="202"/>
                  </a:lnTo>
                  <a:lnTo>
                    <a:pt x="418" y="197"/>
                  </a:lnTo>
                  <a:lnTo>
                    <a:pt x="423" y="193"/>
                  </a:lnTo>
                  <a:lnTo>
                    <a:pt x="426" y="187"/>
                  </a:lnTo>
                  <a:lnTo>
                    <a:pt x="423" y="182"/>
                  </a:lnTo>
                  <a:lnTo>
                    <a:pt x="420" y="174"/>
                  </a:lnTo>
                  <a:lnTo>
                    <a:pt x="414" y="167"/>
                  </a:lnTo>
                  <a:lnTo>
                    <a:pt x="408" y="159"/>
                  </a:lnTo>
                  <a:lnTo>
                    <a:pt x="402" y="150"/>
                  </a:lnTo>
                  <a:lnTo>
                    <a:pt x="396" y="142"/>
                  </a:lnTo>
                  <a:lnTo>
                    <a:pt x="388" y="133"/>
                  </a:lnTo>
                  <a:lnTo>
                    <a:pt x="382" y="125"/>
                  </a:lnTo>
                  <a:lnTo>
                    <a:pt x="384" y="110"/>
                  </a:lnTo>
                  <a:lnTo>
                    <a:pt x="380" y="94"/>
                  </a:lnTo>
                  <a:lnTo>
                    <a:pt x="374" y="82"/>
                  </a:lnTo>
                  <a:lnTo>
                    <a:pt x="371" y="73"/>
                  </a:lnTo>
                  <a:lnTo>
                    <a:pt x="373" y="64"/>
                  </a:lnTo>
                  <a:lnTo>
                    <a:pt x="378" y="51"/>
                  </a:lnTo>
                  <a:lnTo>
                    <a:pt x="385" y="38"/>
                  </a:lnTo>
                  <a:lnTo>
                    <a:pt x="390" y="30"/>
                  </a:lnTo>
                  <a:lnTo>
                    <a:pt x="391" y="26"/>
                  </a:lnTo>
                  <a:lnTo>
                    <a:pt x="390" y="22"/>
                  </a:lnTo>
                  <a:lnTo>
                    <a:pt x="388" y="19"/>
                  </a:lnTo>
                  <a:lnTo>
                    <a:pt x="384" y="16"/>
                  </a:lnTo>
                  <a:lnTo>
                    <a:pt x="379" y="12"/>
                  </a:lnTo>
                  <a:lnTo>
                    <a:pt x="374" y="10"/>
                  </a:lnTo>
                  <a:lnTo>
                    <a:pt x="367" y="8"/>
                  </a:lnTo>
                  <a:lnTo>
                    <a:pt x="362" y="6"/>
                  </a:lnTo>
                  <a:lnTo>
                    <a:pt x="358" y="5"/>
                  </a:lnTo>
                  <a:lnTo>
                    <a:pt x="352" y="3"/>
                  </a:lnTo>
                  <a:lnTo>
                    <a:pt x="342" y="3"/>
                  </a:lnTo>
                  <a:lnTo>
                    <a:pt x="331" y="2"/>
                  </a:lnTo>
                  <a:lnTo>
                    <a:pt x="318" y="1"/>
                  </a:lnTo>
                  <a:lnTo>
                    <a:pt x="305" y="1"/>
                  </a:lnTo>
                  <a:lnTo>
                    <a:pt x="290" y="0"/>
                  </a:lnTo>
                  <a:lnTo>
                    <a:pt x="275" y="0"/>
                  </a:lnTo>
                  <a:lnTo>
                    <a:pt x="259" y="0"/>
                  </a:lnTo>
                  <a:lnTo>
                    <a:pt x="243" y="1"/>
                  </a:lnTo>
                  <a:lnTo>
                    <a:pt x="229" y="2"/>
                  </a:lnTo>
                  <a:lnTo>
                    <a:pt x="215" y="3"/>
                  </a:lnTo>
                  <a:lnTo>
                    <a:pt x="202" y="6"/>
                  </a:lnTo>
                  <a:lnTo>
                    <a:pt x="191" y="8"/>
                  </a:lnTo>
                  <a:lnTo>
                    <a:pt x="182" y="11"/>
                  </a:lnTo>
                  <a:lnTo>
                    <a:pt x="174" y="15"/>
                  </a:lnTo>
                  <a:lnTo>
                    <a:pt x="163" y="25"/>
                  </a:lnTo>
                  <a:lnTo>
                    <a:pt x="150" y="38"/>
                  </a:lnTo>
                  <a:lnTo>
                    <a:pt x="138" y="54"/>
                  </a:lnTo>
                  <a:lnTo>
                    <a:pt x="125" y="70"/>
                  </a:lnTo>
                  <a:lnTo>
                    <a:pt x="115" y="88"/>
                  </a:lnTo>
                  <a:lnTo>
                    <a:pt x="104" y="104"/>
                  </a:lnTo>
                  <a:lnTo>
                    <a:pt x="97" y="118"/>
                  </a:lnTo>
                  <a:lnTo>
                    <a:pt x="92" y="131"/>
                  </a:lnTo>
                  <a:lnTo>
                    <a:pt x="91" y="142"/>
                  </a:lnTo>
                  <a:lnTo>
                    <a:pt x="93" y="157"/>
                  </a:lnTo>
                  <a:lnTo>
                    <a:pt x="99" y="171"/>
                  </a:lnTo>
                  <a:lnTo>
                    <a:pt x="107" y="186"/>
                  </a:lnTo>
                  <a:lnTo>
                    <a:pt x="115" y="201"/>
                  </a:lnTo>
                  <a:lnTo>
                    <a:pt x="122" y="213"/>
                  </a:lnTo>
                  <a:lnTo>
                    <a:pt x="128" y="223"/>
                  </a:lnTo>
                  <a:lnTo>
                    <a:pt x="133" y="231"/>
                  </a:lnTo>
                  <a:lnTo>
                    <a:pt x="135" y="244"/>
                  </a:lnTo>
                  <a:lnTo>
                    <a:pt x="135" y="261"/>
                  </a:lnTo>
                  <a:lnTo>
                    <a:pt x="134" y="279"/>
                  </a:lnTo>
                  <a:lnTo>
                    <a:pt x="131" y="294"/>
                  </a:lnTo>
                  <a:lnTo>
                    <a:pt x="120" y="303"/>
                  </a:lnTo>
                  <a:lnTo>
                    <a:pt x="109" y="311"/>
                  </a:lnTo>
                  <a:lnTo>
                    <a:pt x="96" y="319"/>
                  </a:lnTo>
                  <a:lnTo>
                    <a:pt x="85" y="329"/>
                  </a:lnTo>
                  <a:lnTo>
                    <a:pt x="74" y="337"/>
                  </a:lnTo>
                  <a:lnTo>
                    <a:pt x="64" y="347"/>
                  </a:lnTo>
                  <a:lnTo>
                    <a:pt x="55" y="355"/>
                  </a:lnTo>
                  <a:lnTo>
                    <a:pt x="48" y="364"/>
                  </a:lnTo>
                  <a:lnTo>
                    <a:pt x="45" y="367"/>
                  </a:lnTo>
                  <a:lnTo>
                    <a:pt x="40" y="372"/>
                  </a:lnTo>
                  <a:lnTo>
                    <a:pt x="34" y="377"/>
                  </a:lnTo>
                  <a:lnTo>
                    <a:pt x="27" y="382"/>
                  </a:lnTo>
                  <a:lnTo>
                    <a:pt x="20" y="387"/>
                  </a:lnTo>
                  <a:lnTo>
                    <a:pt x="14" y="392"/>
                  </a:lnTo>
                  <a:lnTo>
                    <a:pt x="6" y="398"/>
                  </a:lnTo>
                  <a:lnTo>
                    <a:pt x="0" y="402"/>
                  </a:lnTo>
                  <a:lnTo>
                    <a:pt x="4" y="434"/>
                  </a:lnTo>
                  <a:lnTo>
                    <a:pt x="12" y="466"/>
                  </a:lnTo>
                  <a:lnTo>
                    <a:pt x="20" y="497"/>
                  </a:lnTo>
                  <a:lnTo>
                    <a:pt x="30" y="527"/>
                  </a:lnTo>
                  <a:lnTo>
                    <a:pt x="43" y="556"/>
                  </a:lnTo>
                  <a:lnTo>
                    <a:pt x="58" y="584"/>
                  </a:lnTo>
                  <a:lnTo>
                    <a:pt x="73" y="611"/>
                  </a:lnTo>
                  <a:lnTo>
                    <a:pt x="91" y="637"/>
                  </a:lnTo>
                  <a:lnTo>
                    <a:pt x="110" y="661"/>
                  </a:lnTo>
                  <a:lnTo>
                    <a:pt x="130" y="685"/>
                  </a:lnTo>
                  <a:lnTo>
                    <a:pt x="152" y="707"/>
                  </a:lnTo>
                  <a:lnTo>
                    <a:pt x="175" y="728"/>
                  </a:lnTo>
                  <a:lnTo>
                    <a:pt x="200" y="748"/>
                  </a:lnTo>
                  <a:lnTo>
                    <a:pt x="226" y="766"/>
                  </a:lnTo>
                  <a:lnTo>
                    <a:pt x="253" y="781"/>
                  </a:lnTo>
                  <a:lnTo>
                    <a:pt x="281" y="796"/>
                  </a:lnTo>
                  <a:lnTo>
                    <a:pt x="287" y="799"/>
                  </a:lnTo>
                  <a:lnTo>
                    <a:pt x="296" y="803"/>
                  </a:lnTo>
                  <a:lnTo>
                    <a:pt x="305" y="807"/>
                  </a:lnTo>
                  <a:lnTo>
                    <a:pt x="310" y="810"/>
                  </a:lnTo>
                  <a:lnTo>
                    <a:pt x="311" y="803"/>
                  </a:lnTo>
                  <a:lnTo>
                    <a:pt x="314" y="791"/>
                  </a:lnTo>
                  <a:lnTo>
                    <a:pt x="318" y="777"/>
                  </a:lnTo>
                  <a:lnTo>
                    <a:pt x="324" y="763"/>
                  </a:lnTo>
                  <a:lnTo>
                    <a:pt x="330" y="763"/>
                  </a:lnTo>
                  <a:lnTo>
                    <a:pt x="336" y="763"/>
                  </a:lnTo>
                  <a:lnTo>
                    <a:pt x="343" y="764"/>
                  </a:lnTo>
                  <a:lnTo>
                    <a:pt x="349" y="764"/>
                  </a:lnTo>
                  <a:lnTo>
                    <a:pt x="356" y="764"/>
                  </a:lnTo>
                  <a:lnTo>
                    <a:pt x="367" y="764"/>
                  </a:lnTo>
                  <a:lnTo>
                    <a:pt x="383" y="764"/>
                  </a:lnTo>
                  <a:lnTo>
                    <a:pt x="402" y="764"/>
                  </a:lnTo>
                  <a:lnTo>
                    <a:pt x="423" y="764"/>
                  </a:lnTo>
                  <a:lnTo>
                    <a:pt x="445" y="764"/>
                  </a:lnTo>
                  <a:lnTo>
                    <a:pt x="469" y="764"/>
                  </a:lnTo>
                  <a:lnTo>
                    <a:pt x="494" y="764"/>
                  </a:lnTo>
                  <a:lnTo>
                    <a:pt x="518" y="764"/>
                  </a:lnTo>
                  <a:lnTo>
                    <a:pt x="541" y="764"/>
                  </a:lnTo>
                  <a:lnTo>
                    <a:pt x="563" y="764"/>
                  </a:lnTo>
                  <a:lnTo>
                    <a:pt x="581" y="764"/>
                  </a:lnTo>
                  <a:lnTo>
                    <a:pt x="598" y="764"/>
                  </a:lnTo>
                  <a:lnTo>
                    <a:pt x="612" y="764"/>
                  </a:lnTo>
                  <a:lnTo>
                    <a:pt x="621" y="764"/>
                  </a:lnTo>
                  <a:lnTo>
                    <a:pt x="625" y="764"/>
                  </a:lnTo>
                  <a:lnTo>
                    <a:pt x="625" y="751"/>
                  </a:lnTo>
                  <a:lnTo>
                    <a:pt x="625" y="733"/>
                  </a:lnTo>
                  <a:lnTo>
                    <a:pt x="625" y="716"/>
                  </a:lnTo>
                  <a:lnTo>
                    <a:pt x="625" y="703"/>
                  </a:lnTo>
                  <a:lnTo>
                    <a:pt x="629" y="700"/>
                  </a:lnTo>
                  <a:lnTo>
                    <a:pt x="637" y="697"/>
                  </a:lnTo>
                  <a:lnTo>
                    <a:pt x="646" y="694"/>
                  </a:lnTo>
                  <a:lnTo>
                    <a:pt x="656" y="691"/>
                  </a:lnTo>
                  <a:lnTo>
                    <a:pt x="666" y="688"/>
                  </a:lnTo>
                  <a:lnTo>
                    <a:pt x="675" y="684"/>
                  </a:lnTo>
                  <a:lnTo>
                    <a:pt x="682" y="681"/>
                  </a:lnTo>
                  <a:lnTo>
                    <a:pt x="685" y="678"/>
                  </a:lnTo>
                  <a:lnTo>
                    <a:pt x="685" y="67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9" name="Google Shape;489;p19"/>
            <p:cNvSpPr/>
            <p:nvPr/>
          </p:nvSpPr>
          <p:spPr>
            <a:xfrm>
              <a:off x="3496" y="1934"/>
              <a:ext cx="72" cy="102"/>
            </a:xfrm>
            <a:custGeom>
              <a:rect b="b" l="l" r="r" t="t"/>
              <a:pathLst>
                <a:path extrusionOk="0" h="102" w="72">
                  <a:moveTo>
                    <a:pt x="11" y="27"/>
                  </a:moveTo>
                  <a:lnTo>
                    <a:pt x="3" y="20"/>
                  </a:lnTo>
                  <a:lnTo>
                    <a:pt x="0" y="32"/>
                  </a:lnTo>
                  <a:lnTo>
                    <a:pt x="1" y="45"/>
                  </a:lnTo>
                  <a:lnTo>
                    <a:pt x="5" y="59"/>
                  </a:lnTo>
                  <a:lnTo>
                    <a:pt x="14" y="71"/>
                  </a:lnTo>
                  <a:lnTo>
                    <a:pt x="26" y="83"/>
                  </a:lnTo>
                  <a:lnTo>
                    <a:pt x="38" y="93"/>
                  </a:lnTo>
                  <a:lnTo>
                    <a:pt x="55" y="99"/>
                  </a:lnTo>
                  <a:lnTo>
                    <a:pt x="72" y="102"/>
                  </a:lnTo>
                  <a:lnTo>
                    <a:pt x="72" y="92"/>
                  </a:lnTo>
                  <a:lnTo>
                    <a:pt x="57" y="89"/>
                  </a:lnTo>
                  <a:lnTo>
                    <a:pt x="45" y="83"/>
                  </a:lnTo>
                  <a:lnTo>
                    <a:pt x="32" y="74"/>
                  </a:lnTo>
                  <a:lnTo>
                    <a:pt x="23" y="65"/>
                  </a:lnTo>
                  <a:lnTo>
                    <a:pt x="15" y="54"/>
                  </a:lnTo>
                  <a:lnTo>
                    <a:pt x="11" y="43"/>
                  </a:lnTo>
                  <a:lnTo>
                    <a:pt x="10" y="32"/>
                  </a:lnTo>
                  <a:lnTo>
                    <a:pt x="13" y="26"/>
                  </a:lnTo>
                  <a:lnTo>
                    <a:pt x="5" y="19"/>
                  </a:lnTo>
                  <a:lnTo>
                    <a:pt x="13" y="26"/>
                  </a:lnTo>
                  <a:lnTo>
                    <a:pt x="30" y="0"/>
                  </a:lnTo>
                  <a:lnTo>
                    <a:pt x="5" y="19"/>
                  </a:lnTo>
                  <a:lnTo>
                    <a:pt x="11"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0" name="Google Shape;490;p19"/>
            <p:cNvSpPr/>
            <p:nvPr/>
          </p:nvSpPr>
          <p:spPr>
            <a:xfrm>
              <a:off x="3474" y="1953"/>
              <a:ext cx="33" cy="28"/>
            </a:xfrm>
            <a:custGeom>
              <a:rect b="b" l="l" r="r" t="t"/>
              <a:pathLst>
                <a:path extrusionOk="0" h="28" w="33">
                  <a:moveTo>
                    <a:pt x="1" y="27"/>
                  </a:moveTo>
                  <a:lnTo>
                    <a:pt x="2" y="27"/>
                  </a:lnTo>
                  <a:lnTo>
                    <a:pt x="9" y="24"/>
                  </a:lnTo>
                  <a:lnTo>
                    <a:pt x="19" y="20"/>
                  </a:lnTo>
                  <a:lnTo>
                    <a:pt x="26" y="13"/>
                  </a:lnTo>
                  <a:lnTo>
                    <a:pt x="33" y="8"/>
                  </a:lnTo>
                  <a:lnTo>
                    <a:pt x="27" y="0"/>
                  </a:lnTo>
                  <a:lnTo>
                    <a:pt x="20" y="5"/>
                  </a:lnTo>
                  <a:lnTo>
                    <a:pt x="12" y="9"/>
                  </a:lnTo>
                  <a:lnTo>
                    <a:pt x="5" y="13"/>
                  </a:lnTo>
                  <a:lnTo>
                    <a:pt x="0" y="17"/>
                  </a:lnTo>
                  <a:lnTo>
                    <a:pt x="1" y="17"/>
                  </a:lnTo>
                  <a:lnTo>
                    <a:pt x="1" y="28"/>
                  </a:lnTo>
                  <a:lnTo>
                    <a:pt x="1" y="27"/>
                  </a:lnTo>
                  <a:lnTo>
                    <a:pt x="2" y="27"/>
                  </a:lnTo>
                  <a:lnTo>
                    <a:pt x="1"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1" name="Google Shape;491;p19"/>
            <p:cNvSpPr/>
            <p:nvPr/>
          </p:nvSpPr>
          <p:spPr>
            <a:xfrm>
              <a:off x="3292" y="1966"/>
              <a:ext cx="183" cy="15"/>
            </a:xfrm>
            <a:custGeom>
              <a:rect b="b" l="l" r="r" t="t"/>
              <a:pathLst>
                <a:path extrusionOk="0" h="15" w="183">
                  <a:moveTo>
                    <a:pt x="0" y="12"/>
                  </a:moveTo>
                  <a:lnTo>
                    <a:pt x="4" y="13"/>
                  </a:lnTo>
                  <a:lnTo>
                    <a:pt x="6" y="14"/>
                  </a:lnTo>
                  <a:lnTo>
                    <a:pt x="13" y="13"/>
                  </a:lnTo>
                  <a:lnTo>
                    <a:pt x="21" y="13"/>
                  </a:lnTo>
                  <a:lnTo>
                    <a:pt x="31" y="13"/>
                  </a:lnTo>
                  <a:lnTo>
                    <a:pt x="43" y="14"/>
                  </a:lnTo>
                  <a:lnTo>
                    <a:pt x="55" y="14"/>
                  </a:lnTo>
                  <a:lnTo>
                    <a:pt x="70" y="14"/>
                  </a:lnTo>
                  <a:lnTo>
                    <a:pt x="85" y="14"/>
                  </a:lnTo>
                  <a:lnTo>
                    <a:pt x="99" y="14"/>
                  </a:lnTo>
                  <a:lnTo>
                    <a:pt x="114" y="15"/>
                  </a:lnTo>
                  <a:lnTo>
                    <a:pt x="129" y="15"/>
                  </a:lnTo>
                  <a:lnTo>
                    <a:pt x="142" y="15"/>
                  </a:lnTo>
                  <a:lnTo>
                    <a:pt x="155" y="15"/>
                  </a:lnTo>
                  <a:lnTo>
                    <a:pt x="166" y="15"/>
                  </a:lnTo>
                  <a:lnTo>
                    <a:pt x="175" y="15"/>
                  </a:lnTo>
                  <a:lnTo>
                    <a:pt x="183" y="14"/>
                  </a:lnTo>
                  <a:lnTo>
                    <a:pt x="183" y="4"/>
                  </a:lnTo>
                  <a:lnTo>
                    <a:pt x="175" y="3"/>
                  </a:lnTo>
                  <a:lnTo>
                    <a:pt x="166" y="3"/>
                  </a:lnTo>
                  <a:lnTo>
                    <a:pt x="155" y="3"/>
                  </a:lnTo>
                  <a:lnTo>
                    <a:pt x="142" y="3"/>
                  </a:lnTo>
                  <a:lnTo>
                    <a:pt x="129" y="3"/>
                  </a:lnTo>
                  <a:lnTo>
                    <a:pt x="114" y="3"/>
                  </a:lnTo>
                  <a:lnTo>
                    <a:pt x="99" y="1"/>
                  </a:lnTo>
                  <a:lnTo>
                    <a:pt x="85" y="1"/>
                  </a:lnTo>
                  <a:lnTo>
                    <a:pt x="70" y="1"/>
                  </a:lnTo>
                  <a:lnTo>
                    <a:pt x="55" y="1"/>
                  </a:lnTo>
                  <a:lnTo>
                    <a:pt x="43" y="1"/>
                  </a:lnTo>
                  <a:lnTo>
                    <a:pt x="31" y="0"/>
                  </a:lnTo>
                  <a:lnTo>
                    <a:pt x="21" y="0"/>
                  </a:lnTo>
                  <a:lnTo>
                    <a:pt x="13" y="3"/>
                  </a:lnTo>
                  <a:lnTo>
                    <a:pt x="6" y="1"/>
                  </a:lnTo>
                  <a:lnTo>
                    <a:pt x="2" y="3"/>
                  </a:lnTo>
                  <a:lnTo>
                    <a:pt x="6" y="4"/>
                  </a:lnTo>
                  <a:lnTo>
                    <a:pt x="0" y="12"/>
                  </a:lnTo>
                  <a:lnTo>
                    <a:pt x="2" y="14"/>
                  </a:lnTo>
                  <a:lnTo>
                    <a:pt x="4" y="13"/>
                  </a:lnTo>
                  <a:lnTo>
                    <a:pt x="0"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2" name="Google Shape;492;p19"/>
            <p:cNvSpPr/>
            <p:nvPr/>
          </p:nvSpPr>
          <p:spPr>
            <a:xfrm>
              <a:off x="3258" y="1936"/>
              <a:ext cx="40" cy="42"/>
            </a:xfrm>
            <a:custGeom>
              <a:rect b="b" l="l" r="r" t="t"/>
              <a:pathLst>
                <a:path extrusionOk="0" h="42" w="40">
                  <a:moveTo>
                    <a:pt x="1" y="3"/>
                  </a:moveTo>
                  <a:lnTo>
                    <a:pt x="3" y="9"/>
                  </a:lnTo>
                  <a:lnTo>
                    <a:pt x="5" y="12"/>
                  </a:lnTo>
                  <a:lnTo>
                    <a:pt x="8" y="15"/>
                  </a:lnTo>
                  <a:lnTo>
                    <a:pt x="12" y="18"/>
                  </a:lnTo>
                  <a:lnTo>
                    <a:pt x="16" y="23"/>
                  </a:lnTo>
                  <a:lnTo>
                    <a:pt x="21" y="28"/>
                  </a:lnTo>
                  <a:lnTo>
                    <a:pt x="25" y="34"/>
                  </a:lnTo>
                  <a:lnTo>
                    <a:pt x="29" y="38"/>
                  </a:lnTo>
                  <a:lnTo>
                    <a:pt x="34" y="42"/>
                  </a:lnTo>
                  <a:lnTo>
                    <a:pt x="40" y="34"/>
                  </a:lnTo>
                  <a:lnTo>
                    <a:pt x="37" y="29"/>
                  </a:lnTo>
                  <a:lnTo>
                    <a:pt x="33" y="25"/>
                  </a:lnTo>
                  <a:lnTo>
                    <a:pt x="29" y="22"/>
                  </a:lnTo>
                  <a:lnTo>
                    <a:pt x="25" y="17"/>
                  </a:lnTo>
                  <a:lnTo>
                    <a:pt x="21" y="12"/>
                  </a:lnTo>
                  <a:lnTo>
                    <a:pt x="16" y="6"/>
                  </a:lnTo>
                  <a:lnTo>
                    <a:pt x="13" y="3"/>
                  </a:lnTo>
                  <a:lnTo>
                    <a:pt x="9" y="0"/>
                  </a:lnTo>
                  <a:lnTo>
                    <a:pt x="11" y="5"/>
                  </a:lnTo>
                  <a:lnTo>
                    <a:pt x="1" y="3"/>
                  </a:lnTo>
                  <a:lnTo>
                    <a:pt x="0" y="5"/>
                  </a:lnTo>
                  <a:lnTo>
                    <a:pt x="3" y="9"/>
                  </a:lnTo>
                  <a:lnTo>
                    <a:pt x="1"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3" name="Google Shape;493;p19"/>
            <p:cNvSpPr/>
            <p:nvPr/>
          </p:nvSpPr>
          <p:spPr>
            <a:xfrm>
              <a:off x="3259" y="1891"/>
              <a:ext cx="30" cy="50"/>
            </a:xfrm>
            <a:custGeom>
              <a:rect b="b" l="l" r="r" t="t"/>
              <a:pathLst>
                <a:path extrusionOk="0" h="50" w="30">
                  <a:moveTo>
                    <a:pt x="19" y="9"/>
                  </a:moveTo>
                  <a:lnTo>
                    <a:pt x="18" y="2"/>
                  </a:lnTo>
                  <a:lnTo>
                    <a:pt x="12" y="16"/>
                  </a:lnTo>
                  <a:lnTo>
                    <a:pt x="7" y="30"/>
                  </a:lnTo>
                  <a:lnTo>
                    <a:pt x="3" y="40"/>
                  </a:lnTo>
                  <a:lnTo>
                    <a:pt x="0" y="48"/>
                  </a:lnTo>
                  <a:lnTo>
                    <a:pt x="10" y="50"/>
                  </a:lnTo>
                  <a:lnTo>
                    <a:pt x="13" y="44"/>
                  </a:lnTo>
                  <a:lnTo>
                    <a:pt x="18" y="34"/>
                  </a:lnTo>
                  <a:lnTo>
                    <a:pt x="23" y="20"/>
                  </a:lnTo>
                  <a:lnTo>
                    <a:pt x="28" y="7"/>
                  </a:lnTo>
                  <a:lnTo>
                    <a:pt x="27" y="0"/>
                  </a:lnTo>
                  <a:lnTo>
                    <a:pt x="28" y="7"/>
                  </a:lnTo>
                  <a:lnTo>
                    <a:pt x="30" y="4"/>
                  </a:lnTo>
                  <a:lnTo>
                    <a:pt x="27" y="0"/>
                  </a:lnTo>
                  <a:lnTo>
                    <a:pt x="19"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4" name="Google Shape;494;p19"/>
            <p:cNvSpPr/>
            <p:nvPr/>
          </p:nvSpPr>
          <p:spPr>
            <a:xfrm>
              <a:off x="3243" y="1857"/>
              <a:ext cx="43" cy="43"/>
            </a:xfrm>
            <a:custGeom>
              <a:rect b="b" l="l" r="r" t="t"/>
              <a:pathLst>
                <a:path extrusionOk="0" h="43" w="43">
                  <a:moveTo>
                    <a:pt x="4" y="0"/>
                  </a:moveTo>
                  <a:lnTo>
                    <a:pt x="4" y="8"/>
                  </a:lnTo>
                  <a:lnTo>
                    <a:pt x="14" y="18"/>
                  </a:lnTo>
                  <a:lnTo>
                    <a:pt x="22" y="27"/>
                  </a:lnTo>
                  <a:lnTo>
                    <a:pt x="29" y="35"/>
                  </a:lnTo>
                  <a:lnTo>
                    <a:pt x="35" y="43"/>
                  </a:lnTo>
                  <a:lnTo>
                    <a:pt x="43" y="34"/>
                  </a:lnTo>
                  <a:lnTo>
                    <a:pt x="38" y="29"/>
                  </a:lnTo>
                  <a:lnTo>
                    <a:pt x="30" y="21"/>
                  </a:lnTo>
                  <a:lnTo>
                    <a:pt x="22" y="11"/>
                  </a:lnTo>
                  <a:lnTo>
                    <a:pt x="13" y="0"/>
                  </a:lnTo>
                  <a:lnTo>
                    <a:pt x="13" y="8"/>
                  </a:lnTo>
                  <a:lnTo>
                    <a:pt x="4" y="0"/>
                  </a:lnTo>
                  <a:lnTo>
                    <a:pt x="0" y="4"/>
                  </a:lnTo>
                  <a:lnTo>
                    <a:pt x="4" y="8"/>
                  </a:lnTo>
                  <a:lnTo>
                    <a:pt x="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5" name="Google Shape;495;p19"/>
            <p:cNvSpPr/>
            <p:nvPr/>
          </p:nvSpPr>
          <p:spPr>
            <a:xfrm>
              <a:off x="3247" y="1825"/>
              <a:ext cx="38" cy="40"/>
            </a:xfrm>
            <a:custGeom>
              <a:rect b="b" l="l" r="r" t="t"/>
              <a:pathLst>
                <a:path extrusionOk="0" h="40" w="38">
                  <a:moveTo>
                    <a:pt x="26" y="6"/>
                  </a:moveTo>
                  <a:lnTo>
                    <a:pt x="26" y="0"/>
                  </a:lnTo>
                  <a:lnTo>
                    <a:pt x="19" y="9"/>
                  </a:lnTo>
                  <a:lnTo>
                    <a:pt x="12" y="19"/>
                  </a:lnTo>
                  <a:lnTo>
                    <a:pt x="4" y="28"/>
                  </a:lnTo>
                  <a:lnTo>
                    <a:pt x="0" y="32"/>
                  </a:lnTo>
                  <a:lnTo>
                    <a:pt x="9" y="40"/>
                  </a:lnTo>
                  <a:lnTo>
                    <a:pt x="13" y="34"/>
                  </a:lnTo>
                  <a:lnTo>
                    <a:pt x="20" y="26"/>
                  </a:lnTo>
                  <a:lnTo>
                    <a:pt x="27" y="15"/>
                  </a:lnTo>
                  <a:lnTo>
                    <a:pt x="35" y="6"/>
                  </a:lnTo>
                  <a:lnTo>
                    <a:pt x="35" y="0"/>
                  </a:lnTo>
                  <a:lnTo>
                    <a:pt x="35" y="6"/>
                  </a:lnTo>
                  <a:lnTo>
                    <a:pt x="38" y="3"/>
                  </a:lnTo>
                  <a:lnTo>
                    <a:pt x="35" y="0"/>
                  </a:lnTo>
                  <a:lnTo>
                    <a:pt x="26"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6" name="Google Shape;496;p19"/>
            <p:cNvSpPr/>
            <p:nvPr/>
          </p:nvSpPr>
          <p:spPr>
            <a:xfrm>
              <a:off x="3219" y="1766"/>
              <a:ext cx="63" cy="65"/>
            </a:xfrm>
            <a:custGeom>
              <a:rect b="b" l="l" r="r" t="t"/>
              <a:pathLst>
                <a:path extrusionOk="0" h="65" w="63">
                  <a:moveTo>
                    <a:pt x="1" y="3"/>
                  </a:moveTo>
                  <a:lnTo>
                    <a:pt x="2" y="9"/>
                  </a:lnTo>
                  <a:lnTo>
                    <a:pt x="8" y="16"/>
                  </a:lnTo>
                  <a:lnTo>
                    <a:pt x="17" y="24"/>
                  </a:lnTo>
                  <a:lnTo>
                    <a:pt x="24" y="32"/>
                  </a:lnTo>
                  <a:lnTo>
                    <a:pt x="32" y="41"/>
                  </a:lnTo>
                  <a:lnTo>
                    <a:pt x="40" y="50"/>
                  </a:lnTo>
                  <a:lnTo>
                    <a:pt x="47" y="58"/>
                  </a:lnTo>
                  <a:lnTo>
                    <a:pt x="51" y="62"/>
                  </a:lnTo>
                  <a:lnTo>
                    <a:pt x="54" y="65"/>
                  </a:lnTo>
                  <a:lnTo>
                    <a:pt x="63" y="59"/>
                  </a:lnTo>
                  <a:lnTo>
                    <a:pt x="60" y="56"/>
                  </a:lnTo>
                  <a:lnTo>
                    <a:pt x="55" y="49"/>
                  </a:lnTo>
                  <a:lnTo>
                    <a:pt x="48" y="42"/>
                  </a:lnTo>
                  <a:lnTo>
                    <a:pt x="41" y="35"/>
                  </a:lnTo>
                  <a:lnTo>
                    <a:pt x="32" y="25"/>
                  </a:lnTo>
                  <a:lnTo>
                    <a:pt x="25" y="16"/>
                  </a:lnTo>
                  <a:lnTo>
                    <a:pt x="17" y="8"/>
                  </a:lnTo>
                  <a:lnTo>
                    <a:pt x="11" y="0"/>
                  </a:lnTo>
                  <a:lnTo>
                    <a:pt x="12" y="5"/>
                  </a:lnTo>
                  <a:lnTo>
                    <a:pt x="1" y="3"/>
                  </a:lnTo>
                  <a:lnTo>
                    <a:pt x="0" y="5"/>
                  </a:lnTo>
                  <a:lnTo>
                    <a:pt x="2" y="9"/>
                  </a:lnTo>
                  <a:lnTo>
                    <a:pt x="1"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7" name="Google Shape;497;p19"/>
            <p:cNvSpPr/>
            <p:nvPr/>
          </p:nvSpPr>
          <p:spPr>
            <a:xfrm>
              <a:off x="3220" y="1704"/>
              <a:ext cx="16" cy="67"/>
            </a:xfrm>
            <a:custGeom>
              <a:rect b="b" l="l" r="r" t="t"/>
              <a:pathLst>
                <a:path extrusionOk="0" h="67" w="16">
                  <a:moveTo>
                    <a:pt x="4" y="10"/>
                  </a:moveTo>
                  <a:lnTo>
                    <a:pt x="1" y="8"/>
                  </a:lnTo>
                  <a:lnTo>
                    <a:pt x="3" y="14"/>
                  </a:lnTo>
                  <a:lnTo>
                    <a:pt x="3" y="30"/>
                  </a:lnTo>
                  <a:lnTo>
                    <a:pt x="3" y="48"/>
                  </a:lnTo>
                  <a:lnTo>
                    <a:pt x="0" y="65"/>
                  </a:lnTo>
                  <a:lnTo>
                    <a:pt x="11" y="67"/>
                  </a:lnTo>
                  <a:lnTo>
                    <a:pt x="14" y="48"/>
                  </a:lnTo>
                  <a:lnTo>
                    <a:pt x="16" y="30"/>
                  </a:lnTo>
                  <a:lnTo>
                    <a:pt x="14" y="14"/>
                  </a:lnTo>
                  <a:lnTo>
                    <a:pt x="10" y="2"/>
                  </a:lnTo>
                  <a:lnTo>
                    <a:pt x="6" y="0"/>
                  </a:lnTo>
                  <a:lnTo>
                    <a:pt x="10" y="2"/>
                  </a:lnTo>
                  <a:lnTo>
                    <a:pt x="9" y="0"/>
                  </a:lnTo>
                  <a:lnTo>
                    <a:pt x="6" y="0"/>
                  </a:lnTo>
                  <a:lnTo>
                    <a:pt x="4"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8" name="Google Shape;498;p19"/>
            <p:cNvSpPr/>
            <p:nvPr/>
          </p:nvSpPr>
          <p:spPr>
            <a:xfrm>
              <a:off x="3174" y="1704"/>
              <a:ext cx="52" cy="38"/>
            </a:xfrm>
            <a:custGeom>
              <a:rect b="b" l="l" r="r" t="t"/>
              <a:pathLst>
                <a:path extrusionOk="0" h="38" w="52">
                  <a:moveTo>
                    <a:pt x="0" y="33"/>
                  </a:moveTo>
                  <a:lnTo>
                    <a:pt x="9" y="34"/>
                  </a:lnTo>
                  <a:lnTo>
                    <a:pt x="13" y="30"/>
                  </a:lnTo>
                  <a:lnTo>
                    <a:pt x="18" y="26"/>
                  </a:lnTo>
                  <a:lnTo>
                    <a:pt x="25" y="21"/>
                  </a:lnTo>
                  <a:lnTo>
                    <a:pt x="31" y="17"/>
                  </a:lnTo>
                  <a:lnTo>
                    <a:pt x="38" y="14"/>
                  </a:lnTo>
                  <a:lnTo>
                    <a:pt x="44" y="11"/>
                  </a:lnTo>
                  <a:lnTo>
                    <a:pt x="47" y="10"/>
                  </a:lnTo>
                  <a:lnTo>
                    <a:pt x="50" y="10"/>
                  </a:lnTo>
                  <a:lnTo>
                    <a:pt x="52" y="0"/>
                  </a:lnTo>
                  <a:lnTo>
                    <a:pt x="47" y="0"/>
                  </a:lnTo>
                  <a:lnTo>
                    <a:pt x="40" y="1"/>
                  </a:lnTo>
                  <a:lnTo>
                    <a:pt x="34" y="4"/>
                  </a:lnTo>
                  <a:lnTo>
                    <a:pt x="26" y="7"/>
                  </a:lnTo>
                  <a:lnTo>
                    <a:pt x="19" y="12"/>
                  </a:lnTo>
                  <a:lnTo>
                    <a:pt x="12" y="17"/>
                  </a:lnTo>
                  <a:lnTo>
                    <a:pt x="7" y="22"/>
                  </a:lnTo>
                  <a:lnTo>
                    <a:pt x="0" y="26"/>
                  </a:lnTo>
                  <a:lnTo>
                    <a:pt x="9" y="27"/>
                  </a:lnTo>
                  <a:lnTo>
                    <a:pt x="0" y="33"/>
                  </a:lnTo>
                  <a:lnTo>
                    <a:pt x="4" y="38"/>
                  </a:lnTo>
                  <a:lnTo>
                    <a:pt x="9" y="34"/>
                  </a:lnTo>
                  <a:lnTo>
                    <a:pt x="0"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9" name="Google Shape;499;p19"/>
            <p:cNvSpPr/>
            <p:nvPr/>
          </p:nvSpPr>
          <p:spPr>
            <a:xfrm>
              <a:off x="3170" y="1700"/>
              <a:ext cx="20" cy="37"/>
            </a:xfrm>
            <a:custGeom>
              <a:rect b="b" l="l" r="r" t="t"/>
              <a:pathLst>
                <a:path extrusionOk="0" h="37" w="20">
                  <a:moveTo>
                    <a:pt x="12" y="0"/>
                  </a:moveTo>
                  <a:lnTo>
                    <a:pt x="12" y="0"/>
                  </a:lnTo>
                  <a:lnTo>
                    <a:pt x="4" y="10"/>
                  </a:lnTo>
                  <a:lnTo>
                    <a:pt x="1" y="19"/>
                  </a:lnTo>
                  <a:lnTo>
                    <a:pt x="0" y="28"/>
                  </a:lnTo>
                  <a:lnTo>
                    <a:pt x="4" y="37"/>
                  </a:lnTo>
                  <a:lnTo>
                    <a:pt x="13" y="31"/>
                  </a:lnTo>
                  <a:lnTo>
                    <a:pt x="11" y="28"/>
                  </a:lnTo>
                  <a:lnTo>
                    <a:pt x="12" y="21"/>
                  </a:lnTo>
                  <a:lnTo>
                    <a:pt x="15" y="14"/>
                  </a:lnTo>
                  <a:lnTo>
                    <a:pt x="20" y="6"/>
                  </a:lnTo>
                  <a:lnTo>
                    <a:pt x="20" y="6"/>
                  </a:lnTo>
                  <a:lnTo>
                    <a:pt x="1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0" name="Google Shape;500;p19"/>
            <p:cNvSpPr/>
            <p:nvPr/>
          </p:nvSpPr>
          <p:spPr>
            <a:xfrm>
              <a:off x="3182" y="1660"/>
              <a:ext cx="85" cy="46"/>
            </a:xfrm>
            <a:custGeom>
              <a:rect b="b" l="l" r="r" t="t"/>
              <a:pathLst>
                <a:path extrusionOk="0" h="46" w="85">
                  <a:moveTo>
                    <a:pt x="85" y="2"/>
                  </a:moveTo>
                  <a:lnTo>
                    <a:pt x="85" y="2"/>
                  </a:lnTo>
                  <a:lnTo>
                    <a:pt x="72" y="0"/>
                  </a:lnTo>
                  <a:lnTo>
                    <a:pt x="60" y="0"/>
                  </a:lnTo>
                  <a:lnTo>
                    <a:pt x="49" y="2"/>
                  </a:lnTo>
                  <a:lnTo>
                    <a:pt x="38" y="5"/>
                  </a:lnTo>
                  <a:lnTo>
                    <a:pt x="29" y="9"/>
                  </a:lnTo>
                  <a:lnTo>
                    <a:pt x="20" y="17"/>
                  </a:lnTo>
                  <a:lnTo>
                    <a:pt x="10" y="26"/>
                  </a:lnTo>
                  <a:lnTo>
                    <a:pt x="0" y="40"/>
                  </a:lnTo>
                  <a:lnTo>
                    <a:pt x="8" y="46"/>
                  </a:lnTo>
                  <a:lnTo>
                    <a:pt x="18" y="34"/>
                  </a:lnTo>
                  <a:lnTo>
                    <a:pt x="27" y="25"/>
                  </a:lnTo>
                  <a:lnTo>
                    <a:pt x="35" y="20"/>
                  </a:lnTo>
                  <a:lnTo>
                    <a:pt x="42" y="16"/>
                  </a:lnTo>
                  <a:lnTo>
                    <a:pt x="51" y="12"/>
                  </a:lnTo>
                  <a:lnTo>
                    <a:pt x="60" y="12"/>
                  </a:lnTo>
                  <a:lnTo>
                    <a:pt x="72" y="12"/>
                  </a:lnTo>
                  <a:lnTo>
                    <a:pt x="85" y="12"/>
                  </a:lnTo>
                  <a:lnTo>
                    <a:pt x="85" y="12"/>
                  </a:lnTo>
                  <a:lnTo>
                    <a:pt x="85"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1" name="Google Shape;501;p19"/>
            <p:cNvSpPr/>
            <p:nvPr/>
          </p:nvSpPr>
          <p:spPr>
            <a:xfrm>
              <a:off x="3267" y="1613"/>
              <a:ext cx="37" cy="59"/>
            </a:xfrm>
            <a:custGeom>
              <a:rect b="b" l="l" r="r" t="t"/>
              <a:pathLst>
                <a:path extrusionOk="0" h="59" w="37">
                  <a:moveTo>
                    <a:pt x="16" y="7"/>
                  </a:moveTo>
                  <a:lnTo>
                    <a:pt x="16" y="8"/>
                  </a:lnTo>
                  <a:lnTo>
                    <a:pt x="18" y="10"/>
                  </a:lnTo>
                  <a:lnTo>
                    <a:pt x="21" y="18"/>
                  </a:lnTo>
                  <a:lnTo>
                    <a:pt x="24" y="25"/>
                  </a:lnTo>
                  <a:lnTo>
                    <a:pt x="24" y="32"/>
                  </a:lnTo>
                  <a:lnTo>
                    <a:pt x="23" y="40"/>
                  </a:lnTo>
                  <a:lnTo>
                    <a:pt x="21" y="44"/>
                  </a:lnTo>
                  <a:lnTo>
                    <a:pt x="14" y="48"/>
                  </a:lnTo>
                  <a:lnTo>
                    <a:pt x="0" y="49"/>
                  </a:lnTo>
                  <a:lnTo>
                    <a:pt x="0" y="59"/>
                  </a:lnTo>
                  <a:lnTo>
                    <a:pt x="16" y="58"/>
                  </a:lnTo>
                  <a:lnTo>
                    <a:pt x="27" y="52"/>
                  </a:lnTo>
                  <a:lnTo>
                    <a:pt x="34" y="44"/>
                  </a:lnTo>
                  <a:lnTo>
                    <a:pt x="37" y="32"/>
                  </a:lnTo>
                  <a:lnTo>
                    <a:pt x="35" y="23"/>
                  </a:lnTo>
                  <a:lnTo>
                    <a:pt x="31" y="14"/>
                  </a:lnTo>
                  <a:lnTo>
                    <a:pt x="28" y="6"/>
                  </a:lnTo>
                  <a:lnTo>
                    <a:pt x="24" y="0"/>
                  </a:lnTo>
                  <a:lnTo>
                    <a:pt x="24" y="1"/>
                  </a:lnTo>
                  <a:lnTo>
                    <a:pt x="16"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2" name="Google Shape;502;p19"/>
            <p:cNvSpPr/>
            <p:nvPr/>
          </p:nvSpPr>
          <p:spPr>
            <a:xfrm>
              <a:off x="3281" y="1597"/>
              <a:ext cx="23" cy="23"/>
            </a:xfrm>
            <a:custGeom>
              <a:rect b="b" l="l" r="r" t="t"/>
              <a:pathLst>
                <a:path extrusionOk="0" h="23" w="23">
                  <a:moveTo>
                    <a:pt x="10" y="7"/>
                  </a:moveTo>
                  <a:lnTo>
                    <a:pt x="11" y="0"/>
                  </a:lnTo>
                  <a:lnTo>
                    <a:pt x="7" y="3"/>
                  </a:lnTo>
                  <a:lnTo>
                    <a:pt x="3" y="9"/>
                  </a:lnTo>
                  <a:lnTo>
                    <a:pt x="0" y="16"/>
                  </a:lnTo>
                  <a:lnTo>
                    <a:pt x="2" y="23"/>
                  </a:lnTo>
                  <a:lnTo>
                    <a:pt x="10" y="17"/>
                  </a:lnTo>
                  <a:lnTo>
                    <a:pt x="10" y="16"/>
                  </a:lnTo>
                  <a:lnTo>
                    <a:pt x="11" y="15"/>
                  </a:lnTo>
                  <a:lnTo>
                    <a:pt x="15" y="12"/>
                  </a:lnTo>
                  <a:lnTo>
                    <a:pt x="20" y="7"/>
                  </a:lnTo>
                  <a:lnTo>
                    <a:pt x="21" y="0"/>
                  </a:lnTo>
                  <a:lnTo>
                    <a:pt x="20" y="7"/>
                  </a:lnTo>
                  <a:lnTo>
                    <a:pt x="23" y="3"/>
                  </a:lnTo>
                  <a:lnTo>
                    <a:pt x="21" y="0"/>
                  </a:lnTo>
                  <a:lnTo>
                    <a:pt x="1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3" name="Google Shape;503;p19"/>
            <p:cNvSpPr/>
            <p:nvPr/>
          </p:nvSpPr>
          <p:spPr>
            <a:xfrm>
              <a:off x="3286" y="1582"/>
              <a:ext cx="16" cy="22"/>
            </a:xfrm>
            <a:custGeom>
              <a:rect b="b" l="l" r="r" t="t"/>
              <a:pathLst>
                <a:path extrusionOk="0" h="22" w="16">
                  <a:moveTo>
                    <a:pt x="6" y="0"/>
                  </a:moveTo>
                  <a:lnTo>
                    <a:pt x="6" y="0"/>
                  </a:lnTo>
                  <a:lnTo>
                    <a:pt x="0" y="5"/>
                  </a:lnTo>
                  <a:lnTo>
                    <a:pt x="0" y="11"/>
                  </a:lnTo>
                  <a:lnTo>
                    <a:pt x="2" y="17"/>
                  </a:lnTo>
                  <a:lnTo>
                    <a:pt x="5" y="22"/>
                  </a:lnTo>
                  <a:lnTo>
                    <a:pt x="16" y="15"/>
                  </a:lnTo>
                  <a:lnTo>
                    <a:pt x="12" y="11"/>
                  </a:lnTo>
                  <a:lnTo>
                    <a:pt x="10" y="9"/>
                  </a:lnTo>
                  <a:lnTo>
                    <a:pt x="10" y="9"/>
                  </a:lnTo>
                  <a:lnTo>
                    <a:pt x="8" y="10"/>
                  </a:lnTo>
                  <a:lnTo>
                    <a:pt x="8" y="10"/>
                  </a:lnTo>
                  <a:lnTo>
                    <a:pt x="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4" name="Google Shape;504;p19"/>
            <p:cNvSpPr/>
            <p:nvPr/>
          </p:nvSpPr>
          <p:spPr>
            <a:xfrm>
              <a:off x="3292" y="1581"/>
              <a:ext cx="13" cy="11"/>
            </a:xfrm>
            <a:custGeom>
              <a:rect b="b" l="l" r="r" t="t"/>
              <a:pathLst>
                <a:path extrusionOk="0" h="11" w="13">
                  <a:moveTo>
                    <a:pt x="0" y="0"/>
                  </a:moveTo>
                  <a:lnTo>
                    <a:pt x="0" y="0"/>
                  </a:lnTo>
                  <a:lnTo>
                    <a:pt x="0" y="3"/>
                  </a:lnTo>
                  <a:lnTo>
                    <a:pt x="2" y="0"/>
                  </a:lnTo>
                  <a:lnTo>
                    <a:pt x="2" y="0"/>
                  </a:lnTo>
                  <a:lnTo>
                    <a:pt x="0" y="1"/>
                  </a:lnTo>
                  <a:lnTo>
                    <a:pt x="2" y="11"/>
                  </a:lnTo>
                  <a:lnTo>
                    <a:pt x="6" y="10"/>
                  </a:lnTo>
                  <a:lnTo>
                    <a:pt x="11" y="8"/>
                  </a:lnTo>
                  <a:lnTo>
                    <a:pt x="13" y="3"/>
                  </a:lnTo>
                  <a:lnTo>
                    <a:pt x="13" y="0"/>
                  </a:lnTo>
                  <a:lnTo>
                    <a:pt x="13"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5" name="Google Shape;505;p19"/>
            <p:cNvSpPr/>
            <p:nvPr/>
          </p:nvSpPr>
          <p:spPr>
            <a:xfrm>
              <a:off x="3290" y="1560"/>
              <a:ext cx="15" cy="21"/>
            </a:xfrm>
            <a:custGeom>
              <a:rect b="b" l="l" r="r" t="t"/>
              <a:pathLst>
                <a:path extrusionOk="0" h="21" w="15">
                  <a:moveTo>
                    <a:pt x="0" y="2"/>
                  </a:moveTo>
                  <a:lnTo>
                    <a:pt x="0" y="2"/>
                  </a:lnTo>
                  <a:lnTo>
                    <a:pt x="1" y="7"/>
                  </a:lnTo>
                  <a:lnTo>
                    <a:pt x="2" y="12"/>
                  </a:lnTo>
                  <a:lnTo>
                    <a:pt x="3" y="16"/>
                  </a:lnTo>
                  <a:lnTo>
                    <a:pt x="2" y="21"/>
                  </a:lnTo>
                  <a:lnTo>
                    <a:pt x="15" y="21"/>
                  </a:lnTo>
                  <a:lnTo>
                    <a:pt x="14" y="16"/>
                  </a:lnTo>
                  <a:lnTo>
                    <a:pt x="13" y="10"/>
                  </a:lnTo>
                  <a:lnTo>
                    <a:pt x="12" y="5"/>
                  </a:lnTo>
                  <a:lnTo>
                    <a:pt x="11" y="0"/>
                  </a:lnTo>
                  <a:lnTo>
                    <a:pt x="11" y="0"/>
                  </a:lnTo>
                  <a:lnTo>
                    <a:pt x="0"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6" name="Google Shape;506;p19"/>
            <p:cNvSpPr/>
            <p:nvPr/>
          </p:nvSpPr>
          <p:spPr>
            <a:xfrm>
              <a:off x="3290" y="1539"/>
              <a:ext cx="25" cy="23"/>
            </a:xfrm>
            <a:custGeom>
              <a:rect b="b" l="l" r="r" t="t"/>
              <a:pathLst>
                <a:path extrusionOk="0" h="23" w="25">
                  <a:moveTo>
                    <a:pt x="14" y="4"/>
                  </a:moveTo>
                  <a:lnTo>
                    <a:pt x="14" y="1"/>
                  </a:lnTo>
                  <a:lnTo>
                    <a:pt x="12" y="5"/>
                  </a:lnTo>
                  <a:lnTo>
                    <a:pt x="7" y="8"/>
                  </a:lnTo>
                  <a:lnTo>
                    <a:pt x="1" y="15"/>
                  </a:lnTo>
                  <a:lnTo>
                    <a:pt x="0" y="23"/>
                  </a:lnTo>
                  <a:lnTo>
                    <a:pt x="11" y="21"/>
                  </a:lnTo>
                  <a:lnTo>
                    <a:pt x="12" y="19"/>
                  </a:lnTo>
                  <a:lnTo>
                    <a:pt x="14" y="17"/>
                  </a:lnTo>
                  <a:lnTo>
                    <a:pt x="20" y="11"/>
                  </a:lnTo>
                  <a:lnTo>
                    <a:pt x="24" y="3"/>
                  </a:lnTo>
                  <a:lnTo>
                    <a:pt x="24" y="0"/>
                  </a:lnTo>
                  <a:lnTo>
                    <a:pt x="24" y="3"/>
                  </a:lnTo>
                  <a:lnTo>
                    <a:pt x="25" y="2"/>
                  </a:lnTo>
                  <a:lnTo>
                    <a:pt x="24" y="0"/>
                  </a:lnTo>
                  <a:lnTo>
                    <a:pt x="14"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7" name="Google Shape;507;p19"/>
            <p:cNvSpPr/>
            <p:nvPr/>
          </p:nvSpPr>
          <p:spPr>
            <a:xfrm>
              <a:off x="3259" y="1476"/>
              <a:ext cx="55" cy="67"/>
            </a:xfrm>
            <a:custGeom>
              <a:rect b="b" l="l" r="r" t="t"/>
              <a:pathLst>
                <a:path extrusionOk="0" h="67" w="55">
                  <a:moveTo>
                    <a:pt x="1" y="1"/>
                  </a:moveTo>
                  <a:lnTo>
                    <a:pt x="2" y="7"/>
                  </a:lnTo>
                  <a:lnTo>
                    <a:pt x="8" y="14"/>
                  </a:lnTo>
                  <a:lnTo>
                    <a:pt x="15" y="23"/>
                  </a:lnTo>
                  <a:lnTo>
                    <a:pt x="22" y="32"/>
                  </a:lnTo>
                  <a:lnTo>
                    <a:pt x="28" y="40"/>
                  </a:lnTo>
                  <a:lnTo>
                    <a:pt x="34" y="48"/>
                  </a:lnTo>
                  <a:lnTo>
                    <a:pt x="38" y="55"/>
                  </a:lnTo>
                  <a:lnTo>
                    <a:pt x="42" y="62"/>
                  </a:lnTo>
                  <a:lnTo>
                    <a:pt x="45" y="67"/>
                  </a:lnTo>
                  <a:lnTo>
                    <a:pt x="55" y="63"/>
                  </a:lnTo>
                  <a:lnTo>
                    <a:pt x="52" y="58"/>
                  </a:lnTo>
                  <a:lnTo>
                    <a:pt x="49" y="50"/>
                  </a:lnTo>
                  <a:lnTo>
                    <a:pt x="43" y="42"/>
                  </a:lnTo>
                  <a:lnTo>
                    <a:pt x="36" y="34"/>
                  </a:lnTo>
                  <a:lnTo>
                    <a:pt x="30" y="25"/>
                  </a:lnTo>
                  <a:lnTo>
                    <a:pt x="24" y="17"/>
                  </a:lnTo>
                  <a:lnTo>
                    <a:pt x="16" y="8"/>
                  </a:lnTo>
                  <a:lnTo>
                    <a:pt x="10" y="0"/>
                  </a:lnTo>
                  <a:lnTo>
                    <a:pt x="11" y="6"/>
                  </a:lnTo>
                  <a:lnTo>
                    <a:pt x="1" y="1"/>
                  </a:lnTo>
                  <a:lnTo>
                    <a:pt x="0" y="5"/>
                  </a:lnTo>
                  <a:lnTo>
                    <a:pt x="2" y="7"/>
                  </a:lnTo>
                  <a:lnTo>
                    <a:pt x="1"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8" name="Google Shape;508;p19"/>
            <p:cNvSpPr/>
            <p:nvPr/>
          </p:nvSpPr>
          <p:spPr>
            <a:xfrm>
              <a:off x="3247" y="1427"/>
              <a:ext cx="25" cy="55"/>
            </a:xfrm>
            <a:custGeom>
              <a:rect b="b" l="l" r="r" t="t"/>
              <a:pathLst>
                <a:path extrusionOk="0" h="55" w="25">
                  <a:moveTo>
                    <a:pt x="0" y="0"/>
                  </a:moveTo>
                  <a:lnTo>
                    <a:pt x="0" y="0"/>
                  </a:lnTo>
                  <a:lnTo>
                    <a:pt x="4" y="11"/>
                  </a:lnTo>
                  <a:lnTo>
                    <a:pt x="11" y="23"/>
                  </a:lnTo>
                  <a:lnTo>
                    <a:pt x="15" y="37"/>
                  </a:lnTo>
                  <a:lnTo>
                    <a:pt x="13" y="50"/>
                  </a:lnTo>
                  <a:lnTo>
                    <a:pt x="23" y="55"/>
                  </a:lnTo>
                  <a:lnTo>
                    <a:pt x="25" y="37"/>
                  </a:lnTo>
                  <a:lnTo>
                    <a:pt x="21" y="19"/>
                  </a:lnTo>
                  <a:lnTo>
                    <a:pt x="15" y="7"/>
                  </a:lnTo>
                  <a:lnTo>
                    <a:pt x="13" y="0"/>
                  </a:lnTo>
                  <a:lnTo>
                    <a:pt x="13"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9" name="Google Shape;509;p19"/>
            <p:cNvSpPr/>
            <p:nvPr/>
          </p:nvSpPr>
          <p:spPr>
            <a:xfrm>
              <a:off x="3247" y="1380"/>
              <a:ext cx="31" cy="47"/>
            </a:xfrm>
            <a:custGeom>
              <a:rect b="b" l="l" r="r" t="t"/>
              <a:pathLst>
                <a:path extrusionOk="0" h="47" w="31">
                  <a:moveTo>
                    <a:pt x="22" y="0"/>
                  </a:moveTo>
                  <a:lnTo>
                    <a:pt x="22" y="0"/>
                  </a:lnTo>
                  <a:lnTo>
                    <a:pt x="16" y="10"/>
                  </a:lnTo>
                  <a:lnTo>
                    <a:pt x="9" y="23"/>
                  </a:lnTo>
                  <a:lnTo>
                    <a:pt x="3" y="37"/>
                  </a:lnTo>
                  <a:lnTo>
                    <a:pt x="0" y="47"/>
                  </a:lnTo>
                  <a:lnTo>
                    <a:pt x="13" y="47"/>
                  </a:lnTo>
                  <a:lnTo>
                    <a:pt x="14" y="39"/>
                  </a:lnTo>
                  <a:lnTo>
                    <a:pt x="19" y="28"/>
                  </a:lnTo>
                  <a:lnTo>
                    <a:pt x="26" y="14"/>
                  </a:lnTo>
                  <a:lnTo>
                    <a:pt x="31" y="7"/>
                  </a:lnTo>
                  <a:lnTo>
                    <a:pt x="31" y="7"/>
                  </a:lnTo>
                  <a:lnTo>
                    <a:pt x="2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0" name="Google Shape;510;p19"/>
            <p:cNvSpPr/>
            <p:nvPr/>
          </p:nvSpPr>
          <p:spPr>
            <a:xfrm>
              <a:off x="3244" y="1354"/>
              <a:ext cx="37" cy="33"/>
            </a:xfrm>
            <a:custGeom>
              <a:rect b="b" l="l" r="r" t="t"/>
              <a:pathLst>
                <a:path extrusionOk="0" h="33" w="37">
                  <a:moveTo>
                    <a:pt x="0" y="11"/>
                  </a:moveTo>
                  <a:lnTo>
                    <a:pt x="0" y="11"/>
                  </a:lnTo>
                  <a:lnTo>
                    <a:pt x="4" y="13"/>
                  </a:lnTo>
                  <a:lnTo>
                    <a:pt x="11" y="15"/>
                  </a:lnTo>
                  <a:lnTo>
                    <a:pt x="15" y="17"/>
                  </a:lnTo>
                  <a:lnTo>
                    <a:pt x="20" y="20"/>
                  </a:lnTo>
                  <a:lnTo>
                    <a:pt x="23" y="23"/>
                  </a:lnTo>
                  <a:lnTo>
                    <a:pt x="24" y="24"/>
                  </a:lnTo>
                  <a:lnTo>
                    <a:pt x="24" y="26"/>
                  </a:lnTo>
                  <a:lnTo>
                    <a:pt x="25" y="26"/>
                  </a:lnTo>
                  <a:lnTo>
                    <a:pt x="34" y="33"/>
                  </a:lnTo>
                  <a:lnTo>
                    <a:pt x="37" y="26"/>
                  </a:lnTo>
                  <a:lnTo>
                    <a:pt x="35" y="20"/>
                  </a:lnTo>
                  <a:lnTo>
                    <a:pt x="31" y="15"/>
                  </a:lnTo>
                  <a:lnTo>
                    <a:pt x="26" y="12"/>
                  </a:lnTo>
                  <a:lnTo>
                    <a:pt x="21" y="7"/>
                  </a:lnTo>
                  <a:lnTo>
                    <a:pt x="15" y="5"/>
                  </a:lnTo>
                  <a:lnTo>
                    <a:pt x="9" y="2"/>
                  </a:lnTo>
                  <a:lnTo>
                    <a:pt x="2" y="0"/>
                  </a:lnTo>
                  <a:lnTo>
                    <a:pt x="2" y="0"/>
                  </a:lnTo>
                  <a:lnTo>
                    <a:pt x="0"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1" name="Google Shape;511;p19"/>
            <p:cNvSpPr/>
            <p:nvPr/>
          </p:nvSpPr>
          <p:spPr>
            <a:xfrm>
              <a:off x="3054" y="1348"/>
              <a:ext cx="192" cy="25"/>
            </a:xfrm>
            <a:custGeom>
              <a:rect b="b" l="l" r="r" t="t"/>
              <a:pathLst>
                <a:path extrusionOk="0" h="25" w="192">
                  <a:moveTo>
                    <a:pt x="7" y="25"/>
                  </a:moveTo>
                  <a:lnTo>
                    <a:pt x="7" y="25"/>
                  </a:lnTo>
                  <a:lnTo>
                    <a:pt x="13" y="22"/>
                  </a:lnTo>
                  <a:lnTo>
                    <a:pt x="21" y="19"/>
                  </a:lnTo>
                  <a:lnTo>
                    <a:pt x="32" y="17"/>
                  </a:lnTo>
                  <a:lnTo>
                    <a:pt x="44" y="15"/>
                  </a:lnTo>
                  <a:lnTo>
                    <a:pt x="58" y="14"/>
                  </a:lnTo>
                  <a:lnTo>
                    <a:pt x="72" y="13"/>
                  </a:lnTo>
                  <a:lnTo>
                    <a:pt x="88" y="13"/>
                  </a:lnTo>
                  <a:lnTo>
                    <a:pt x="104" y="13"/>
                  </a:lnTo>
                  <a:lnTo>
                    <a:pt x="119" y="13"/>
                  </a:lnTo>
                  <a:lnTo>
                    <a:pt x="134" y="14"/>
                  </a:lnTo>
                  <a:lnTo>
                    <a:pt x="147" y="14"/>
                  </a:lnTo>
                  <a:lnTo>
                    <a:pt x="160" y="14"/>
                  </a:lnTo>
                  <a:lnTo>
                    <a:pt x="171" y="16"/>
                  </a:lnTo>
                  <a:lnTo>
                    <a:pt x="181" y="15"/>
                  </a:lnTo>
                  <a:lnTo>
                    <a:pt x="186" y="16"/>
                  </a:lnTo>
                  <a:lnTo>
                    <a:pt x="190" y="17"/>
                  </a:lnTo>
                  <a:lnTo>
                    <a:pt x="192" y="6"/>
                  </a:lnTo>
                  <a:lnTo>
                    <a:pt x="188" y="5"/>
                  </a:lnTo>
                  <a:lnTo>
                    <a:pt x="181" y="4"/>
                  </a:lnTo>
                  <a:lnTo>
                    <a:pt x="171" y="3"/>
                  </a:lnTo>
                  <a:lnTo>
                    <a:pt x="160" y="3"/>
                  </a:lnTo>
                  <a:lnTo>
                    <a:pt x="147" y="1"/>
                  </a:lnTo>
                  <a:lnTo>
                    <a:pt x="134" y="1"/>
                  </a:lnTo>
                  <a:lnTo>
                    <a:pt x="119" y="0"/>
                  </a:lnTo>
                  <a:lnTo>
                    <a:pt x="104" y="0"/>
                  </a:lnTo>
                  <a:lnTo>
                    <a:pt x="88" y="0"/>
                  </a:lnTo>
                  <a:lnTo>
                    <a:pt x="72" y="2"/>
                  </a:lnTo>
                  <a:lnTo>
                    <a:pt x="58" y="3"/>
                  </a:lnTo>
                  <a:lnTo>
                    <a:pt x="44" y="4"/>
                  </a:lnTo>
                  <a:lnTo>
                    <a:pt x="29" y="6"/>
                  </a:lnTo>
                  <a:lnTo>
                    <a:pt x="19" y="8"/>
                  </a:lnTo>
                  <a:lnTo>
                    <a:pt x="9" y="12"/>
                  </a:lnTo>
                  <a:lnTo>
                    <a:pt x="0" y="17"/>
                  </a:lnTo>
                  <a:lnTo>
                    <a:pt x="0" y="17"/>
                  </a:lnTo>
                  <a:lnTo>
                    <a:pt x="7"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2" name="Google Shape;512;p19"/>
            <p:cNvSpPr/>
            <p:nvPr/>
          </p:nvSpPr>
          <p:spPr>
            <a:xfrm>
              <a:off x="2970" y="1365"/>
              <a:ext cx="91" cy="122"/>
            </a:xfrm>
            <a:custGeom>
              <a:rect b="b" l="l" r="r" t="t"/>
              <a:pathLst>
                <a:path extrusionOk="0" h="122" w="91">
                  <a:moveTo>
                    <a:pt x="10" y="121"/>
                  </a:moveTo>
                  <a:lnTo>
                    <a:pt x="10" y="122"/>
                  </a:lnTo>
                  <a:lnTo>
                    <a:pt x="15" y="109"/>
                  </a:lnTo>
                  <a:lnTo>
                    <a:pt x="23" y="96"/>
                  </a:lnTo>
                  <a:lnTo>
                    <a:pt x="33" y="80"/>
                  </a:lnTo>
                  <a:lnTo>
                    <a:pt x="43" y="62"/>
                  </a:lnTo>
                  <a:lnTo>
                    <a:pt x="55" y="46"/>
                  </a:lnTo>
                  <a:lnTo>
                    <a:pt x="68" y="30"/>
                  </a:lnTo>
                  <a:lnTo>
                    <a:pt x="80" y="19"/>
                  </a:lnTo>
                  <a:lnTo>
                    <a:pt x="91" y="8"/>
                  </a:lnTo>
                  <a:lnTo>
                    <a:pt x="84" y="0"/>
                  </a:lnTo>
                  <a:lnTo>
                    <a:pt x="72" y="10"/>
                  </a:lnTo>
                  <a:lnTo>
                    <a:pt x="59" y="24"/>
                  </a:lnTo>
                  <a:lnTo>
                    <a:pt x="47" y="39"/>
                  </a:lnTo>
                  <a:lnTo>
                    <a:pt x="34" y="56"/>
                  </a:lnTo>
                  <a:lnTo>
                    <a:pt x="23" y="74"/>
                  </a:lnTo>
                  <a:lnTo>
                    <a:pt x="12" y="89"/>
                  </a:lnTo>
                  <a:lnTo>
                    <a:pt x="5" y="105"/>
                  </a:lnTo>
                  <a:lnTo>
                    <a:pt x="0" y="118"/>
                  </a:lnTo>
                  <a:lnTo>
                    <a:pt x="0" y="119"/>
                  </a:lnTo>
                  <a:lnTo>
                    <a:pt x="10" y="1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3" name="Google Shape;513;p19"/>
            <p:cNvSpPr/>
            <p:nvPr/>
          </p:nvSpPr>
          <p:spPr>
            <a:xfrm>
              <a:off x="2968" y="1484"/>
              <a:ext cx="53" cy="103"/>
            </a:xfrm>
            <a:custGeom>
              <a:rect b="b" l="l" r="r" t="t"/>
              <a:pathLst>
                <a:path extrusionOk="0" h="103" w="53">
                  <a:moveTo>
                    <a:pt x="53" y="99"/>
                  </a:moveTo>
                  <a:lnTo>
                    <a:pt x="53" y="99"/>
                  </a:lnTo>
                  <a:lnTo>
                    <a:pt x="49" y="90"/>
                  </a:lnTo>
                  <a:lnTo>
                    <a:pt x="42" y="80"/>
                  </a:lnTo>
                  <a:lnTo>
                    <a:pt x="35" y="67"/>
                  </a:lnTo>
                  <a:lnTo>
                    <a:pt x="27" y="54"/>
                  </a:lnTo>
                  <a:lnTo>
                    <a:pt x="19" y="39"/>
                  </a:lnTo>
                  <a:lnTo>
                    <a:pt x="13" y="26"/>
                  </a:lnTo>
                  <a:lnTo>
                    <a:pt x="12" y="12"/>
                  </a:lnTo>
                  <a:lnTo>
                    <a:pt x="12" y="2"/>
                  </a:lnTo>
                  <a:lnTo>
                    <a:pt x="2" y="0"/>
                  </a:lnTo>
                  <a:lnTo>
                    <a:pt x="0" y="12"/>
                  </a:lnTo>
                  <a:lnTo>
                    <a:pt x="3" y="28"/>
                  </a:lnTo>
                  <a:lnTo>
                    <a:pt x="9" y="43"/>
                  </a:lnTo>
                  <a:lnTo>
                    <a:pt x="16" y="58"/>
                  </a:lnTo>
                  <a:lnTo>
                    <a:pt x="25" y="74"/>
                  </a:lnTo>
                  <a:lnTo>
                    <a:pt x="32" y="86"/>
                  </a:lnTo>
                  <a:lnTo>
                    <a:pt x="38" y="97"/>
                  </a:lnTo>
                  <a:lnTo>
                    <a:pt x="42" y="103"/>
                  </a:lnTo>
                  <a:lnTo>
                    <a:pt x="42" y="103"/>
                  </a:lnTo>
                  <a:lnTo>
                    <a:pt x="53" y="9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4" name="Google Shape;514;p19"/>
            <p:cNvSpPr/>
            <p:nvPr/>
          </p:nvSpPr>
          <p:spPr>
            <a:xfrm>
              <a:off x="3008" y="1583"/>
              <a:ext cx="16" cy="70"/>
            </a:xfrm>
            <a:custGeom>
              <a:rect b="b" l="l" r="r" t="t"/>
              <a:pathLst>
                <a:path extrusionOk="0" h="70" w="16">
                  <a:moveTo>
                    <a:pt x="9" y="70"/>
                  </a:moveTo>
                  <a:lnTo>
                    <a:pt x="11" y="66"/>
                  </a:lnTo>
                  <a:lnTo>
                    <a:pt x="14" y="50"/>
                  </a:lnTo>
                  <a:lnTo>
                    <a:pt x="16" y="32"/>
                  </a:lnTo>
                  <a:lnTo>
                    <a:pt x="15" y="15"/>
                  </a:lnTo>
                  <a:lnTo>
                    <a:pt x="13" y="0"/>
                  </a:lnTo>
                  <a:lnTo>
                    <a:pt x="2" y="4"/>
                  </a:lnTo>
                  <a:lnTo>
                    <a:pt x="5" y="15"/>
                  </a:lnTo>
                  <a:lnTo>
                    <a:pt x="3" y="32"/>
                  </a:lnTo>
                  <a:lnTo>
                    <a:pt x="3" y="50"/>
                  </a:lnTo>
                  <a:lnTo>
                    <a:pt x="0" y="64"/>
                  </a:lnTo>
                  <a:lnTo>
                    <a:pt x="2" y="61"/>
                  </a:lnTo>
                  <a:lnTo>
                    <a:pt x="9" y="70"/>
                  </a:lnTo>
                  <a:lnTo>
                    <a:pt x="11" y="69"/>
                  </a:lnTo>
                  <a:lnTo>
                    <a:pt x="11" y="66"/>
                  </a:lnTo>
                  <a:lnTo>
                    <a:pt x="9" y="7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5" name="Google Shape;515;p19"/>
            <p:cNvSpPr/>
            <p:nvPr/>
          </p:nvSpPr>
          <p:spPr>
            <a:xfrm>
              <a:off x="2927" y="1644"/>
              <a:ext cx="90" cy="77"/>
            </a:xfrm>
            <a:custGeom>
              <a:rect b="b" l="l" r="r" t="t"/>
              <a:pathLst>
                <a:path extrusionOk="0" h="77" w="90">
                  <a:moveTo>
                    <a:pt x="8" y="77"/>
                  </a:moveTo>
                  <a:lnTo>
                    <a:pt x="8" y="77"/>
                  </a:lnTo>
                  <a:lnTo>
                    <a:pt x="16" y="68"/>
                  </a:lnTo>
                  <a:lnTo>
                    <a:pt x="24" y="61"/>
                  </a:lnTo>
                  <a:lnTo>
                    <a:pt x="33" y="51"/>
                  </a:lnTo>
                  <a:lnTo>
                    <a:pt x="44" y="43"/>
                  </a:lnTo>
                  <a:lnTo>
                    <a:pt x="55" y="34"/>
                  </a:lnTo>
                  <a:lnTo>
                    <a:pt x="68" y="25"/>
                  </a:lnTo>
                  <a:lnTo>
                    <a:pt x="79" y="17"/>
                  </a:lnTo>
                  <a:lnTo>
                    <a:pt x="90" y="9"/>
                  </a:lnTo>
                  <a:lnTo>
                    <a:pt x="83" y="0"/>
                  </a:lnTo>
                  <a:lnTo>
                    <a:pt x="73" y="9"/>
                  </a:lnTo>
                  <a:lnTo>
                    <a:pt x="62" y="17"/>
                  </a:lnTo>
                  <a:lnTo>
                    <a:pt x="49" y="25"/>
                  </a:lnTo>
                  <a:lnTo>
                    <a:pt x="38" y="35"/>
                  </a:lnTo>
                  <a:lnTo>
                    <a:pt x="27" y="43"/>
                  </a:lnTo>
                  <a:lnTo>
                    <a:pt x="16" y="52"/>
                  </a:lnTo>
                  <a:lnTo>
                    <a:pt x="7" y="62"/>
                  </a:lnTo>
                  <a:lnTo>
                    <a:pt x="0" y="71"/>
                  </a:lnTo>
                  <a:lnTo>
                    <a:pt x="0" y="71"/>
                  </a:lnTo>
                  <a:lnTo>
                    <a:pt x="8" y="7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6" name="Google Shape;516;p19"/>
            <p:cNvSpPr/>
            <p:nvPr/>
          </p:nvSpPr>
          <p:spPr>
            <a:xfrm>
              <a:off x="2877" y="1715"/>
              <a:ext cx="58" cy="45"/>
            </a:xfrm>
            <a:custGeom>
              <a:rect b="b" l="l" r="r" t="t"/>
              <a:pathLst>
                <a:path extrusionOk="0" h="45" w="58">
                  <a:moveTo>
                    <a:pt x="11" y="41"/>
                  </a:moveTo>
                  <a:lnTo>
                    <a:pt x="9" y="45"/>
                  </a:lnTo>
                  <a:lnTo>
                    <a:pt x="16" y="41"/>
                  </a:lnTo>
                  <a:lnTo>
                    <a:pt x="23" y="36"/>
                  </a:lnTo>
                  <a:lnTo>
                    <a:pt x="29" y="30"/>
                  </a:lnTo>
                  <a:lnTo>
                    <a:pt x="36" y="25"/>
                  </a:lnTo>
                  <a:lnTo>
                    <a:pt x="43" y="20"/>
                  </a:lnTo>
                  <a:lnTo>
                    <a:pt x="49" y="15"/>
                  </a:lnTo>
                  <a:lnTo>
                    <a:pt x="54" y="11"/>
                  </a:lnTo>
                  <a:lnTo>
                    <a:pt x="58" y="6"/>
                  </a:lnTo>
                  <a:lnTo>
                    <a:pt x="50" y="0"/>
                  </a:lnTo>
                  <a:lnTo>
                    <a:pt x="48" y="2"/>
                  </a:lnTo>
                  <a:lnTo>
                    <a:pt x="43" y="6"/>
                  </a:lnTo>
                  <a:lnTo>
                    <a:pt x="36" y="12"/>
                  </a:lnTo>
                  <a:lnTo>
                    <a:pt x="30" y="17"/>
                  </a:lnTo>
                  <a:lnTo>
                    <a:pt x="23" y="22"/>
                  </a:lnTo>
                  <a:lnTo>
                    <a:pt x="17" y="27"/>
                  </a:lnTo>
                  <a:lnTo>
                    <a:pt x="9" y="32"/>
                  </a:lnTo>
                  <a:lnTo>
                    <a:pt x="3" y="37"/>
                  </a:lnTo>
                  <a:lnTo>
                    <a:pt x="1" y="41"/>
                  </a:lnTo>
                  <a:lnTo>
                    <a:pt x="3" y="37"/>
                  </a:lnTo>
                  <a:lnTo>
                    <a:pt x="0" y="39"/>
                  </a:lnTo>
                  <a:lnTo>
                    <a:pt x="1" y="41"/>
                  </a:lnTo>
                  <a:lnTo>
                    <a:pt x="11" y="4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7" name="Google Shape;517;p19"/>
            <p:cNvSpPr/>
            <p:nvPr/>
          </p:nvSpPr>
          <p:spPr>
            <a:xfrm>
              <a:off x="2878" y="1756"/>
              <a:ext cx="288" cy="399"/>
            </a:xfrm>
            <a:custGeom>
              <a:rect b="b" l="l" r="r" t="t"/>
              <a:pathLst>
                <a:path extrusionOk="0" h="399" w="288">
                  <a:moveTo>
                    <a:pt x="288" y="389"/>
                  </a:moveTo>
                  <a:lnTo>
                    <a:pt x="288" y="389"/>
                  </a:lnTo>
                  <a:lnTo>
                    <a:pt x="260" y="374"/>
                  </a:lnTo>
                  <a:lnTo>
                    <a:pt x="234" y="359"/>
                  </a:lnTo>
                  <a:lnTo>
                    <a:pt x="209" y="342"/>
                  </a:lnTo>
                  <a:lnTo>
                    <a:pt x="184" y="322"/>
                  </a:lnTo>
                  <a:lnTo>
                    <a:pt x="162" y="301"/>
                  </a:lnTo>
                  <a:lnTo>
                    <a:pt x="139" y="279"/>
                  </a:lnTo>
                  <a:lnTo>
                    <a:pt x="119" y="256"/>
                  </a:lnTo>
                  <a:lnTo>
                    <a:pt x="100" y="232"/>
                  </a:lnTo>
                  <a:lnTo>
                    <a:pt x="83" y="206"/>
                  </a:lnTo>
                  <a:lnTo>
                    <a:pt x="68" y="180"/>
                  </a:lnTo>
                  <a:lnTo>
                    <a:pt x="53" y="152"/>
                  </a:lnTo>
                  <a:lnTo>
                    <a:pt x="41" y="123"/>
                  </a:lnTo>
                  <a:lnTo>
                    <a:pt x="30" y="94"/>
                  </a:lnTo>
                  <a:lnTo>
                    <a:pt x="22" y="63"/>
                  </a:lnTo>
                  <a:lnTo>
                    <a:pt x="15" y="31"/>
                  </a:lnTo>
                  <a:lnTo>
                    <a:pt x="10" y="0"/>
                  </a:lnTo>
                  <a:lnTo>
                    <a:pt x="0" y="0"/>
                  </a:lnTo>
                  <a:lnTo>
                    <a:pt x="4" y="33"/>
                  </a:lnTo>
                  <a:lnTo>
                    <a:pt x="11" y="66"/>
                  </a:lnTo>
                  <a:lnTo>
                    <a:pt x="20" y="96"/>
                  </a:lnTo>
                  <a:lnTo>
                    <a:pt x="30" y="127"/>
                  </a:lnTo>
                  <a:lnTo>
                    <a:pt x="43" y="156"/>
                  </a:lnTo>
                  <a:lnTo>
                    <a:pt x="57" y="184"/>
                  </a:lnTo>
                  <a:lnTo>
                    <a:pt x="73" y="213"/>
                  </a:lnTo>
                  <a:lnTo>
                    <a:pt x="92" y="239"/>
                  </a:lnTo>
                  <a:lnTo>
                    <a:pt x="111" y="263"/>
                  </a:lnTo>
                  <a:lnTo>
                    <a:pt x="130" y="288"/>
                  </a:lnTo>
                  <a:lnTo>
                    <a:pt x="153" y="310"/>
                  </a:lnTo>
                  <a:lnTo>
                    <a:pt x="177" y="330"/>
                  </a:lnTo>
                  <a:lnTo>
                    <a:pt x="202" y="350"/>
                  </a:lnTo>
                  <a:lnTo>
                    <a:pt x="227" y="369"/>
                  </a:lnTo>
                  <a:lnTo>
                    <a:pt x="256" y="385"/>
                  </a:lnTo>
                  <a:lnTo>
                    <a:pt x="284" y="399"/>
                  </a:lnTo>
                  <a:lnTo>
                    <a:pt x="284" y="399"/>
                  </a:lnTo>
                  <a:lnTo>
                    <a:pt x="288" y="3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8" name="Google Shape;518;p19"/>
            <p:cNvSpPr/>
            <p:nvPr/>
          </p:nvSpPr>
          <p:spPr>
            <a:xfrm>
              <a:off x="3162" y="2145"/>
              <a:ext cx="36" cy="27"/>
            </a:xfrm>
            <a:custGeom>
              <a:rect b="b" l="l" r="r" t="t"/>
              <a:pathLst>
                <a:path extrusionOk="0" h="27" w="36">
                  <a:moveTo>
                    <a:pt x="26" y="18"/>
                  </a:moveTo>
                  <a:lnTo>
                    <a:pt x="33" y="13"/>
                  </a:lnTo>
                  <a:lnTo>
                    <a:pt x="28" y="11"/>
                  </a:lnTo>
                  <a:lnTo>
                    <a:pt x="20" y="7"/>
                  </a:lnTo>
                  <a:lnTo>
                    <a:pt x="10" y="3"/>
                  </a:lnTo>
                  <a:lnTo>
                    <a:pt x="4" y="0"/>
                  </a:lnTo>
                  <a:lnTo>
                    <a:pt x="0" y="10"/>
                  </a:lnTo>
                  <a:lnTo>
                    <a:pt x="6" y="13"/>
                  </a:lnTo>
                  <a:lnTo>
                    <a:pt x="15" y="18"/>
                  </a:lnTo>
                  <a:lnTo>
                    <a:pt x="24" y="22"/>
                  </a:lnTo>
                  <a:lnTo>
                    <a:pt x="29" y="24"/>
                  </a:lnTo>
                  <a:lnTo>
                    <a:pt x="36" y="20"/>
                  </a:lnTo>
                  <a:lnTo>
                    <a:pt x="29" y="24"/>
                  </a:lnTo>
                  <a:lnTo>
                    <a:pt x="35" y="27"/>
                  </a:lnTo>
                  <a:lnTo>
                    <a:pt x="36" y="20"/>
                  </a:lnTo>
                  <a:lnTo>
                    <a:pt x="26"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9" name="Google Shape;519;p19"/>
            <p:cNvSpPr/>
            <p:nvPr/>
          </p:nvSpPr>
          <p:spPr>
            <a:xfrm>
              <a:off x="3188" y="2110"/>
              <a:ext cx="24" cy="55"/>
            </a:xfrm>
            <a:custGeom>
              <a:rect b="b" l="l" r="r" t="t"/>
              <a:pathLst>
                <a:path extrusionOk="0" h="55" w="24">
                  <a:moveTo>
                    <a:pt x="19" y="0"/>
                  </a:moveTo>
                  <a:lnTo>
                    <a:pt x="13" y="5"/>
                  </a:lnTo>
                  <a:lnTo>
                    <a:pt x="8" y="20"/>
                  </a:lnTo>
                  <a:lnTo>
                    <a:pt x="4" y="34"/>
                  </a:lnTo>
                  <a:lnTo>
                    <a:pt x="1" y="46"/>
                  </a:lnTo>
                  <a:lnTo>
                    <a:pt x="0" y="53"/>
                  </a:lnTo>
                  <a:lnTo>
                    <a:pt x="10" y="55"/>
                  </a:lnTo>
                  <a:lnTo>
                    <a:pt x="11" y="48"/>
                  </a:lnTo>
                  <a:lnTo>
                    <a:pt x="14" y="36"/>
                  </a:lnTo>
                  <a:lnTo>
                    <a:pt x="19" y="22"/>
                  </a:lnTo>
                  <a:lnTo>
                    <a:pt x="24" y="9"/>
                  </a:lnTo>
                  <a:lnTo>
                    <a:pt x="19" y="13"/>
                  </a:lnTo>
                  <a:lnTo>
                    <a:pt x="19" y="0"/>
                  </a:lnTo>
                  <a:lnTo>
                    <a:pt x="14" y="1"/>
                  </a:lnTo>
                  <a:lnTo>
                    <a:pt x="13" y="5"/>
                  </a:lnTo>
                  <a:lnTo>
                    <a:pt x="1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0" name="Google Shape;520;p19"/>
            <p:cNvSpPr/>
            <p:nvPr/>
          </p:nvSpPr>
          <p:spPr>
            <a:xfrm>
              <a:off x="3207" y="2110"/>
              <a:ext cx="25" cy="14"/>
            </a:xfrm>
            <a:custGeom>
              <a:rect b="b" l="l" r="r" t="t"/>
              <a:pathLst>
                <a:path extrusionOk="0" h="14" w="25">
                  <a:moveTo>
                    <a:pt x="25" y="1"/>
                  </a:moveTo>
                  <a:lnTo>
                    <a:pt x="25" y="1"/>
                  </a:lnTo>
                  <a:lnTo>
                    <a:pt x="19" y="2"/>
                  </a:lnTo>
                  <a:lnTo>
                    <a:pt x="12" y="1"/>
                  </a:lnTo>
                  <a:lnTo>
                    <a:pt x="6" y="0"/>
                  </a:lnTo>
                  <a:lnTo>
                    <a:pt x="0" y="0"/>
                  </a:lnTo>
                  <a:lnTo>
                    <a:pt x="0" y="13"/>
                  </a:lnTo>
                  <a:lnTo>
                    <a:pt x="6" y="13"/>
                  </a:lnTo>
                  <a:lnTo>
                    <a:pt x="12" y="12"/>
                  </a:lnTo>
                  <a:lnTo>
                    <a:pt x="19" y="13"/>
                  </a:lnTo>
                  <a:lnTo>
                    <a:pt x="25" y="14"/>
                  </a:lnTo>
                  <a:lnTo>
                    <a:pt x="25" y="14"/>
                  </a:lnTo>
                  <a:lnTo>
                    <a:pt x="25"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1" name="Google Shape;521;p19"/>
            <p:cNvSpPr/>
            <p:nvPr/>
          </p:nvSpPr>
          <p:spPr>
            <a:xfrm>
              <a:off x="3232" y="2111"/>
              <a:ext cx="282" cy="13"/>
            </a:xfrm>
            <a:custGeom>
              <a:rect b="b" l="l" r="r" t="t"/>
              <a:pathLst>
                <a:path extrusionOk="0" h="13" w="282">
                  <a:moveTo>
                    <a:pt x="270" y="7"/>
                  </a:moveTo>
                  <a:lnTo>
                    <a:pt x="276" y="0"/>
                  </a:lnTo>
                  <a:lnTo>
                    <a:pt x="272" y="0"/>
                  </a:lnTo>
                  <a:lnTo>
                    <a:pt x="263" y="0"/>
                  </a:lnTo>
                  <a:lnTo>
                    <a:pt x="249" y="0"/>
                  </a:lnTo>
                  <a:lnTo>
                    <a:pt x="232" y="0"/>
                  </a:lnTo>
                  <a:lnTo>
                    <a:pt x="214" y="0"/>
                  </a:lnTo>
                  <a:lnTo>
                    <a:pt x="192" y="0"/>
                  </a:lnTo>
                  <a:lnTo>
                    <a:pt x="169" y="0"/>
                  </a:lnTo>
                  <a:lnTo>
                    <a:pt x="145" y="0"/>
                  </a:lnTo>
                  <a:lnTo>
                    <a:pt x="120" y="0"/>
                  </a:lnTo>
                  <a:lnTo>
                    <a:pt x="96" y="0"/>
                  </a:lnTo>
                  <a:lnTo>
                    <a:pt x="74" y="0"/>
                  </a:lnTo>
                  <a:lnTo>
                    <a:pt x="53" y="0"/>
                  </a:lnTo>
                  <a:lnTo>
                    <a:pt x="34" y="0"/>
                  </a:lnTo>
                  <a:lnTo>
                    <a:pt x="18" y="0"/>
                  </a:lnTo>
                  <a:lnTo>
                    <a:pt x="7" y="0"/>
                  </a:lnTo>
                  <a:lnTo>
                    <a:pt x="0" y="0"/>
                  </a:lnTo>
                  <a:lnTo>
                    <a:pt x="0" y="13"/>
                  </a:lnTo>
                  <a:lnTo>
                    <a:pt x="7" y="13"/>
                  </a:lnTo>
                  <a:lnTo>
                    <a:pt x="18" y="13"/>
                  </a:lnTo>
                  <a:lnTo>
                    <a:pt x="34" y="13"/>
                  </a:lnTo>
                  <a:lnTo>
                    <a:pt x="53" y="13"/>
                  </a:lnTo>
                  <a:lnTo>
                    <a:pt x="74" y="13"/>
                  </a:lnTo>
                  <a:lnTo>
                    <a:pt x="96" y="13"/>
                  </a:lnTo>
                  <a:lnTo>
                    <a:pt x="120" y="13"/>
                  </a:lnTo>
                  <a:lnTo>
                    <a:pt x="145" y="13"/>
                  </a:lnTo>
                  <a:lnTo>
                    <a:pt x="169" y="13"/>
                  </a:lnTo>
                  <a:lnTo>
                    <a:pt x="192" y="13"/>
                  </a:lnTo>
                  <a:lnTo>
                    <a:pt x="214" y="13"/>
                  </a:lnTo>
                  <a:lnTo>
                    <a:pt x="232" y="13"/>
                  </a:lnTo>
                  <a:lnTo>
                    <a:pt x="249" y="13"/>
                  </a:lnTo>
                  <a:lnTo>
                    <a:pt x="263" y="13"/>
                  </a:lnTo>
                  <a:lnTo>
                    <a:pt x="272" y="13"/>
                  </a:lnTo>
                  <a:lnTo>
                    <a:pt x="276" y="13"/>
                  </a:lnTo>
                  <a:lnTo>
                    <a:pt x="282" y="7"/>
                  </a:lnTo>
                  <a:lnTo>
                    <a:pt x="276" y="13"/>
                  </a:lnTo>
                  <a:lnTo>
                    <a:pt x="282" y="13"/>
                  </a:lnTo>
                  <a:lnTo>
                    <a:pt x="282" y="7"/>
                  </a:lnTo>
                  <a:lnTo>
                    <a:pt x="27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2" name="Google Shape;522;p19"/>
            <p:cNvSpPr/>
            <p:nvPr/>
          </p:nvSpPr>
          <p:spPr>
            <a:xfrm>
              <a:off x="3502" y="2054"/>
              <a:ext cx="12" cy="64"/>
            </a:xfrm>
            <a:custGeom>
              <a:rect b="b" l="l" r="r" t="t"/>
              <a:pathLst>
                <a:path extrusionOk="0" h="64" w="12">
                  <a:moveTo>
                    <a:pt x="2" y="0"/>
                  </a:moveTo>
                  <a:lnTo>
                    <a:pt x="1" y="3"/>
                  </a:lnTo>
                  <a:lnTo>
                    <a:pt x="0" y="16"/>
                  </a:lnTo>
                  <a:lnTo>
                    <a:pt x="0" y="33"/>
                  </a:lnTo>
                  <a:lnTo>
                    <a:pt x="0" y="51"/>
                  </a:lnTo>
                  <a:lnTo>
                    <a:pt x="0" y="64"/>
                  </a:lnTo>
                  <a:lnTo>
                    <a:pt x="12" y="64"/>
                  </a:lnTo>
                  <a:lnTo>
                    <a:pt x="12" y="51"/>
                  </a:lnTo>
                  <a:lnTo>
                    <a:pt x="12" y="33"/>
                  </a:lnTo>
                  <a:lnTo>
                    <a:pt x="12" y="16"/>
                  </a:lnTo>
                  <a:lnTo>
                    <a:pt x="11" y="3"/>
                  </a:lnTo>
                  <a:lnTo>
                    <a:pt x="10" y="6"/>
                  </a:lnTo>
                  <a:lnTo>
                    <a:pt x="2" y="0"/>
                  </a:lnTo>
                  <a:lnTo>
                    <a:pt x="0" y="2"/>
                  </a:lnTo>
                  <a:lnTo>
                    <a:pt x="1" y="3"/>
                  </a:lnTo>
                  <a:lnTo>
                    <a:pt x="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3" name="Google Shape;523;p19"/>
            <p:cNvSpPr/>
            <p:nvPr/>
          </p:nvSpPr>
          <p:spPr>
            <a:xfrm>
              <a:off x="3504" y="2030"/>
              <a:ext cx="69" cy="30"/>
            </a:xfrm>
            <a:custGeom>
              <a:rect b="b" l="l" r="r" t="t"/>
              <a:pathLst>
                <a:path extrusionOk="0" h="30" w="69">
                  <a:moveTo>
                    <a:pt x="58" y="0"/>
                  </a:moveTo>
                  <a:lnTo>
                    <a:pt x="57" y="1"/>
                  </a:lnTo>
                  <a:lnTo>
                    <a:pt x="52" y="3"/>
                  </a:lnTo>
                  <a:lnTo>
                    <a:pt x="44" y="6"/>
                  </a:lnTo>
                  <a:lnTo>
                    <a:pt x="34" y="9"/>
                  </a:lnTo>
                  <a:lnTo>
                    <a:pt x="24" y="13"/>
                  </a:lnTo>
                  <a:lnTo>
                    <a:pt x="14" y="16"/>
                  </a:lnTo>
                  <a:lnTo>
                    <a:pt x="6" y="19"/>
                  </a:lnTo>
                  <a:lnTo>
                    <a:pt x="0" y="24"/>
                  </a:lnTo>
                  <a:lnTo>
                    <a:pt x="8" y="30"/>
                  </a:lnTo>
                  <a:lnTo>
                    <a:pt x="10" y="29"/>
                  </a:lnTo>
                  <a:lnTo>
                    <a:pt x="18" y="26"/>
                  </a:lnTo>
                  <a:lnTo>
                    <a:pt x="26" y="23"/>
                  </a:lnTo>
                  <a:lnTo>
                    <a:pt x="37" y="20"/>
                  </a:lnTo>
                  <a:lnTo>
                    <a:pt x="46" y="17"/>
                  </a:lnTo>
                  <a:lnTo>
                    <a:pt x="56" y="14"/>
                  </a:lnTo>
                  <a:lnTo>
                    <a:pt x="64" y="9"/>
                  </a:lnTo>
                  <a:lnTo>
                    <a:pt x="69" y="4"/>
                  </a:lnTo>
                  <a:lnTo>
                    <a:pt x="5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4" name="Google Shape;524;p19"/>
            <p:cNvSpPr/>
            <p:nvPr/>
          </p:nvSpPr>
          <p:spPr>
            <a:xfrm>
              <a:off x="2974" y="1354"/>
              <a:ext cx="300" cy="270"/>
            </a:xfrm>
            <a:custGeom>
              <a:rect b="b" l="l" r="r" t="t"/>
              <a:pathLst>
                <a:path extrusionOk="0" h="270" w="300">
                  <a:moveTo>
                    <a:pt x="42" y="231"/>
                  </a:moveTo>
                  <a:lnTo>
                    <a:pt x="37" y="223"/>
                  </a:lnTo>
                  <a:lnTo>
                    <a:pt x="31" y="213"/>
                  </a:lnTo>
                  <a:lnTo>
                    <a:pt x="24" y="201"/>
                  </a:lnTo>
                  <a:lnTo>
                    <a:pt x="16" y="186"/>
                  </a:lnTo>
                  <a:lnTo>
                    <a:pt x="8" y="171"/>
                  </a:lnTo>
                  <a:lnTo>
                    <a:pt x="2" y="157"/>
                  </a:lnTo>
                  <a:lnTo>
                    <a:pt x="0" y="142"/>
                  </a:lnTo>
                  <a:lnTo>
                    <a:pt x="1" y="131"/>
                  </a:lnTo>
                  <a:lnTo>
                    <a:pt x="6" y="118"/>
                  </a:lnTo>
                  <a:lnTo>
                    <a:pt x="13" y="104"/>
                  </a:lnTo>
                  <a:lnTo>
                    <a:pt x="24" y="88"/>
                  </a:lnTo>
                  <a:lnTo>
                    <a:pt x="34" y="70"/>
                  </a:lnTo>
                  <a:lnTo>
                    <a:pt x="47" y="54"/>
                  </a:lnTo>
                  <a:lnTo>
                    <a:pt x="59" y="38"/>
                  </a:lnTo>
                  <a:lnTo>
                    <a:pt x="72" y="25"/>
                  </a:lnTo>
                  <a:lnTo>
                    <a:pt x="83" y="15"/>
                  </a:lnTo>
                  <a:lnTo>
                    <a:pt x="91" y="11"/>
                  </a:lnTo>
                  <a:lnTo>
                    <a:pt x="100" y="8"/>
                  </a:lnTo>
                  <a:lnTo>
                    <a:pt x="111" y="6"/>
                  </a:lnTo>
                  <a:lnTo>
                    <a:pt x="124" y="3"/>
                  </a:lnTo>
                  <a:lnTo>
                    <a:pt x="138" y="2"/>
                  </a:lnTo>
                  <a:lnTo>
                    <a:pt x="152" y="1"/>
                  </a:lnTo>
                  <a:lnTo>
                    <a:pt x="168" y="0"/>
                  </a:lnTo>
                  <a:lnTo>
                    <a:pt x="184" y="0"/>
                  </a:lnTo>
                  <a:lnTo>
                    <a:pt x="199" y="0"/>
                  </a:lnTo>
                  <a:lnTo>
                    <a:pt x="214" y="1"/>
                  </a:lnTo>
                  <a:lnTo>
                    <a:pt x="227" y="1"/>
                  </a:lnTo>
                  <a:lnTo>
                    <a:pt x="240" y="2"/>
                  </a:lnTo>
                  <a:lnTo>
                    <a:pt x="251" y="3"/>
                  </a:lnTo>
                  <a:lnTo>
                    <a:pt x="261" y="3"/>
                  </a:lnTo>
                  <a:lnTo>
                    <a:pt x="267" y="5"/>
                  </a:lnTo>
                  <a:lnTo>
                    <a:pt x="271" y="6"/>
                  </a:lnTo>
                  <a:lnTo>
                    <a:pt x="276" y="8"/>
                  </a:lnTo>
                  <a:lnTo>
                    <a:pt x="283" y="10"/>
                  </a:lnTo>
                  <a:lnTo>
                    <a:pt x="288" y="12"/>
                  </a:lnTo>
                  <a:lnTo>
                    <a:pt x="293" y="16"/>
                  </a:lnTo>
                  <a:lnTo>
                    <a:pt x="297" y="19"/>
                  </a:lnTo>
                  <a:lnTo>
                    <a:pt x="299" y="22"/>
                  </a:lnTo>
                  <a:lnTo>
                    <a:pt x="300" y="26"/>
                  </a:lnTo>
                  <a:lnTo>
                    <a:pt x="299" y="30"/>
                  </a:lnTo>
                  <a:lnTo>
                    <a:pt x="294" y="38"/>
                  </a:lnTo>
                  <a:lnTo>
                    <a:pt x="287" y="51"/>
                  </a:lnTo>
                  <a:lnTo>
                    <a:pt x="282" y="64"/>
                  </a:lnTo>
                  <a:lnTo>
                    <a:pt x="280" y="73"/>
                  </a:lnTo>
                  <a:lnTo>
                    <a:pt x="267" y="72"/>
                  </a:lnTo>
                  <a:lnTo>
                    <a:pt x="251" y="72"/>
                  </a:lnTo>
                  <a:lnTo>
                    <a:pt x="234" y="73"/>
                  </a:lnTo>
                  <a:lnTo>
                    <a:pt x="215" y="75"/>
                  </a:lnTo>
                  <a:lnTo>
                    <a:pt x="198" y="78"/>
                  </a:lnTo>
                  <a:lnTo>
                    <a:pt x="184" y="81"/>
                  </a:lnTo>
                  <a:lnTo>
                    <a:pt x="172" y="85"/>
                  </a:lnTo>
                  <a:lnTo>
                    <a:pt x="167" y="89"/>
                  </a:lnTo>
                  <a:lnTo>
                    <a:pt x="163" y="105"/>
                  </a:lnTo>
                  <a:lnTo>
                    <a:pt x="161" y="129"/>
                  </a:lnTo>
                  <a:lnTo>
                    <a:pt x="163" y="155"/>
                  </a:lnTo>
                  <a:lnTo>
                    <a:pt x="169" y="174"/>
                  </a:lnTo>
                  <a:lnTo>
                    <a:pt x="165" y="181"/>
                  </a:lnTo>
                  <a:lnTo>
                    <a:pt x="161" y="185"/>
                  </a:lnTo>
                  <a:lnTo>
                    <a:pt x="155" y="189"/>
                  </a:lnTo>
                  <a:lnTo>
                    <a:pt x="151" y="193"/>
                  </a:lnTo>
                  <a:lnTo>
                    <a:pt x="144" y="182"/>
                  </a:lnTo>
                  <a:lnTo>
                    <a:pt x="138" y="168"/>
                  </a:lnTo>
                  <a:lnTo>
                    <a:pt x="131" y="156"/>
                  </a:lnTo>
                  <a:lnTo>
                    <a:pt x="123" y="150"/>
                  </a:lnTo>
                  <a:lnTo>
                    <a:pt x="118" y="152"/>
                  </a:lnTo>
                  <a:lnTo>
                    <a:pt x="112" y="155"/>
                  </a:lnTo>
                  <a:lnTo>
                    <a:pt x="104" y="160"/>
                  </a:lnTo>
                  <a:lnTo>
                    <a:pt x="98" y="167"/>
                  </a:lnTo>
                  <a:lnTo>
                    <a:pt x="93" y="176"/>
                  </a:lnTo>
                  <a:lnTo>
                    <a:pt x="89" y="184"/>
                  </a:lnTo>
                  <a:lnTo>
                    <a:pt x="88" y="194"/>
                  </a:lnTo>
                  <a:lnTo>
                    <a:pt x="90" y="205"/>
                  </a:lnTo>
                  <a:lnTo>
                    <a:pt x="93" y="225"/>
                  </a:lnTo>
                  <a:lnTo>
                    <a:pt x="91" y="240"/>
                  </a:lnTo>
                  <a:lnTo>
                    <a:pt x="85" y="253"/>
                  </a:lnTo>
                  <a:lnTo>
                    <a:pt x="79" y="261"/>
                  </a:lnTo>
                  <a:lnTo>
                    <a:pt x="75" y="263"/>
                  </a:lnTo>
                  <a:lnTo>
                    <a:pt x="71" y="266"/>
                  </a:lnTo>
                  <a:lnTo>
                    <a:pt x="66" y="267"/>
                  </a:lnTo>
                  <a:lnTo>
                    <a:pt x="60" y="269"/>
                  </a:lnTo>
                  <a:lnTo>
                    <a:pt x="55" y="270"/>
                  </a:lnTo>
                  <a:lnTo>
                    <a:pt x="50" y="270"/>
                  </a:lnTo>
                  <a:lnTo>
                    <a:pt x="47" y="270"/>
                  </a:lnTo>
                  <a:lnTo>
                    <a:pt x="44" y="270"/>
                  </a:lnTo>
                  <a:lnTo>
                    <a:pt x="42" y="265"/>
                  </a:lnTo>
                  <a:lnTo>
                    <a:pt x="43" y="255"/>
                  </a:lnTo>
                  <a:lnTo>
                    <a:pt x="44" y="242"/>
                  </a:lnTo>
                  <a:lnTo>
                    <a:pt x="42" y="2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5" name="Google Shape;525;p19"/>
            <p:cNvSpPr/>
            <p:nvPr/>
          </p:nvSpPr>
          <p:spPr>
            <a:xfrm>
              <a:off x="2968" y="1483"/>
              <a:ext cx="53" cy="104"/>
            </a:xfrm>
            <a:custGeom>
              <a:rect b="b" l="l" r="r" t="t"/>
              <a:pathLst>
                <a:path extrusionOk="0" h="104" w="53">
                  <a:moveTo>
                    <a:pt x="2" y="0"/>
                  </a:moveTo>
                  <a:lnTo>
                    <a:pt x="2" y="1"/>
                  </a:lnTo>
                  <a:lnTo>
                    <a:pt x="0" y="13"/>
                  </a:lnTo>
                  <a:lnTo>
                    <a:pt x="3" y="29"/>
                  </a:lnTo>
                  <a:lnTo>
                    <a:pt x="9" y="44"/>
                  </a:lnTo>
                  <a:lnTo>
                    <a:pt x="16" y="59"/>
                  </a:lnTo>
                  <a:lnTo>
                    <a:pt x="25" y="75"/>
                  </a:lnTo>
                  <a:lnTo>
                    <a:pt x="32" y="87"/>
                  </a:lnTo>
                  <a:lnTo>
                    <a:pt x="38" y="98"/>
                  </a:lnTo>
                  <a:lnTo>
                    <a:pt x="42" y="104"/>
                  </a:lnTo>
                  <a:lnTo>
                    <a:pt x="53" y="100"/>
                  </a:lnTo>
                  <a:lnTo>
                    <a:pt x="49" y="91"/>
                  </a:lnTo>
                  <a:lnTo>
                    <a:pt x="42" y="81"/>
                  </a:lnTo>
                  <a:lnTo>
                    <a:pt x="35" y="68"/>
                  </a:lnTo>
                  <a:lnTo>
                    <a:pt x="27" y="55"/>
                  </a:lnTo>
                  <a:lnTo>
                    <a:pt x="19" y="40"/>
                  </a:lnTo>
                  <a:lnTo>
                    <a:pt x="13" y="27"/>
                  </a:lnTo>
                  <a:lnTo>
                    <a:pt x="12" y="13"/>
                  </a:lnTo>
                  <a:lnTo>
                    <a:pt x="12" y="3"/>
                  </a:lnTo>
                  <a:lnTo>
                    <a:pt x="12" y="4"/>
                  </a:lnTo>
                  <a:lnTo>
                    <a:pt x="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6" name="Google Shape;526;p19"/>
            <p:cNvSpPr/>
            <p:nvPr/>
          </p:nvSpPr>
          <p:spPr>
            <a:xfrm>
              <a:off x="2970" y="1365"/>
              <a:ext cx="91" cy="122"/>
            </a:xfrm>
            <a:custGeom>
              <a:rect b="b" l="l" r="r" t="t"/>
              <a:pathLst>
                <a:path extrusionOk="0" h="122" w="91">
                  <a:moveTo>
                    <a:pt x="84" y="0"/>
                  </a:moveTo>
                  <a:lnTo>
                    <a:pt x="84" y="0"/>
                  </a:lnTo>
                  <a:lnTo>
                    <a:pt x="72" y="10"/>
                  </a:lnTo>
                  <a:lnTo>
                    <a:pt x="59" y="24"/>
                  </a:lnTo>
                  <a:lnTo>
                    <a:pt x="47" y="39"/>
                  </a:lnTo>
                  <a:lnTo>
                    <a:pt x="34" y="56"/>
                  </a:lnTo>
                  <a:lnTo>
                    <a:pt x="23" y="74"/>
                  </a:lnTo>
                  <a:lnTo>
                    <a:pt x="12" y="89"/>
                  </a:lnTo>
                  <a:lnTo>
                    <a:pt x="5" y="105"/>
                  </a:lnTo>
                  <a:lnTo>
                    <a:pt x="0" y="118"/>
                  </a:lnTo>
                  <a:lnTo>
                    <a:pt x="10" y="122"/>
                  </a:lnTo>
                  <a:lnTo>
                    <a:pt x="15" y="109"/>
                  </a:lnTo>
                  <a:lnTo>
                    <a:pt x="23" y="96"/>
                  </a:lnTo>
                  <a:lnTo>
                    <a:pt x="33" y="80"/>
                  </a:lnTo>
                  <a:lnTo>
                    <a:pt x="43" y="62"/>
                  </a:lnTo>
                  <a:lnTo>
                    <a:pt x="55" y="46"/>
                  </a:lnTo>
                  <a:lnTo>
                    <a:pt x="68" y="30"/>
                  </a:lnTo>
                  <a:lnTo>
                    <a:pt x="80" y="19"/>
                  </a:lnTo>
                  <a:lnTo>
                    <a:pt x="91" y="8"/>
                  </a:lnTo>
                  <a:lnTo>
                    <a:pt x="91" y="8"/>
                  </a:lnTo>
                  <a:lnTo>
                    <a:pt x="8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7" name="Google Shape;527;p19"/>
            <p:cNvSpPr/>
            <p:nvPr/>
          </p:nvSpPr>
          <p:spPr>
            <a:xfrm>
              <a:off x="3054" y="1348"/>
              <a:ext cx="192" cy="25"/>
            </a:xfrm>
            <a:custGeom>
              <a:rect b="b" l="l" r="r" t="t"/>
              <a:pathLst>
                <a:path extrusionOk="0" h="25" w="192">
                  <a:moveTo>
                    <a:pt x="192" y="6"/>
                  </a:moveTo>
                  <a:lnTo>
                    <a:pt x="192" y="6"/>
                  </a:lnTo>
                  <a:lnTo>
                    <a:pt x="188" y="5"/>
                  </a:lnTo>
                  <a:lnTo>
                    <a:pt x="181" y="4"/>
                  </a:lnTo>
                  <a:lnTo>
                    <a:pt x="171" y="3"/>
                  </a:lnTo>
                  <a:lnTo>
                    <a:pt x="160" y="3"/>
                  </a:lnTo>
                  <a:lnTo>
                    <a:pt x="147" y="1"/>
                  </a:lnTo>
                  <a:lnTo>
                    <a:pt x="134" y="1"/>
                  </a:lnTo>
                  <a:lnTo>
                    <a:pt x="119" y="0"/>
                  </a:lnTo>
                  <a:lnTo>
                    <a:pt x="104" y="0"/>
                  </a:lnTo>
                  <a:lnTo>
                    <a:pt x="88" y="0"/>
                  </a:lnTo>
                  <a:lnTo>
                    <a:pt x="72" y="2"/>
                  </a:lnTo>
                  <a:lnTo>
                    <a:pt x="58" y="3"/>
                  </a:lnTo>
                  <a:lnTo>
                    <a:pt x="44" y="4"/>
                  </a:lnTo>
                  <a:lnTo>
                    <a:pt x="29" y="6"/>
                  </a:lnTo>
                  <a:lnTo>
                    <a:pt x="19" y="8"/>
                  </a:lnTo>
                  <a:lnTo>
                    <a:pt x="9" y="12"/>
                  </a:lnTo>
                  <a:lnTo>
                    <a:pt x="0" y="17"/>
                  </a:lnTo>
                  <a:lnTo>
                    <a:pt x="7" y="25"/>
                  </a:lnTo>
                  <a:lnTo>
                    <a:pt x="13" y="22"/>
                  </a:lnTo>
                  <a:lnTo>
                    <a:pt x="21" y="19"/>
                  </a:lnTo>
                  <a:lnTo>
                    <a:pt x="32" y="17"/>
                  </a:lnTo>
                  <a:lnTo>
                    <a:pt x="44" y="15"/>
                  </a:lnTo>
                  <a:lnTo>
                    <a:pt x="58" y="14"/>
                  </a:lnTo>
                  <a:lnTo>
                    <a:pt x="72" y="13"/>
                  </a:lnTo>
                  <a:lnTo>
                    <a:pt x="88" y="13"/>
                  </a:lnTo>
                  <a:lnTo>
                    <a:pt x="104" y="13"/>
                  </a:lnTo>
                  <a:lnTo>
                    <a:pt x="119" y="13"/>
                  </a:lnTo>
                  <a:lnTo>
                    <a:pt x="134" y="14"/>
                  </a:lnTo>
                  <a:lnTo>
                    <a:pt x="147" y="14"/>
                  </a:lnTo>
                  <a:lnTo>
                    <a:pt x="160" y="14"/>
                  </a:lnTo>
                  <a:lnTo>
                    <a:pt x="171" y="16"/>
                  </a:lnTo>
                  <a:lnTo>
                    <a:pt x="181" y="15"/>
                  </a:lnTo>
                  <a:lnTo>
                    <a:pt x="186" y="16"/>
                  </a:lnTo>
                  <a:lnTo>
                    <a:pt x="190" y="17"/>
                  </a:lnTo>
                  <a:lnTo>
                    <a:pt x="190" y="17"/>
                  </a:lnTo>
                  <a:lnTo>
                    <a:pt x="192"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8" name="Google Shape;528;p19"/>
            <p:cNvSpPr/>
            <p:nvPr/>
          </p:nvSpPr>
          <p:spPr>
            <a:xfrm>
              <a:off x="3244" y="1354"/>
              <a:ext cx="37" cy="33"/>
            </a:xfrm>
            <a:custGeom>
              <a:rect b="b" l="l" r="r" t="t"/>
              <a:pathLst>
                <a:path extrusionOk="0" h="33" w="37">
                  <a:moveTo>
                    <a:pt x="34" y="33"/>
                  </a:moveTo>
                  <a:lnTo>
                    <a:pt x="34" y="33"/>
                  </a:lnTo>
                  <a:lnTo>
                    <a:pt x="37" y="26"/>
                  </a:lnTo>
                  <a:lnTo>
                    <a:pt x="35" y="20"/>
                  </a:lnTo>
                  <a:lnTo>
                    <a:pt x="31" y="15"/>
                  </a:lnTo>
                  <a:lnTo>
                    <a:pt x="26" y="12"/>
                  </a:lnTo>
                  <a:lnTo>
                    <a:pt x="21" y="7"/>
                  </a:lnTo>
                  <a:lnTo>
                    <a:pt x="15" y="5"/>
                  </a:lnTo>
                  <a:lnTo>
                    <a:pt x="9" y="2"/>
                  </a:lnTo>
                  <a:lnTo>
                    <a:pt x="2" y="0"/>
                  </a:lnTo>
                  <a:lnTo>
                    <a:pt x="0" y="11"/>
                  </a:lnTo>
                  <a:lnTo>
                    <a:pt x="4" y="13"/>
                  </a:lnTo>
                  <a:lnTo>
                    <a:pt x="11" y="15"/>
                  </a:lnTo>
                  <a:lnTo>
                    <a:pt x="15" y="17"/>
                  </a:lnTo>
                  <a:lnTo>
                    <a:pt x="20" y="20"/>
                  </a:lnTo>
                  <a:lnTo>
                    <a:pt x="23" y="23"/>
                  </a:lnTo>
                  <a:lnTo>
                    <a:pt x="24" y="24"/>
                  </a:lnTo>
                  <a:lnTo>
                    <a:pt x="24" y="26"/>
                  </a:lnTo>
                  <a:lnTo>
                    <a:pt x="25" y="26"/>
                  </a:lnTo>
                  <a:lnTo>
                    <a:pt x="25" y="26"/>
                  </a:lnTo>
                  <a:lnTo>
                    <a:pt x="34"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9" name="Google Shape;529;p19"/>
            <p:cNvSpPr/>
            <p:nvPr/>
          </p:nvSpPr>
          <p:spPr>
            <a:xfrm>
              <a:off x="3247" y="1380"/>
              <a:ext cx="31" cy="54"/>
            </a:xfrm>
            <a:custGeom>
              <a:rect b="b" l="l" r="r" t="t"/>
              <a:pathLst>
                <a:path extrusionOk="0" h="54" w="31">
                  <a:moveTo>
                    <a:pt x="7" y="53"/>
                  </a:moveTo>
                  <a:lnTo>
                    <a:pt x="13" y="47"/>
                  </a:lnTo>
                  <a:lnTo>
                    <a:pt x="14" y="39"/>
                  </a:lnTo>
                  <a:lnTo>
                    <a:pt x="19" y="28"/>
                  </a:lnTo>
                  <a:lnTo>
                    <a:pt x="26" y="14"/>
                  </a:lnTo>
                  <a:lnTo>
                    <a:pt x="31" y="7"/>
                  </a:lnTo>
                  <a:lnTo>
                    <a:pt x="22" y="0"/>
                  </a:lnTo>
                  <a:lnTo>
                    <a:pt x="16" y="10"/>
                  </a:lnTo>
                  <a:lnTo>
                    <a:pt x="9" y="23"/>
                  </a:lnTo>
                  <a:lnTo>
                    <a:pt x="3" y="37"/>
                  </a:lnTo>
                  <a:lnTo>
                    <a:pt x="0" y="47"/>
                  </a:lnTo>
                  <a:lnTo>
                    <a:pt x="7" y="42"/>
                  </a:lnTo>
                  <a:lnTo>
                    <a:pt x="7" y="53"/>
                  </a:lnTo>
                  <a:lnTo>
                    <a:pt x="13" y="54"/>
                  </a:lnTo>
                  <a:lnTo>
                    <a:pt x="13" y="47"/>
                  </a:lnTo>
                  <a:lnTo>
                    <a:pt x="7" y="5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0" name="Google Shape;530;p19"/>
            <p:cNvSpPr/>
            <p:nvPr/>
          </p:nvSpPr>
          <p:spPr>
            <a:xfrm>
              <a:off x="3136" y="1420"/>
              <a:ext cx="118" cy="25"/>
            </a:xfrm>
            <a:custGeom>
              <a:rect b="b" l="l" r="r" t="t"/>
              <a:pathLst>
                <a:path extrusionOk="0" h="25" w="118">
                  <a:moveTo>
                    <a:pt x="10" y="25"/>
                  </a:moveTo>
                  <a:lnTo>
                    <a:pt x="10" y="25"/>
                  </a:lnTo>
                  <a:lnTo>
                    <a:pt x="12" y="24"/>
                  </a:lnTo>
                  <a:lnTo>
                    <a:pt x="23" y="20"/>
                  </a:lnTo>
                  <a:lnTo>
                    <a:pt x="36" y="17"/>
                  </a:lnTo>
                  <a:lnTo>
                    <a:pt x="53" y="15"/>
                  </a:lnTo>
                  <a:lnTo>
                    <a:pt x="72" y="13"/>
                  </a:lnTo>
                  <a:lnTo>
                    <a:pt x="89" y="13"/>
                  </a:lnTo>
                  <a:lnTo>
                    <a:pt x="105" y="13"/>
                  </a:lnTo>
                  <a:lnTo>
                    <a:pt x="118" y="13"/>
                  </a:lnTo>
                  <a:lnTo>
                    <a:pt x="118" y="2"/>
                  </a:lnTo>
                  <a:lnTo>
                    <a:pt x="105" y="0"/>
                  </a:lnTo>
                  <a:lnTo>
                    <a:pt x="89" y="0"/>
                  </a:lnTo>
                  <a:lnTo>
                    <a:pt x="72" y="2"/>
                  </a:lnTo>
                  <a:lnTo>
                    <a:pt x="53" y="4"/>
                  </a:lnTo>
                  <a:lnTo>
                    <a:pt x="36" y="6"/>
                  </a:lnTo>
                  <a:lnTo>
                    <a:pt x="21" y="9"/>
                  </a:lnTo>
                  <a:lnTo>
                    <a:pt x="8" y="14"/>
                  </a:lnTo>
                  <a:lnTo>
                    <a:pt x="0" y="21"/>
                  </a:lnTo>
                  <a:lnTo>
                    <a:pt x="0" y="21"/>
                  </a:lnTo>
                  <a:lnTo>
                    <a:pt x="10"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1" name="Google Shape;531;p19"/>
            <p:cNvSpPr/>
            <p:nvPr/>
          </p:nvSpPr>
          <p:spPr>
            <a:xfrm>
              <a:off x="3128" y="1441"/>
              <a:ext cx="21" cy="91"/>
            </a:xfrm>
            <a:custGeom>
              <a:rect b="b" l="l" r="r" t="t"/>
              <a:pathLst>
                <a:path extrusionOk="0" h="91" w="21">
                  <a:moveTo>
                    <a:pt x="20" y="90"/>
                  </a:moveTo>
                  <a:lnTo>
                    <a:pt x="19" y="84"/>
                  </a:lnTo>
                  <a:lnTo>
                    <a:pt x="14" y="67"/>
                  </a:lnTo>
                  <a:lnTo>
                    <a:pt x="13" y="42"/>
                  </a:lnTo>
                  <a:lnTo>
                    <a:pt x="14" y="18"/>
                  </a:lnTo>
                  <a:lnTo>
                    <a:pt x="18" y="4"/>
                  </a:lnTo>
                  <a:lnTo>
                    <a:pt x="8" y="0"/>
                  </a:lnTo>
                  <a:lnTo>
                    <a:pt x="3" y="18"/>
                  </a:lnTo>
                  <a:lnTo>
                    <a:pt x="0" y="42"/>
                  </a:lnTo>
                  <a:lnTo>
                    <a:pt x="3" y="69"/>
                  </a:lnTo>
                  <a:lnTo>
                    <a:pt x="11" y="91"/>
                  </a:lnTo>
                  <a:lnTo>
                    <a:pt x="10" y="85"/>
                  </a:lnTo>
                  <a:lnTo>
                    <a:pt x="20" y="90"/>
                  </a:lnTo>
                  <a:lnTo>
                    <a:pt x="21" y="87"/>
                  </a:lnTo>
                  <a:lnTo>
                    <a:pt x="19" y="84"/>
                  </a:lnTo>
                  <a:lnTo>
                    <a:pt x="20" y="9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2" name="Google Shape;532;p19"/>
            <p:cNvSpPr/>
            <p:nvPr/>
          </p:nvSpPr>
          <p:spPr>
            <a:xfrm>
              <a:off x="3121" y="1526"/>
              <a:ext cx="27" cy="31"/>
            </a:xfrm>
            <a:custGeom>
              <a:rect b="b" l="l" r="r" t="t"/>
              <a:pathLst>
                <a:path extrusionOk="0" h="31" w="27">
                  <a:moveTo>
                    <a:pt x="0" y="25"/>
                  </a:moveTo>
                  <a:lnTo>
                    <a:pt x="8" y="24"/>
                  </a:lnTo>
                  <a:lnTo>
                    <a:pt x="12" y="21"/>
                  </a:lnTo>
                  <a:lnTo>
                    <a:pt x="17" y="17"/>
                  </a:lnTo>
                  <a:lnTo>
                    <a:pt x="22" y="12"/>
                  </a:lnTo>
                  <a:lnTo>
                    <a:pt x="27" y="5"/>
                  </a:lnTo>
                  <a:lnTo>
                    <a:pt x="17" y="0"/>
                  </a:lnTo>
                  <a:lnTo>
                    <a:pt x="14" y="6"/>
                  </a:lnTo>
                  <a:lnTo>
                    <a:pt x="10" y="9"/>
                  </a:lnTo>
                  <a:lnTo>
                    <a:pt x="5" y="13"/>
                  </a:lnTo>
                  <a:lnTo>
                    <a:pt x="0" y="18"/>
                  </a:lnTo>
                  <a:lnTo>
                    <a:pt x="8" y="17"/>
                  </a:lnTo>
                  <a:lnTo>
                    <a:pt x="0" y="25"/>
                  </a:lnTo>
                  <a:lnTo>
                    <a:pt x="4" y="31"/>
                  </a:lnTo>
                  <a:lnTo>
                    <a:pt x="8" y="24"/>
                  </a:lnTo>
                  <a:lnTo>
                    <a:pt x="0"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3" name="Google Shape;533;p19"/>
            <p:cNvSpPr/>
            <p:nvPr/>
          </p:nvSpPr>
          <p:spPr>
            <a:xfrm>
              <a:off x="3097" y="1498"/>
              <a:ext cx="32" cy="53"/>
            </a:xfrm>
            <a:custGeom>
              <a:rect b="b" l="l" r="r" t="t"/>
              <a:pathLst>
                <a:path extrusionOk="0" h="53" w="32">
                  <a:moveTo>
                    <a:pt x="0" y="13"/>
                  </a:moveTo>
                  <a:lnTo>
                    <a:pt x="0" y="13"/>
                  </a:lnTo>
                  <a:lnTo>
                    <a:pt x="4" y="15"/>
                  </a:lnTo>
                  <a:lnTo>
                    <a:pt x="9" y="26"/>
                  </a:lnTo>
                  <a:lnTo>
                    <a:pt x="16" y="40"/>
                  </a:lnTo>
                  <a:lnTo>
                    <a:pt x="24" y="53"/>
                  </a:lnTo>
                  <a:lnTo>
                    <a:pt x="32" y="45"/>
                  </a:lnTo>
                  <a:lnTo>
                    <a:pt x="26" y="36"/>
                  </a:lnTo>
                  <a:lnTo>
                    <a:pt x="20" y="22"/>
                  </a:lnTo>
                  <a:lnTo>
                    <a:pt x="13" y="9"/>
                  </a:lnTo>
                  <a:lnTo>
                    <a:pt x="0" y="0"/>
                  </a:lnTo>
                  <a:lnTo>
                    <a:pt x="0" y="0"/>
                  </a:lnTo>
                  <a:lnTo>
                    <a:pt x="0" y="1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4" name="Google Shape;534;p19"/>
            <p:cNvSpPr/>
            <p:nvPr/>
          </p:nvSpPr>
          <p:spPr>
            <a:xfrm>
              <a:off x="3055" y="1498"/>
              <a:ext cx="42" cy="63"/>
            </a:xfrm>
            <a:custGeom>
              <a:rect b="b" l="l" r="r" t="t"/>
              <a:pathLst>
                <a:path extrusionOk="0" h="63" w="42">
                  <a:moveTo>
                    <a:pt x="14" y="60"/>
                  </a:moveTo>
                  <a:lnTo>
                    <a:pt x="14" y="59"/>
                  </a:lnTo>
                  <a:lnTo>
                    <a:pt x="13" y="50"/>
                  </a:lnTo>
                  <a:lnTo>
                    <a:pt x="13" y="41"/>
                  </a:lnTo>
                  <a:lnTo>
                    <a:pt x="17" y="34"/>
                  </a:lnTo>
                  <a:lnTo>
                    <a:pt x="21" y="26"/>
                  </a:lnTo>
                  <a:lnTo>
                    <a:pt x="27" y="20"/>
                  </a:lnTo>
                  <a:lnTo>
                    <a:pt x="34" y="16"/>
                  </a:lnTo>
                  <a:lnTo>
                    <a:pt x="39" y="13"/>
                  </a:lnTo>
                  <a:lnTo>
                    <a:pt x="42" y="13"/>
                  </a:lnTo>
                  <a:lnTo>
                    <a:pt x="42" y="0"/>
                  </a:lnTo>
                  <a:lnTo>
                    <a:pt x="35" y="2"/>
                  </a:lnTo>
                  <a:lnTo>
                    <a:pt x="27" y="5"/>
                  </a:lnTo>
                  <a:lnTo>
                    <a:pt x="19" y="12"/>
                  </a:lnTo>
                  <a:lnTo>
                    <a:pt x="13" y="20"/>
                  </a:lnTo>
                  <a:lnTo>
                    <a:pt x="7" y="29"/>
                  </a:lnTo>
                  <a:lnTo>
                    <a:pt x="2" y="39"/>
                  </a:lnTo>
                  <a:lnTo>
                    <a:pt x="0" y="50"/>
                  </a:lnTo>
                  <a:lnTo>
                    <a:pt x="3" y="63"/>
                  </a:lnTo>
                  <a:lnTo>
                    <a:pt x="3" y="62"/>
                  </a:lnTo>
                  <a:lnTo>
                    <a:pt x="14" y="6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5" name="Google Shape;535;p19"/>
            <p:cNvSpPr/>
            <p:nvPr/>
          </p:nvSpPr>
          <p:spPr>
            <a:xfrm>
              <a:off x="3049" y="1558"/>
              <a:ext cx="24" cy="61"/>
            </a:xfrm>
            <a:custGeom>
              <a:rect b="b" l="l" r="r" t="t"/>
              <a:pathLst>
                <a:path extrusionOk="0" h="61" w="24">
                  <a:moveTo>
                    <a:pt x="7" y="61"/>
                  </a:moveTo>
                  <a:lnTo>
                    <a:pt x="8" y="61"/>
                  </a:lnTo>
                  <a:lnTo>
                    <a:pt x="16" y="51"/>
                  </a:lnTo>
                  <a:lnTo>
                    <a:pt x="21" y="37"/>
                  </a:lnTo>
                  <a:lnTo>
                    <a:pt x="24" y="21"/>
                  </a:lnTo>
                  <a:lnTo>
                    <a:pt x="20" y="0"/>
                  </a:lnTo>
                  <a:lnTo>
                    <a:pt x="9" y="2"/>
                  </a:lnTo>
                  <a:lnTo>
                    <a:pt x="12" y="21"/>
                  </a:lnTo>
                  <a:lnTo>
                    <a:pt x="10" y="35"/>
                  </a:lnTo>
                  <a:lnTo>
                    <a:pt x="5" y="47"/>
                  </a:lnTo>
                  <a:lnTo>
                    <a:pt x="0" y="53"/>
                  </a:lnTo>
                  <a:lnTo>
                    <a:pt x="1" y="53"/>
                  </a:lnTo>
                  <a:lnTo>
                    <a:pt x="7" y="6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6" name="Google Shape;536;p19"/>
            <p:cNvSpPr/>
            <p:nvPr/>
          </p:nvSpPr>
          <p:spPr>
            <a:xfrm>
              <a:off x="3016" y="1611"/>
              <a:ext cx="40" cy="20"/>
            </a:xfrm>
            <a:custGeom>
              <a:rect b="b" l="l" r="r" t="t"/>
              <a:pathLst>
                <a:path extrusionOk="0" h="20" w="40">
                  <a:moveTo>
                    <a:pt x="1" y="19"/>
                  </a:moveTo>
                  <a:lnTo>
                    <a:pt x="0" y="19"/>
                  </a:lnTo>
                  <a:lnTo>
                    <a:pt x="5" y="20"/>
                  </a:lnTo>
                  <a:lnTo>
                    <a:pt x="8" y="20"/>
                  </a:lnTo>
                  <a:lnTo>
                    <a:pt x="13" y="19"/>
                  </a:lnTo>
                  <a:lnTo>
                    <a:pt x="19" y="18"/>
                  </a:lnTo>
                  <a:lnTo>
                    <a:pt x="25" y="16"/>
                  </a:lnTo>
                  <a:lnTo>
                    <a:pt x="31" y="14"/>
                  </a:lnTo>
                  <a:lnTo>
                    <a:pt x="36" y="11"/>
                  </a:lnTo>
                  <a:lnTo>
                    <a:pt x="40" y="8"/>
                  </a:lnTo>
                  <a:lnTo>
                    <a:pt x="34" y="0"/>
                  </a:lnTo>
                  <a:lnTo>
                    <a:pt x="30" y="1"/>
                  </a:lnTo>
                  <a:lnTo>
                    <a:pt x="27" y="4"/>
                  </a:lnTo>
                  <a:lnTo>
                    <a:pt x="23" y="5"/>
                  </a:lnTo>
                  <a:lnTo>
                    <a:pt x="17" y="7"/>
                  </a:lnTo>
                  <a:lnTo>
                    <a:pt x="13" y="8"/>
                  </a:lnTo>
                  <a:lnTo>
                    <a:pt x="8" y="7"/>
                  </a:lnTo>
                  <a:lnTo>
                    <a:pt x="5" y="7"/>
                  </a:lnTo>
                  <a:lnTo>
                    <a:pt x="4" y="8"/>
                  </a:lnTo>
                  <a:lnTo>
                    <a:pt x="3" y="8"/>
                  </a:lnTo>
                  <a:lnTo>
                    <a:pt x="1"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7" name="Google Shape;537;p19"/>
            <p:cNvSpPr/>
            <p:nvPr/>
          </p:nvSpPr>
          <p:spPr>
            <a:xfrm>
              <a:off x="3010" y="1583"/>
              <a:ext cx="14" cy="47"/>
            </a:xfrm>
            <a:custGeom>
              <a:rect b="b" l="l" r="r" t="t"/>
              <a:pathLst>
                <a:path extrusionOk="0" h="47" w="14">
                  <a:moveTo>
                    <a:pt x="0" y="4"/>
                  </a:moveTo>
                  <a:lnTo>
                    <a:pt x="0" y="4"/>
                  </a:lnTo>
                  <a:lnTo>
                    <a:pt x="1" y="13"/>
                  </a:lnTo>
                  <a:lnTo>
                    <a:pt x="1" y="26"/>
                  </a:lnTo>
                  <a:lnTo>
                    <a:pt x="0" y="36"/>
                  </a:lnTo>
                  <a:lnTo>
                    <a:pt x="7" y="47"/>
                  </a:lnTo>
                  <a:lnTo>
                    <a:pt x="9" y="36"/>
                  </a:lnTo>
                  <a:lnTo>
                    <a:pt x="11" y="36"/>
                  </a:lnTo>
                  <a:lnTo>
                    <a:pt x="12" y="26"/>
                  </a:lnTo>
                  <a:lnTo>
                    <a:pt x="14" y="13"/>
                  </a:lnTo>
                  <a:lnTo>
                    <a:pt x="11" y="0"/>
                  </a:lnTo>
                  <a:lnTo>
                    <a:pt x="11" y="0"/>
                  </a:lnTo>
                  <a:lnTo>
                    <a:pt x="0"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8" name="Google Shape;538;p19"/>
            <p:cNvSpPr/>
            <p:nvPr/>
          </p:nvSpPr>
          <p:spPr>
            <a:xfrm>
              <a:off x="3086" y="1739"/>
              <a:ext cx="90" cy="411"/>
            </a:xfrm>
            <a:custGeom>
              <a:rect b="b" l="l" r="r" t="t"/>
              <a:pathLst>
                <a:path extrusionOk="0" h="411" w="90">
                  <a:moveTo>
                    <a:pt x="78" y="411"/>
                  </a:moveTo>
                  <a:lnTo>
                    <a:pt x="86" y="298"/>
                  </a:lnTo>
                  <a:lnTo>
                    <a:pt x="90" y="179"/>
                  </a:lnTo>
                  <a:lnTo>
                    <a:pt x="85" y="73"/>
                  </a:lnTo>
                  <a:lnTo>
                    <a:pt x="69" y="0"/>
                  </a:lnTo>
                  <a:lnTo>
                    <a:pt x="60" y="15"/>
                  </a:lnTo>
                  <a:lnTo>
                    <a:pt x="50" y="32"/>
                  </a:lnTo>
                  <a:lnTo>
                    <a:pt x="39" y="52"/>
                  </a:lnTo>
                  <a:lnTo>
                    <a:pt x="28" y="73"/>
                  </a:lnTo>
                  <a:lnTo>
                    <a:pt x="17" y="94"/>
                  </a:lnTo>
                  <a:lnTo>
                    <a:pt x="9" y="112"/>
                  </a:lnTo>
                  <a:lnTo>
                    <a:pt x="3" y="125"/>
                  </a:lnTo>
                  <a:lnTo>
                    <a:pt x="0" y="134"/>
                  </a:lnTo>
                  <a:lnTo>
                    <a:pt x="4" y="136"/>
                  </a:lnTo>
                  <a:lnTo>
                    <a:pt x="9" y="138"/>
                  </a:lnTo>
                  <a:lnTo>
                    <a:pt x="14" y="140"/>
                  </a:lnTo>
                  <a:lnTo>
                    <a:pt x="20" y="142"/>
                  </a:lnTo>
                  <a:lnTo>
                    <a:pt x="26" y="145"/>
                  </a:lnTo>
                  <a:lnTo>
                    <a:pt x="31" y="147"/>
                  </a:lnTo>
                  <a:lnTo>
                    <a:pt x="36" y="150"/>
                  </a:lnTo>
                  <a:lnTo>
                    <a:pt x="41" y="153"/>
                  </a:lnTo>
                  <a:lnTo>
                    <a:pt x="34" y="170"/>
                  </a:lnTo>
                  <a:lnTo>
                    <a:pt x="28" y="187"/>
                  </a:lnTo>
                  <a:lnTo>
                    <a:pt x="24" y="201"/>
                  </a:lnTo>
                  <a:lnTo>
                    <a:pt x="19" y="212"/>
                  </a:lnTo>
                  <a:lnTo>
                    <a:pt x="31" y="213"/>
                  </a:lnTo>
                  <a:lnTo>
                    <a:pt x="39" y="228"/>
                  </a:lnTo>
                  <a:lnTo>
                    <a:pt x="47" y="256"/>
                  </a:lnTo>
                  <a:lnTo>
                    <a:pt x="52" y="288"/>
                  </a:lnTo>
                  <a:lnTo>
                    <a:pt x="56" y="323"/>
                  </a:lnTo>
                  <a:lnTo>
                    <a:pt x="57" y="357"/>
                  </a:lnTo>
                  <a:lnTo>
                    <a:pt x="58" y="384"/>
                  </a:lnTo>
                  <a:lnTo>
                    <a:pt x="57" y="401"/>
                  </a:lnTo>
                  <a:lnTo>
                    <a:pt x="62" y="403"/>
                  </a:lnTo>
                  <a:lnTo>
                    <a:pt x="68" y="406"/>
                  </a:lnTo>
                  <a:lnTo>
                    <a:pt x="74" y="409"/>
                  </a:lnTo>
                  <a:lnTo>
                    <a:pt x="78" y="4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9" name="Google Shape;539;p19"/>
            <p:cNvSpPr/>
            <p:nvPr/>
          </p:nvSpPr>
          <p:spPr>
            <a:xfrm>
              <a:off x="3169" y="1708"/>
              <a:ext cx="61" cy="82"/>
            </a:xfrm>
            <a:custGeom>
              <a:rect b="b" l="l" r="r" t="t"/>
              <a:pathLst>
                <a:path extrusionOk="0" h="82" w="61">
                  <a:moveTo>
                    <a:pt x="0" y="33"/>
                  </a:moveTo>
                  <a:lnTo>
                    <a:pt x="0" y="53"/>
                  </a:lnTo>
                  <a:lnTo>
                    <a:pt x="4" y="57"/>
                  </a:lnTo>
                  <a:lnTo>
                    <a:pt x="10" y="61"/>
                  </a:lnTo>
                  <a:lnTo>
                    <a:pt x="18" y="67"/>
                  </a:lnTo>
                  <a:lnTo>
                    <a:pt x="24" y="71"/>
                  </a:lnTo>
                  <a:lnTo>
                    <a:pt x="31" y="76"/>
                  </a:lnTo>
                  <a:lnTo>
                    <a:pt x="38" y="79"/>
                  </a:lnTo>
                  <a:lnTo>
                    <a:pt x="44" y="81"/>
                  </a:lnTo>
                  <a:lnTo>
                    <a:pt x="48" y="82"/>
                  </a:lnTo>
                  <a:lnTo>
                    <a:pt x="55" y="71"/>
                  </a:lnTo>
                  <a:lnTo>
                    <a:pt x="60" y="45"/>
                  </a:lnTo>
                  <a:lnTo>
                    <a:pt x="61" y="18"/>
                  </a:lnTo>
                  <a:lnTo>
                    <a:pt x="56" y="1"/>
                  </a:lnTo>
                  <a:lnTo>
                    <a:pt x="52" y="0"/>
                  </a:lnTo>
                  <a:lnTo>
                    <a:pt x="47" y="2"/>
                  </a:lnTo>
                  <a:lnTo>
                    <a:pt x="40" y="5"/>
                  </a:lnTo>
                  <a:lnTo>
                    <a:pt x="31" y="10"/>
                  </a:lnTo>
                  <a:lnTo>
                    <a:pt x="23" y="15"/>
                  </a:lnTo>
                  <a:lnTo>
                    <a:pt x="15" y="22"/>
                  </a:lnTo>
                  <a:lnTo>
                    <a:pt x="7" y="28"/>
                  </a:lnTo>
                  <a:lnTo>
                    <a:pt x="0" y="33"/>
                  </a:lnTo>
                  <a:close/>
                </a:path>
              </a:pathLst>
            </a:custGeom>
            <a:solidFill>
              <a:srgbClr val="00666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0" name="Google Shape;540;p19"/>
            <p:cNvSpPr/>
            <p:nvPr/>
          </p:nvSpPr>
          <p:spPr>
            <a:xfrm>
              <a:off x="3424" y="1825"/>
              <a:ext cx="464" cy="34"/>
            </a:xfrm>
            <a:prstGeom prst="rect">
              <a:avLst/>
            </a:prstGeom>
            <a:solidFill>
              <a:srgbClr val="0099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1" name="Google Shape;541;p19"/>
            <p:cNvSpPr/>
            <p:nvPr/>
          </p:nvSpPr>
          <p:spPr>
            <a:xfrm>
              <a:off x="3882" y="1818"/>
              <a:ext cx="12" cy="41"/>
            </a:xfrm>
            <a:custGeom>
              <a:rect b="b" l="l" r="r" t="t"/>
              <a:pathLst>
                <a:path extrusionOk="0" h="41" w="12">
                  <a:moveTo>
                    <a:pt x="6" y="13"/>
                  </a:moveTo>
                  <a:lnTo>
                    <a:pt x="0" y="7"/>
                  </a:lnTo>
                  <a:lnTo>
                    <a:pt x="0" y="41"/>
                  </a:lnTo>
                  <a:lnTo>
                    <a:pt x="12" y="41"/>
                  </a:lnTo>
                  <a:lnTo>
                    <a:pt x="12" y="7"/>
                  </a:lnTo>
                  <a:lnTo>
                    <a:pt x="6" y="0"/>
                  </a:lnTo>
                  <a:lnTo>
                    <a:pt x="12" y="7"/>
                  </a:lnTo>
                  <a:lnTo>
                    <a:pt x="12" y="0"/>
                  </a:lnTo>
                  <a:lnTo>
                    <a:pt x="6" y="0"/>
                  </a:lnTo>
                  <a:lnTo>
                    <a:pt x="6" y="1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2" name="Google Shape;542;p19"/>
            <p:cNvSpPr/>
            <p:nvPr/>
          </p:nvSpPr>
          <p:spPr>
            <a:xfrm>
              <a:off x="3417" y="1818"/>
              <a:ext cx="471" cy="13"/>
            </a:xfrm>
            <a:custGeom>
              <a:rect b="b" l="l" r="r" t="t"/>
              <a:pathLst>
                <a:path extrusionOk="0" h="13" w="471">
                  <a:moveTo>
                    <a:pt x="13" y="7"/>
                  </a:moveTo>
                  <a:lnTo>
                    <a:pt x="7" y="13"/>
                  </a:lnTo>
                  <a:lnTo>
                    <a:pt x="471" y="13"/>
                  </a:lnTo>
                  <a:lnTo>
                    <a:pt x="471" y="0"/>
                  </a:lnTo>
                  <a:lnTo>
                    <a:pt x="7" y="0"/>
                  </a:lnTo>
                  <a:lnTo>
                    <a:pt x="0" y="7"/>
                  </a:lnTo>
                  <a:lnTo>
                    <a:pt x="7" y="0"/>
                  </a:lnTo>
                  <a:lnTo>
                    <a:pt x="0" y="0"/>
                  </a:lnTo>
                  <a:lnTo>
                    <a:pt x="0" y="7"/>
                  </a:lnTo>
                  <a:lnTo>
                    <a:pt x="13"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3" name="Google Shape;543;p19"/>
            <p:cNvSpPr/>
            <p:nvPr/>
          </p:nvSpPr>
          <p:spPr>
            <a:xfrm>
              <a:off x="3417" y="1825"/>
              <a:ext cx="13" cy="40"/>
            </a:xfrm>
            <a:custGeom>
              <a:rect b="b" l="l" r="r" t="t"/>
              <a:pathLst>
                <a:path extrusionOk="0" h="40" w="13">
                  <a:moveTo>
                    <a:pt x="7" y="28"/>
                  </a:moveTo>
                  <a:lnTo>
                    <a:pt x="13" y="34"/>
                  </a:lnTo>
                  <a:lnTo>
                    <a:pt x="13" y="0"/>
                  </a:lnTo>
                  <a:lnTo>
                    <a:pt x="0" y="0"/>
                  </a:lnTo>
                  <a:lnTo>
                    <a:pt x="0" y="34"/>
                  </a:lnTo>
                  <a:lnTo>
                    <a:pt x="7" y="40"/>
                  </a:lnTo>
                  <a:lnTo>
                    <a:pt x="0" y="34"/>
                  </a:lnTo>
                  <a:lnTo>
                    <a:pt x="0" y="40"/>
                  </a:lnTo>
                  <a:lnTo>
                    <a:pt x="7" y="40"/>
                  </a:lnTo>
                  <a:lnTo>
                    <a:pt x="7"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4" name="Google Shape;544;p19"/>
            <p:cNvSpPr/>
            <p:nvPr/>
          </p:nvSpPr>
          <p:spPr>
            <a:xfrm>
              <a:off x="3424" y="1853"/>
              <a:ext cx="470" cy="12"/>
            </a:xfrm>
            <a:custGeom>
              <a:rect b="b" l="l" r="r" t="t"/>
              <a:pathLst>
                <a:path extrusionOk="0" h="12" w="470">
                  <a:moveTo>
                    <a:pt x="458" y="6"/>
                  </a:moveTo>
                  <a:lnTo>
                    <a:pt x="464" y="0"/>
                  </a:lnTo>
                  <a:lnTo>
                    <a:pt x="0" y="0"/>
                  </a:lnTo>
                  <a:lnTo>
                    <a:pt x="0" y="12"/>
                  </a:lnTo>
                  <a:lnTo>
                    <a:pt x="464" y="12"/>
                  </a:lnTo>
                  <a:lnTo>
                    <a:pt x="470" y="6"/>
                  </a:lnTo>
                  <a:lnTo>
                    <a:pt x="464" y="12"/>
                  </a:lnTo>
                  <a:lnTo>
                    <a:pt x="470" y="12"/>
                  </a:lnTo>
                  <a:lnTo>
                    <a:pt x="470" y="6"/>
                  </a:lnTo>
                  <a:lnTo>
                    <a:pt x="458"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5" name="Google Shape;545;p19"/>
            <p:cNvSpPr/>
            <p:nvPr/>
          </p:nvSpPr>
          <p:spPr>
            <a:xfrm>
              <a:off x="3500" y="1670"/>
              <a:ext cx="309" cy="155"/>
            </a:xfrm>
            <a:custGeom>
              <a:rect b="b" l="l" r="r" t="t"/>
              <a:pathLst>
                <a:path extrusionOk="0" h="155" w="309">
                  <a:moveTo>
                    <a:pt x="0" y="155"/>
                  </a:moveTo>
                  <a:lnTo>
                    <a:pt x="3" y="123"/>
                  </a:lnTo>
                  <a:lnTo>
                    <a:pt x="12" y="94"/>
                  </a:lnTo>
                  <a:lnTo>
                    <a:pt x="26" y="68"/>
                  </a:lnTo>
                  <a:lnTo>
                    <a:pt x="45" y="45"/>
                  </a:lnTo>
                  <a:lnTo>
                    <a:pt x="68" y="26"/>
                  </a:lnTo>
                  <a:lnTo>
                    <a:pt x="94" y="13"/>
                  </a:lnTo>
                  <a:lnTo>
                    <a:pt x="123" y="3"/>
                  </a:lnTo>
                  <a:lnTo>
                    <a:pt x="154" y="0"/>
                  </a:lnTo>
                  <a:lnTo>
                    <a:pt x="186" y="3"/>
                  </a:lnTo>
                  <a:lnTo>
                    <a:pt x="214" y="13"/>
                  </a:lnTo>
                  <a:lnTo>
                    <a:pt x="240" y="26"/>
                  </a:lnTo>
                  <a:lnTo>
                    <a:pt x="263" y="45"/>
                  </a:lnTo>
                  <a:lnTo>
                    <a:pt x="283" y="68"/>
                  </a:lnTo>
                  <a:lnTo>
                    <a:pt x="296" y="94"/>
                  </a:lnTo>
                  <a:lnTo>
                    <a:pt x="306" y="123"/>
                  </a:lnTo>
                  <a:lnTo>
                    <a:pt x="309" y="155"/>
                  </a:lnTo>
                  <a:lnTo>
                    <a:pt x="296" y="155"/>
                  </a:lnTo>
                  <a:lnTo>
                    <a:pt x="281" y="155"/>
                  </a:lnTo>
                  <a:lnTo>
                    <a:pt x="262" y="155"/>
                  </a:lnTo>
                  <a:lnTo>
                    <a:pt x="242" y="155"/>
                  </a:lnTo>
                  <a:lnTo>
                    <a:pt x="220" y="155"/>
                  </a:lnTo>
                  <a:lnTo>
                    <a:pt x="196" y="155"/>
                  </a:lnTo>
                  <a:lnTo>
                    <a:pt x="172" y="155"/>
                  </a:lnTo>
                  <a:lnTo>
                    <a:pt x="148" y="155"/>
                  </a:lnTo>
                  <a:lnTo>
                    <a:pt x="124" y="155"/>
                  </a:lnTo>
                  <a:lnTo>
                    <a:pt x="100" y="155"/>
                  </a:lnTo>
                  <a:lnTo>
                    <a:pt x="78" y="155"/>
                  </a:lnTo>
                  <a:lnTo>
                    <a:pt x="57" y="155"/>
                  </a:lnTo>
                  <a:lnTo>
                    <a:pt x="38" y="155"/>
                  </a:lnTo>
                  <a:lnTo>
                    <a:pt x="23" y="155"/>
                  </a:lnTo>
                  <a:lnTo>
                    <a:pt x="9" y="155"/>
                  </a:lnTo>
                  <a:lnTo>
                    <a:pt x="0" y="155"/>
                  </a:lnTo>
                  <a:close/>
                </a:path>
              </a:pathLst>
            </a:custGeom>
            <a:solidFill>
              <a:srgbClr val="33B2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6" name="Google Shape;546;p19"/>
            <p:cNvSpPr/>
            <p:nvPr/>
          </p:nvSpPr>
          <p:spPr>
            <a:xfrm>
              <a:off x="3494" y="1664"/>
              <a:ext cx="160" cy="161"/>
            </a:xfrm>
            <a:custGeom>
              <a:rect b="b" l="l" r="r" t="t"/>
              <a:pathLst>
                <a:path extrusionOk="0" h="161" w="160">
                  <a:moveTo>
                    <a:pt x="160" y="0"/>
                  </a:moveTo>
                  <a:lnTo>
                    <a:pt x="160" y="0"/>
                  </a:lnTo>
                  <a:lnTo>
                    <a:pt x="128" y="4"/>
                  </a:lnTo>
                  <a:lnTo>
                    <a:pt x="98" y="14"/>
                  </a:lnTo>
                  <a:lnTo>
                    <a:pt x="71" y="28"/>
                  </a:lnTo>
                  <a:lnTo>
                    <a:pt x="47" y="47"/>
                  </a:lnTo>
                  <a:lnTo>
                    <a:pt x="28" y="71"/>
                  </a:lnTo>
                  <a:lnTo>
                    <a:pt x="13" y="98"/>
                  </a:lnTo>
                  <a:lnTo>
                    <a:pt x="4" y="128"/>
                  </a:lnTo>
                  <a:lnTo>
                    <a:pt x="0" y="161"/>
                  </a:lnTo>
                  <a:lnTo>
                    <a:pt x="12" y="161"/>
                  </a:lnTo>
                  <a:lnTo>
                    <a:pt x="14" y="130"/>
                  </a:lnTo>
                  <a:lnTo>
                    <a:pt x="24" y="102"/>
                  </a:lnTo>
                  <a:lnTo>
                    <a:pt x="36" y="77"/>
                  </a:lnTo>
                  <a:lnTo>
                    <a:pt x="55" y="55"/>
                  </a:lnTo>
                  <a:lnTo>
                    <a:pt x="77" y="37"/>
                  </a:lnTo>
                  <a:lnTo>
                    <a:pt x="102" y="24"/>
                  </a:lnTo>
                  <a:lnTo>
                    <a:pt x="130" y="15"/>
                  </a:lnTo>
                  <a:lnTo>
                    <a:pt x="160" y="13"/>
                  </a:lnTo>
                  <a:lnTo>
                    <a:pt x="160" y="13"/>
                  </a:lnTo>
                  <a:lnTo>
                    <a:pt x="16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7" name="Google Shape;547;p19"/>
            <p:cNvSpPr/>
            <p:nvPr/>
          </p:nvSpPr>
          <p:spPr>
            <a:xfrm>
              <a:off x="3654" y="1664"/>
              <a:ext cx="161" cy="167"/>
            </a:xfrm>
            <a:custGeom>
              <a:rect b="b" l="l" r="r" t="t"/>
              <a:pathLst>
                <a:path extrusionOk="0" h="167" w="161">
                  <a:moveTo>
                    <a:pt x="155" y="167"/>
                  </a:moveTo>
                  <a:lnTo>
                    <a:pt x="161" y="161"/>
                  </a:lnTo>
                  <a:lnTo>
                    <a:pt x="157" y="128"/>
                  </a:lnTo>
                  <a:lnTo>
                    <a:pt x="147" y="98"/>
                  </a:lnTo>
                  <a:lnTo>
                    <a:pt x="133" y="71"/>
                  </a:lnTo>
                  <a:lnTo>
                    <a:pt x="113" y="47"/>
                  </a:lnTo>
                  <a:lnTo>
                    <a:pt x="89" y="28"/>
                  </a:lnTo>
                  <a:lnTo>
                    <a:pt x="62" y="14"/>
                  </a:lnTo>
                  <a:lnTo>
                    <a:pt x="33" y="4"/>
                  </a:lnTo>
                  <a:lnTo>
                    <a:pt x="0" y="0"/>
                  </a:lnTo>
                  <a:lnTo>
                    <a:pt x="0" y="13"/>
                  </a:lnTo>
                  <a:lnTo>
                    <a:pt x="31" y="15"/>
                  </a:lnTo>
                  <a:lnTo>
                    <a:pt x="58" y="24"/>
                  </a:lnTo>
                  <a:lnTo>
                    <a:pt x="83" y="37"/>
                  </a:lnTo>
                  <a:lnTo>
                    <a:pt x="105" y="55"/>
                  </a:lnTo>
                  <a:lnTo>
                    <a:pt x="124" y="77"/>
                  </a:lnTo>
                  <a:lnTo>
                    <a:pt x="137" y="102"/>
                  </a:lnTo>
                  <a:lnTo>
                    <a:pt x="146" y="130"/>
                  </a:lnTo>
                  <a:lnTo>
                    <a:pt x="148" y="161"/>
                  </a:lnTo>
                  <a:lnTo>
                    <a:pt x="155" y="154"/>
                  </a:lnTo>
                  <a:lnTo>
                    <a:pt x="155" y="167"/>
                  </a:lnTo>
                  <a:lnTo>
                    <a:pt x="161" y="167"/>
                  </a:lnTo>
                  <a:lnTo>
                    <a:pt x="161" y="161"/>
                  </a:lnTo>
                  <a:lnTo>
                    <a:pt x="155" y="16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8" name="Google Shape;548;p19"/>
            <p:cNvSpPr/>
            <p:nvPr/>
          </p:nvSpPr>
          <p:spPr>
            <a:xfrm>
              <a:off x="3494" y="1818"/>
              <a:ext cx="315" cy="13"/>
            </a:xfrm>
            <a:custGeom>
              <a:rect b="b" l="l" r="r" t="t"/>
              <a:pathLst>
                <a:path extrusionOk="0" h="13" w="315">
                  <a:moveTo>
                    <a:pt x="0" y="7"/>
                  </a:moveTo>
                  <a:lnTo>
                    <a:pt x="6" y="13"/>
                  </a:lnTo>
                  <a:lnTo>
                    <a:pt x="15" y="13"/>
                  </a:lnTo>
                  <a:lnTo>
                    <a:pt x="29" y="13"/>
                  </a:lnTo>
                  <a:lnTo>
                    <a:pt x="44" y="13"/>
                  </a:lnTo>
                  <a:lnTo>
                    <a:pt x="63" y="13"/>
                  </a:lnTo>
                  <a:lnTo>
                    <a:pt x="84" y="13"/>
                  </a:lnTo>
                  <a:lnTo>
                    <a:pt x="106" y="13"/>
                  </a:lnTo>
                  <a:lnTo>
                    <a:pt x="130" y="13"/>
                  </a:lnTo>
                  <a:lnTo>
                    <a:pt x="154" y="13"/>
                  </a:lnTo>
                  <a:lnTo>
                    <a:pt x="178" y="13"/>
                  </a:lnTo>
                  <a:lnTo>
                    <a:pt x="202" y="13"/>
                  </a:lnTo>
                  <a:lnTo>
                    <a:pt x="226" y="13"/>
                  </a:lnTo>
                  <a:lnTo>
                    <a:pt x="248" y="13"/>
                  </a:lnTo>
                  <a:lnTo>
                    <a:pt x="268" y="13"/>
                  </a:lnTo>
                  <a:lnTo>
                    <a:pt x="287" y="13"/>
                  </a:lnTo>
                  <a:lnTo>
                    <a:pt x="302" y="13"/>
                  </a:lnTo>
                  <a:lnTo>
                    <a:pt x="315" y="13"/>
                  </a:lnTo>
                  <a:lnTo>
                    <a:pt x="315" y="0"/>
                  </a:lnTo>
                  <a:lnTo>
                    <a:pt x="302" y="0"/>
                  </a:lnTo>
                  <a:lnTo>
                    <a:pt x="287" y="0"/>
                  </a:lnTo>
                  <a:lnTo>
                    <a:pt x="268" y="0"/>
                  </a:lnTo>
                  <a:lnTo>
                    <a:pt x="248" y="0"/>
                  </a:lnTo>
                  <a:lnTo>
                    <a:pt x="226" y="0"/>
                  </a:lnTo>
                  <a:lnTo>
                    <a:pt x="202" y="0"/>
                  </a:lnTo>
                  <a:lnTo>
                    <a:pt x="178" y="0"/>
                  </a:lnTo>
                  <a:lnTo>
                    <a:pt x="154" y="0"/>
                  </a:lnTo>
                  <a:lnTo>
                    <a:pt x="130" y="0"/>
                  </a:lnTo>
                  <a:lnTo>
                    <a:pt x="106" y="0"/>
                  </a:lnTo>
                  <a:lnTo>
                    <a:pt x="84" y="0"/>
                  </a:lnTo>
                  <a:lnTo>
                    <a:pt x="63" y="0"/>
                  </a:lnTo>
                  <a:lnTo>
                    <a:pt x="44" y="0"/>
                  </a:lnTo>
                  <a:lnTo>
                    <a:pt x="29" y="0"/>
                  </a:lnTo>
                  <a:lnTo>
                    <a:pt x="15" y="0"/>
                  </a:lnTo>
                  <a:lnTo>
                    <a:pt x="6" y="0"/>
                  </a:lnTo>
                  <a:lnTo>
                    <a:pt x="12" y="7"/>
                  </a:lnTo>
                  <a:lnTo>
                    <a:pt x="0" y="7"/>
                  </a:lnTo>
                  <a:lnTo>
                    <a:pt x="0" y="13"/>
                  </a:lnTo>
                  <a:lnTo>
                    <a:pt x="6" y="13"/>
                  </a:lnTo>
                  <a:lnTo>
                    <a:pt x="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9" name="Google Shape;549;p19"/>
            <p:cNvSpPr/>
            <p:nvPr/>
          </p:nvSpPr>
          <p:spPr>
            <a:xfrm>
              <a:off x="3634" y="1650"/>
              <a:ext cx="40" cy="20"/>
            </a:xfrm>
            <a:custGeom>
              <a:rect b="b" l="l" r="r" t="t"/>
              <a:pathLst>
                <a:path extrusionOk="0" h="20" w="40">
                  <a:moveTo>
                    <a:pt x="0" y="20"/>
                  </a:moveTo>
                  <a:lnTo>
                    <a:pt x="1" y="13"/>
                  </a:lnTo>
                  <a:lnTo>
                    <a:pt x="6" y="7"/>
                  </a:lnTo>
                  <a:lnTo>
                    <a:pt x="12" y="3"/>
                  </a:lnTo>
                  <a:lnTo>
                    <a:pt x="20" y="0"/>
                  </a:lnTo>
                  <a:lnTo>
                    <a:pt x="28" y="3"/>
                  </a:lnTo>
                  <a:lnTo>
                    <a:pt x="34" y="7"/>
                  </a:lnTo>
                  <a:lnTo>
                    <a:pt x="38" y="13"/>
                  </a:lnTo>
                  <a:lnTo>
                    <a:pt x="40" y="20"/>
                  </a:lnTo>
                  <a:lnTo>
                    <a:pt x="36" y="20"/>
                  </a:lnTo>
                  <a:lnTo>
                    <a:pt x="32" y="20"/>
                  </a:lnTo>
                  <a:lnTo>
                    <a:pt x="25" y="20"/>
                  </a:lnTo>
                  <a:lnTo>
                    <a:pt x="20" y="20"/>
                  </a:lnTo>
                  <a:lnTo>
                    <a:pt x="14" y="20"/>
                  </a:lnTo>
                  <a:lnTo>
                    <a:pt x="9" y="20"/>
                  </a:lnTo>
                  <a:lnTo>
                    <a:pt x="4" y="20"/>
                  </a:lnTo>
                  <a:lnTo>
                    <a:pt x="0" y="2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0" name="Google Shape;550;p19"/>
            <p:cNvSpPr/>
            <p:nvPr/>
          </p:nvSpPr>
          <p:spPr>
            <a:xfrm>
              <a:off x="3628" y="1644"/>
              <a:ext cx="26" cy="26"/>
            </a:xfrm>
            <a:custGeom>
              <a:rect b="b" l="l" r="r" t="t"/>
              <a:pathLst>
                <a:path extrusionOk="0" h="26" w="26">
                  <a:moveTo>
                    <a:pt x="26" y="0"/>
                  </a:moveTo>
                  <a:lnTo>
                    <a:pt x="26" y="0"/>
                  </a:lnTo>
                  <a:lnTo>
                    <a:pt x="16" y="3"/>
                  </a:lnTo>
                  <a:lnTo>
                    <a:pt x="7" y="9"/>
                  </a:lnTo>
                  <a:lnTo>
                    <a:pt x="2" y="17"/>
                  </a:lnTo>
                  <a:lnTo>
                    <a:pt x="0" y="26"/>
                  </a:lnTo>
                  <a:lnTo>
                    <a:pt x="13" y="26"/>
                  </a:lnTo>
                  <a:lnTo>
                    <a:pt x="13" y="21"/>
                  </a:lnTo>
                  <a:lnTo>
                    <a:pt x="16" y="17"/>
                  </a:lnTo>
                  <a:lnTo>
                    <a:pt x="20" y="14"/>
                  </a:lnTo>
                  <a:lnTo>
                    <a:pt x="26" y="13"/>
                  </a:lnTo>
                  <a:lnTo>
                    <a:pt x="26" y="13"/>
                  </a:lnTo>
                  <a:lnTo>
                    <a:pt x="2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1" name="Google Shape;551;p19"/>
            <p:cNvSpPr/>
            <p:nvPr/>
          </p:nvSpPr>
          <p:spPr>
            <a:xfrm>
              <a:off x="3654" y="1644"/>
              <a:ext cx="26" cy="33"/>
            </a:xfrm>
            <a:custGeom>
              <a:rect b="b" l="l" r="r" t="t"/>
              <a:pathLst>
                <a:path extrusionOk="0" h="33" w="26">
                  <a:moveTo>
                    <a:pt x="20" y="33"/>
                  </a:moveTo>
                  <a:lnTo>
                    <a:pt x="26" y="26"/>
                  </a:lnTo>
                  <a:lnTo>
                    <a:pt x="23" y="17"/>
                  </a:lnTo>
                  <a:lnTo>
                    <a:pt x="18" y="9"/>
                  </a:lnTo>
                  <a:lnTo>
                    <a:pt x="10" y="3"/>
                  </a:lnTo>
                  <a:lnTo>
                    <a:pt x="0" y="0"/>
                  </a:lnTo>
                  <a:lnTo>
                    <a:pt x="0" y="13"/>
                  </a:lnTo>
                  <a:lnTo>
                    <a:pt x="5" y="14"/>
                  </a:lnTo>
                  <a:lnTo>
                    <a:pt x="10" y="17"/>
                  </a:lnTo>
                  <a:lnTo>
                    <a:pt x="13" y="21"/>
                  </a:lnTo>
                  <a:lnTo>
                    <a:pt x="14" y="26"/>
                  </a:lnTo>
                  <a:lnTo>
                    <a:pt x="20" y="20"/>
                  </a:lnTo>
                  <a:lnTo>
                    <a:pt x="20" y="33"/>
                  </a:lnTo>
                  <a:lnTo>
                    <a:pt x="26" y="33"/>
                  </a:lnTo>
                  <a:lnTo>
                    <a:pt x="26" y="26"/>
                  </a:lnTo>
                  <a:lnTo>
                    <a:pt x="20"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2" name="Google Shape;552;p19"/>
            <p:cNvSpPr/>
            <p:nvPr/>
          </p:nvSpPr>
          <p:spPr>
            <a:xfrm>
              <a:off x="3628" y="1664"/>
              <a:ext cx="46" cy="13"/>
            </a:xfrm>
            <a:custGeom>
              <a:rect b="b" l="l" r="r" t="t"/>
              <a:pathLst>
                <a:path extrusionOk="0" h="13" w="46">
                  <a:moveTo>
                    <a:pt x="0" y="6"/>
                  </a:moveTo>
                  <a:lnTo>
                    <a:pt x="6" y="12"/>
                  </a:lnTo>
                  <a:lnTo>
                    <a:pt x="10" y="13"/>
                  </a:lnTo>
                  <a:lnTo>
                    <a:pt x="15" y="13"/>
                  </a:lnTo>
                  <a:lnTo>
                    <a:pt x="20" y="13"/>
                  </a:lnTo>
                  <a:lnTo>
                    <a:pt x="26" y="13"/>
                  </a:lnTo>
                  <a:lnTo>
                    <a:pt x="31" y="13"/>
                  </a:lnTo>
                  <a:lnTo>
                    <a:pt x="38" y="13"/>
                  </a:lnTo>
                  <a:lnTo>
                    <a:pt x="42" y="13"/>
                  </a:lnTo>
                  <a:lnTo>
                    <a:pt x="46" y="13"/>
                  </a:lnTo>
                  <a:lnTo>
                    <a:pt x="46" y="0"/>
                  </a:lnTo>
                  <a:lnTo>
                    <a:pt x="42" y="0"/>
                  </a:lnTo>
                  <a:lnTo>
                    <a:pt x="38" y="0"/>
                  </a:lnTo>
                  <a:lnTo>
                    <a:pt x="31" y="0"/>
                  </a:lnTo>
                  <a:lnTo>
                    <a:pt x="26" y="0"/>
                  </a:lnTo>
                  <a:lnTo>
                    <a:pt x="20" y="0"/>
                  </a:lnTo>
                  <a:lnTo>
                    <a:pt x="15" y="0"/>
                  </a:lnTo>
                  <a:lnTo>
                    <a:pt x="10" y="0"/>
                  </a:lnTo>
                  <a:lnTo>
                    <a:pt x="6" y="1"/>
                  </a:lnTo>
                  <a:lnTo>
                    <a:pt x="13" y="6"/>
                  </a:lnTo>
                  <a:lnTo>
                    <a:pt x="0" y="6"/>
                  </a:lnTo>
                  <a:lnTo>
                    <a:pt x="1" y="13"/>
                  </a:lnTo>
                  <a:lnTo>
                    <a:pt x="6" y="12"/>
                  </a:lnTo>
                  <a:lnTo>
                    <a:pt x="0"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3" name="Google Shape;553;p19"/>
            <p:cNvSpPr/>
            <p:nvPr/>
          </p:nvSpPr>
          <p:spPr>
            <a:xfrm>
              <a:off x="3545" y="1694"/>
              <a:ext cx="102" cy="95"/>
            </a:xfrm>
            <a:custGeom>
              <a:rect b="b" l="l" r="r" t="t"/>
              <a:pathLst>
                <a:path extrusionOk="0" h="95" w="102">
                  <a:moveTo>
                    <a:pt x="102" y="0"/>
                  </a:moveTo>
                  <a:lnTo>
                    <a:pt x="86" y="6"/>
                  </a:lnTo>
                  <a:lnTo>
                    <a:pt x="70" y="15"/>
                  </a:lnTo>
                  <a:lnTo>
                    <a:pt x="53" y="29"/>
                  </a:lnTo>
                  <a:lnTo>
                    <a:pt x="36" y="44"/>
                  </a:lnTo>
                  <a:lnTo>
                    <a:pt x="22" y="61"/>
                  </a:lnTo>
                  <a:lnTo>
                    <a:pt x="10" y="75"/>
                  </a:lnTo>
                  <a:lnTo>
                    <a:pt x="3" y="88"/>
                  </a:lnTo>
                  <a:lnTo>
                    <a:pt x="0" y="95"/>
                  </a:lnTo>
                  <a:lnTo>
                    <a:pt x="4" y="95"/>
                  </a:lnTo>
                  <a:lnTo>
                    <a:pt x="9" y="95"/>
                  </a:lnTo>
                  <a:lnTo>
                    <a:pt x="14" y="95"/>
                  </a:lnTo>
                  <a:lnTo>
                    <a:pt x="20" y="95"/>
                  </a:lnTo>
                  <a:lnTo>
                    <a:pt x="25" y="95"/>
                  </a:lnTo>
                  <a:lnTo>
                    <a:pt x="30" y="95"/>
                  </a:lnTo>
                  <a:lnTo>
                    <a:pt x="34" y="95"/>
                  </a:lnTo>
                  <a:lnTo>
                    <a:pt x="38" y="95"/>
                  </a:lnTo>
                  <a:lnTo>
                    <a:pt x="41" y="86"/>
                  </a:lnTo>
                  <a:lnTo>
                    <a:pt x="47" y="73"/>
                  </a:lnTo>
                  <a:lnTo>
                    <a:pt x="54" y="58"/>
                  </a:lnTo>
                  <a:lnTo>
                    <a:pt x="62" y="41"/>
                  </a:lnTo>
                  <a:lnTo>
                    <a:pt x="72" y="25"/>
                  </a:lnTo>
                  <a:lnTo>
                    <a:pt x="82" y="13"/>
                  </a:lnTo>
                  <a:lnTo>
                    <a:pt x="93" y="3"/>
                  </a:lnTo>
                  <a:lnTo>
                    <a:pt x="10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4" name="Google Shape;554;p19"/>
            <p:cNvSpPr/>
            <p:nvPr/>
          </p:nvSpPr>
          <p:spPr>
            <a:xfrm>
              <a:off x="3072" y="1693"/>
              <a:ext cx="61" cy="114"/>
            </a:xfrm>
            <a:custGeom>
              <a:rect b="b" l="l" r="r" t="t"/>
              <a:pathLst>
                <a:path extrusionOk="0" h="114" w="61">
                  <a:moveTo>
                    <a:pt x="61" y="48"/>
                  </a:moveTo>
                  <a:lnTo>
                    <a:pt x="61" y="69"/>
                  </a:lnTo>
                  <a:lnTo>
                    <a:pt x="55" y="74"/>
                  </a:lnTo>
                  <a:lnTo>
                    <a:pt x="50" y="81"/>
                  </a:lnTo>
                  <a:lnTo>
                    <a:pt x="43" y="88"/>
                  </a:lnTo>
                  <a:lnTo>
                    <a:pt x="35" y="95"/>
                  </a:lnTo>
                  <a:lnTo>
                    <a:pt x="28" y="102"/>
                  </a:lnTo>
                  <a:lnTo>
                    <a:pt x="21" y="109"/>
                  </a:lnTo>
                  <a:lnTo>
                    <a:pt x="16" y="113"/>
                  </a:lnTo>
                  <a:lnTo>
                    <a:pt x="10" y="114"/>
                  </a:lnTo>
                  <a:lnTo>
                    <a:pt x="4" y="97"/>
                  </a:lnTo>
                  <a:lnTo>
                    <a:pt x="0" y="61"/>
                  </a:lnTo>
                  <a:lnTo>
                    <a:pt x="0" y="22"/>
                  </a:lnTo>
                  <a:lnTo>
                    <a:pt x="5" y="1"/>
                  </a:lnTo>
                  <a:lnTo>
                    <a:pt x="9" y="0"/>
                  </a:lnTo>
                  <a:lnTo>
                    <a:pt x="15" y="3"/>
                  </a:lnTo>
                  <a:lnTo>
                    <a:pt x="22" y="10"/>
                  </a:lnTo>
                  <a:lnTo>
                    <a:pt x="29" y="17"/>
                  </a:lnTo>
                  <a:lnTo>
                    <a:pt x="38" y="26"/>
                  </a:lnTo>
                  <a:lnTo>
                    <a:pt x="46" y="35"/>
                  </a:lnTo>
                  <a:lnTo>
                    <a:pt x="53" y="42"/>
                  </a:lnTo>
                  <a:lnTo>
                    <a:pt x="61" y="48"/>
                  </a:lnTo>
                  <a:close/>
                </a:path>
              </a:pathLst>
            </a:custGeom>
            <a:solidFill>
              <a:srgbClr val="00666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5" name="Google Shape;555;p19"/>
            <p:cNvSpPr/>
            <p:nvPr/>
          </p:nvSpPr>
          <p:spPr>
            <a:xfrm>
              <a:off x="3173" y="1775"/>
              <a:ext cx="109" cy="388"/>
            </a:xfrm>
            <a:custGeom>
              <a:rect b="b" l="l" r="r" t="t"/>
              <a:pathLst>
                <a:path extrusionOk="0" h="388" w="109">
                  <a:moveTo>
                    <a:pt x="44" y="23"/>
                  </a:moveTo>
                  <a:lnTo>
                    <a:pt x="47" y="69"/>
                  </a:lnTo>
                  <a:lnTo>
                    <a:pt x="47" y="121"/>
                  </a:lnTo>
                  <a:lnTo>
                    <a:pt x="45" y="173"/>
                  </a:lnTo>
                  <a:lnTo>
                    <a:pt x="39" y="225"/>
                  </a:lnTo>
                  <a:lnTo>
                    <a:pt x="32" y="274"/>
                  </a:lnTo>
                  <a:lnTo>
                    <a:pt x="22" y="317"/>
                  </a:lnTo>
                  <a:lnTo>
                    <a:pt x="12" y="353"/>
                  </a:lnTo>
                  <a:lnTo>
                    <a:pt x="0" y="379"/>
                  </a:lnTo>
                  <a:lnTo>
                    <a:pt x="5" y="381"/>
                  </a:lnTo>
                  <a:lnTo>
                    <a:pt x="11" y="384"/>
                  </a:lnTo>
                  <a:lnTo>
                    <a:pt x="16" y="386"/>
                  </a:lnTo>
                  <a:lnTo>
                    <a:pt x="20" y="388"/>
                  </a:lnTo>
                  <a:lnTo>
                    <a:pt x="24" y="371"/>
                  </a:lnTo>
                  <a:lnTo>
                    <a:pt x="33" y="342"/>
                  </a:lnTo>
                  <a:lnTo>
                    <a:pt x="44" y="303"/>
                  </a:lnTo>
                  <a:lnTo>
                    <a:pt x="59" y="260"/>
                  </a:lnTo>
                  <a:lnTo>
                    <a:pt x="72" y="218"/>
                  </a:lnTo>
                  <a:lnTo>
                    <a:pt x="87" y="177"/>
                  </a:lnTo>
                  <a:lnTo>
                    <a:pt x="99" y="143"/>
                  </a:lnTo>
                  <a:lnTo>
                    <a:pt x="109" y="121"/>
                  </a:lnTo>
                  <a:lnTo>
                    <a:pt x="102" y="114"/>
                  </a:lnTo>
                  <a:lnTo>
                    <a:pt x="95" y="105"/>
                  </a:lnTo>
                  <a:lnTo>
                    <a:pt x="87" y="96"/>
                  </a:lnTo>
                  <a:lnTo>
                    <a:pt x="78" y="87"/>
                  </a:lnTo>
                  <a:lnTo>
                    <a:pt x="84" y="80"/>
                  </a:lnTo>
                  <a:lnTo>
                    <a:pt x="89" y="72"/>
                  </a:lnTo>
                  <a:lnTo>
                    <a:pt x="96" y="63"/>
                  </a:lnTo>
                  <a:lnTo>
                    <a:pt x="105" y="53"/>
                  </a:lnTo>
                  <a:lnTo>
                    <a:pt x="100" y="49"/>
                  </a:lnTo>
                  <a:lnTo>
                    <a:pt x="96" y="43"/>
                  </a:lnTo>
                  <a:lnTo>
                    <a:pt x="90" y="37"/>
                  </a:lnTo>
                  <a:lnTo>
                    <a:pt x="85" y="30"/>
                  </a:lnTo>
                  <a:lnTo>
                    <a:pt x="77" y="23"/>
                  </a:lnTo>
                  <a:lnTo>
                    <a:pt x="71" y="14"/>
                  </a:lnTo>
                  <a:lnTo>
                    <a:pt x="64" y="7"/>
                  </a:lnTo>
                  <a:lnTo>
                    <a:pt x="58" y="0"/>
                  </a:lnTo>
                  <a:lnTo>
                    <a:pt x="58" y="7"/>
                  </a:lnTo>
                  <a:lnTo>
                    <a:pt x="56" y="17"/>
                  </a:lnTo>
                  <a:lnTo>
                    <a:pt x="51" y="24"/>
                  </a:lnTo>
                  <a:lnTo>
                    <a:pt x="44" y="2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6" name="Google Shape;556;p19"/>
            <p:cNvSpPr/>
            <p:nvPr/>
          </p:nvSpPr>
          <p:spPr>
            <a:xfrm>
              <a:off x="3149" y="1738"/>
              <a:ext cx="10" cy="8"/>
            </a:xfrm>
            <a:custGeom>
              <a:rect b="b" l="l" r="r" t="t"/>
              <a:pathLst>
                <a:path extrusionOk="0" h="8" w="10">
                  <a:moveTo>
                    <a:pt x="0" y="6"/>
                  </a:moveTo>
                  <a:lnTo>
                    <a:pt x="4" y="8"/>
                  </a:lnTo>
                  <a:lnTo>
                    <a:pt x="8" y="7"/>
                  </a:lnTo>
                  <a:lnTo>
                    <a:pt x="10" y="4"/>
                  </a:lnTo>
                  <a:lnTo>
                    <a:pt x="9" y="0"/>
                  </a:lnTo>
                  <a:lnTo>
                    <a:pt x="0"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7" name="Google Shape;557;p19"/>
            <p:cNvSpPr/>
            <p:nvPr/>
          </p:nvSpPr>
          <p:spPr>
            <a:xfrm>
              <a:off x="3013" y="1643"/>
              <a:ext cx="145" cy="101"/>
            </a:xfrm>
            <a:custGeom>
              <a:rect b="b" l="l" r="r" t="t"/>
              <a:pathLst>
                <a:path extrusionOk="0" h="101" w="145">
                  <a:moveTo>
                    <a:pt x="0" y="11"/>
                  </a:moveTo>
                  <a:lnTo>
                    <a:pt x="21" y="13"/>
                  </a:lnTo>
                  <a:lnTo>
                    <a:pt x="43" y="21"/>
                  </a:lnTo>
                  <a:lnTo>
                    <a:pt x="65" y="34"/>
                  </a:lnTo>
                  <a:lnTo>
                    <a:pt x="86" y="49"/>
                  </a:lnTo>
                  <a:lnTo>
                    <a:pt x="103" y="66"/>
                  </a:lnTo>
                  <a:lnTo>
                    <a:pt x="118" y="82"/>
                  </a:lnTo>
                  <a:lnTo>
                    <a:pt x="130" y="93"/>
                  </a:lnTo>
                  <a:lnTo>
                    <a:pt x="136" y="101"/>
                  </a:lnTo>
                  <a:lnTo>
                    <a:pt x="145" y="95"/>
                  </a:lnTo>
                  <a:lnTo>
                    <a:pt x="138" y="87"/>
                  </a:lnTo>
                  <a:lnTo>
                    <a:pt x="127" y="73"/>
                  </a:lnTo>
                  <a:lnTo>
                    <a:pt x="111" y="58"/>
                  </a:lnTo>
                  <a:lnTo>
                    <a:pt x="92" y="41"/>
                  </a:lnTo>
                  <a:lnTo>
                    <a:pt x="72" y="25"/>
                  </a:lnTo>
                  <a:lnTo>
                    <a:pt x="48" y="11"/>
                  </a:lnTo>
                  <a:lnTo>
                    <a:pt x="24" y="2"/>
                  </a:lnTo>
                  <a:lnTo>
                    <a:pt x="0" y="0"/>
                  </a:lnTo>
                  <a:lnTo>
                    <a:pt x="0"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8" name="Google Shape;558;p19"/>
            <p:cNvSpPr/>
            <p:nvPr/>
          </p:nvSpPr>
          <p:spPr>
            <a:xfrm>
              <a:off x="3008" y="1643"/>
              <a:ext cx="5" cy="11"/>
            </a:xfrm>
            <a:custGeom>
              <a:rect b="b" l="l" r="r" t="t"/>
              <a:pathLst>
                <a:path extrusionOk="0" h="11" w="5">
                  <a:moveTo>
                    <a:pt x="5" y="0"/>
                  </a:moveTo>
                  <a:lnTo>
                    <a:pt x="1" y="2"/>
                  </a:lnTo>
                  <a:lnTo>
                    <a:pt x="0" y="5"/>
                  </a:lnTo>
                  <a:lnTo>
                    <a:pt x="1" y="9"/>
                  </a:lnTo>
                  <a:lnTo>
                    <a:pt x="5" y="11"/>
                  </a:lnTo>
                  <a:lnTo>
                    <a:pt x="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9" name="Google Shape;559;p19"/>
            <p:cNvSpPr/>
            <p:nvPr/>
          </p:nvSpPr>
          <p:spPr>
            <a:xfrm>
              <a:off x="3232" y="1973"/>
              <a:ext cx="276" cy="145"/>
            </a:xfrm>
            <a:custGeom>
              <a:rect b="b" l="l" r="r" t="t"/>
              <a:pathLst>
                <a:path extrusionOk="0" h="145" w="276">
                  <a:moveTo>
                    <a:pt x="243" y="2"/>
                  </a:moveTo>
                  <a:lnTo>
                    <a:pt x="235" y="2"/>
                  </a:lnTo>
                  <a:lnTo>
                    <a:pt x="226" y="2"/>
                  </a:lnTo>
                  <a:lnTo>
                    <a:pt x="215" y="2"/>
                  </a:lnTo>
                  <a:lnTo>
                    <a:pt x="202" y="2"/>
                  </a:lnTo>
                  <a:lnTo>
                    <a:pt x="189" y="2"/>
                  </a:lnTo>
                  <a:lnTo>
                    <a:pt x="174" y="2"/>
                  </a:lnTo>
                  <a:lnTo>
                    <a:pt x="159" y="1"/>
                  </a:lnTo>
                  <a:lnTo>
                    <a:pt x="145" y="1"/>
                  </a:lnTo>
                  <a:lnTo>
                    <a:pt x="130" y="1"/>
                  </a:lnTo>
                  <a:lnTo>
                    <a:pt x="115" y="1"/>
                  </a:lnTo>
                  <a:lnTo>
                    <a:pt x="103" y="1"/>
                  </a:lnTo>
                  <a:lnTo>
                    <a:pt x="91" y="0"/>
                  </a:lnTo>
                  <a:lnTo>
                    <a:pt x="81" y="0"/>
                  </a:lnTo>
                  <a:lnTo>
                    <a:pt x="73" y="1"/>
                  </a:lnTo>
                  <a:lnTo>
                    <a:pt x="66" y="1"/>
                  </a:lnTo>
                  <a:lnTo>
                    <a:pt x="63" y="1"/>
                  </a:lnTo>
                  <a:lnTo>
                    <a:pt x="59" y="9"/>
                  </a:lnTo>
                  <a:lnTo>
                    <a:pt x="52" y="25"/>
                  </a:lnTo>
                  <a:lnTo>
                    <a:pt x="42" y="46"/>
                  </a:lnTo>
                  <a:lnTo>
                    <a:pt x="32" y="71"/>
                  </a:lnTo>
                  <a:lnTo>
                    <a:pt x="21" y="95"/>
                  </a:lnTo>
                  <a:lnTo>
                    <a:pt x="11" y="118"/>
                  </a:lnTo>
                  <a:lnTo>
                    <a:pt x="4" y="134"/>
                  </a:lnTo>
                  <a:lnTo>
                    <a:pt x="0" y="145"/>
                  </a:lnTo>
                  <a:lnTo>
                    <a:pt x="5" y="145"/>
                  </a:lnTo>
                  <a:lnTo>
                    <a:pt x="14" y="145"/>
                  </a:lnTo>
                  <a:lnTo>
                    <a:pt x="26" y="145"/>
                  </a:lnTo>
                  <a:lnTo>
                    <a:pt x="40" y="145"/>
                  </a:lnTo>
                  <a:lnTo>
                    <a:pt x="57" y="145"/>
                  </a:lnTo>
                  <a:lnTo>
                    <a:pt x="75" y="145"/>
                  </a:lnTo>
                  <a:lnTo>
                    <a:pt x="95" y="145"/>
                  </a:lnTo>
                  <a:lnTo>
                    <a:pt x="115" y="145"/>
                  </a:lnTo>
                  <a:lnTo>
                    <a:pt x="137" y="145"/>
                  </a:lnTo>
                  <a:lnTo>
                    <a:pt x="159" y="145"/>
                  </a:lnTo>
                  <a:lnTo>
                    <a:pt x="181" y="145"/>
                  </a:lnTo>
                  <a:lnTo>
                    <a:pt x="202" y="145"/>
                  </a:lnTo>
                  <a:lnTo>
                    <a:pt x="223" y="145"/>
                  </a:lnTo>
                  <a:lnTo>
                    <a:pt x="243" y="145"/>
                  </a:lnTo>
                  <a:lnTo>
                    <a:pt x="261" y="145"/>
                  </a:lnTo>
                  <a:lnTo>
                    <a:pt x="276" y="145"/>
                  </a:lnTo>
                  <a:lnTo>
                    <a:pt x="276" y="125"/>
                  </a:lnTo>
                  <a:lnTo>
                    <a:pt x="276" y="107"/>
                  </a:lnTo>
                  <a:lnTo>
                    <a:pt x="276" y="94"/>
                  </a:lnTo>
                  <a:lnTo>
                    <a:pt x="276" y="85"/>
                  </a:lnTo>
                  <a:lnTo>
                    <a:pt x="274" y="75"/>
                  </a:lnTo>
                  <a:lnTo>
                    <a:pt x="271" y="63"/>
                  </a:lnTo>
                  <a:lnTo>
                    <a:pt x="268" y="52"/>
                  </a:lnTo>
                  <a:lnTo>
                    <a:pt x="263" y="40"/>
                  </a:lnTo>
                  <a:lnTo>
                    <a:pt x="258" y="29"/>
                  </a:lnTo>
                  <a:lnTo>
                    <a:pt x="253" y="18"/>
                  </a:lnTo>
                  <a:lnTo>
                    <a:pt x="248" y="9"/>
                  </a:lnTo>
                  <a:lnTo>
                    <a:pt x="243"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0" name="Google Shape;560;p19"/>
            <p:cNvSpPr/>
            <p:nvPr/>
          </p:nvSpPr>
          <p:spPr>
            <a:xfrm>
              <a:off x="3232" y="1973"/>
              <a:ext cx="276" cy="145"/>
            </a:xfrm>
            <a:custGeom>
              <a:rect b="b" l="l" r="r" t="t"/>
              <a:pathLst>
                <a:path extrusionOk="0" h="145" w="276">
                  <a:moveTo>
                    <a:pt x="243" y="2"/>
                  </a:moveTo>
                  <a:lnTo>
                    <a:pt x="243" y="2"/>
                  </a:lnTo>
                  <a:lnTo>
                    <a:pt x="235" y="2"/>
                  </a:lnTo>
                  <a:lnTo>
                    <a:pt x="226" y="2"/>
                  </a:lnTo>
                  <a:lnTo>
                    <a:pt x="215" y="2"/>
                  </a:lnTo>
                  <a:lnTo>
                    <a:pt x="202" y="2"/>
                  </a:lnTo>
                  <a:lnTo>
                    <a:pt x="189" y="2"/>
                  </a:lnTo>
                  <a:lnTo>
                    <a:pt x="174" y="2"/>
                  </a:lnTo>
                  <a:lnTo>
                    <a:pt x="159" y="1"/>
                  </a:lnTo>
                  <a:lnTo>
                    <a:pt x="145" y="1"/>
                  </a:lnTo>
                  <a:lnTo>
                    <a:pt x="130" y="1"/>
                  </a:lnTo>
                  <a:lnTo>
                    <a:pt x="115" y="1"/>
                  </a:lnTo>
                  <a:lnTo>
                    <a:pt x="103" y="1"/>
                  </a:lnTo>
                  <a:lnTo>
                    <a:pt x="91" y="0"/>
                  </a:lnTo>
                  <a:lnTo>
                    <a:pt x="81" y="0"/>
                  </a:lnTo>
                  <a:lnTo>
                    <a:pt x="73" y="1"/>
                  </a:lnTo>
                  <a:lnTo>
                    <a:pt x="66" y="1"/>
                  </a:lnTo>
                  <a:lnTo>
                    <a:pt x="63" y="1"/>
                  </a:lnTo>
                  <a:lnTo>
                    <a:pt x="63" y="1"/>
                  </a:lnTo>
                  <a:lnTo>
                    <a:pt x="59" y="9"/>
                  </a:lnTo>
                  <a:lnTo>
                    <a:pt x="52" y="25"/>
                  </a:lnTo>
                  <a:lnTo>
                    <a:pt x="42" y="46"/>
                  </a:lnTo>
                  <a:lnTo>
                    <a:pt x="32" y="71"/>
                  </a:lnTo>
                  <a:lnTo>
                    <a:pt x="21" y="95"/>
                  </a:lnTo>
                  <a:lnTo>
                    <a:pt x="11" y="118"/>
                  </a:lnTo>
                  <a:lnTo>
                    <a:pt x="4" y="134"/>
                  </a:lnTo>
                  <a:lnTo>
                    <a:pt x="0" y="145"/>
                  </a:lnTo>
                  <a:lnTo>
                    <a:pt x="0" y="145"/>
                  </a:lnTo>
                  <a:lnTo>
                    <a:pt x="5" y="145"/>
                  </a:lnTo>
                  <a:lnTo>
                    <a:pt x="14" y="145"/>
                  </a:lnTo>
                  <a:lnTo>
                    <a:pt x="26" y="145"/>
                  </a:lnTo>
                  <a:lnTo>
                    <a:pt x="40" y="145"/>
                  </a:lnTo>
                  <a:lnTo>
                    <a:pt x="57" y="145"/>
                  </a:lnTo>
                  <a:lnTo>
                    <a:pt x="75" y="145"/>
                  </a:lnTo>
                  <a:lnTo>
                    <a:pt x="95" y="145"/>
                  </a:lnTo>
                  <a:lnTo>
                    <a:pt x="115" y="145"/>
                  </a:lnTo>
                  <a:lnTo>
                    <a:pt x="137" y="145"/>
                  </a:lnTo>
                  <a:lnTo>
                    <a:pt x="159" y="145"/>
                  </a:lnTo>
                  <a:lnTo>
                    <a:pt x="181" y="145"/>
                  </a:lnTo>
                  <a:lnTo>
                    <a:pt x="202" y="145"/>
                  </a:lnTo>
                  <a:lnTo>
                    <a:pt x="223" y="145"/>
                  </a:lnTo>
                  <a:lnTo>
                    <a:pt x="243" y="145"/>
                  </a:lnTo>
                  <a:lnTo>
                    <a:pt x="261" y="145"/>
                  </a:lnTo>
                  <a:lnTo>
                    <a:pt x="276" y="145"/>
                  </a:lnTo>
                  <a:lnTo>
                    <a:pt x="276" y="145"/>
                  </a:lnTo>
                  <a:lnTo>
                    <a:pt x="276" y="125"/>
                  </a:lnTo>
                  <a:lnTo>
                    <a:pt x="276" y="107"/>
                  </a:lnTo>
                  <a:lnTo>
                    <a:pt x="276" y="94"/>
                  </a:lnTo>
                  <a:lnTo>
                    <a:pt x="276" y="85"/>
                  </a:lnTo>
                  <a:lnTo>
                    <a:pt x="276" y="85"/>
                  </a:lnTo>
                  <a:lnTo>
                    <a:pt x="274" y="75"/>
                  </a:lnTo>
                  <a:lnTo>
                    <a:pt x="271" y="63"/>
                  </a:lnTo>
                  <a:lnTo>
                    <a:pt x="268" y="52"/>
                  </a:lnTo>
                  <a:lnTo>
                    <a:pt x="263" y="40"/>
                  </a:lnTo>
                  <a:lnTo>
                    <a:pt x="258" y="29"/>
                  </a:lnTo>
                  <a:lnTo>
                    <a:pt x="253" y="18"/>
                  </a:lnTo>
                  <a:lnTo>
                    <a:pt x="248" y="9"/>
                  </a:lnTo>
                  <a:lnTo>
                    <a:pt x="243" y="2"/>
                  </a:lnTo>
                </a:path>
              </a:pathLst>
            </a:custGeom>
            <a:noFill/>
            <a:ln cap="sq"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1" name="Google Shape;561;p19"/>
            <p:cNvSpPr/>
            <p:nvPr/>
          </p:nvSpPr>
          <p:spPr>
            <a:xfrm>
              <a:off x="3462" y="2073"/>
              <a:ext cx="24" cy="24"/>
            </a:xfrm>
            <a:custGeom>
              <a:rect b="b" l="l" r="r" t="t"/>
              <a:pathLst>
                <a:path extrusionOk="0" h="24" w="24">
                  <a:moveTo>
                    <a:pt x="12" y="24"/>
                  </a:moveTo>
                  <a:lnTo>
                    <a:pt x="17" y="23"/>
                  </a:lnTo>
                  <a:lnTo>
                    <a:pt x="21" y="21"/>
                  </a:lnTo>
                  <a:lnTo>
                    <a:pt x="23" y="17"/>
                  </a:lnTo>
                  <a:lnTo>
                    <a:pt x="24" y="12"/>
                  </a:lnTo>
                  <a:lnTo>
                    <a:pt x="23" y="8"/>
                  </a:lnTo>
                  <a:lnTo>
                    <a:pt x="21" y="4"/>
                  </a:lnTo>
                  <a:lnTo>
                    <a:pt x="17" y="1"/>
                  </a:lnTo>
                  <a:lnTo>
                    <a:pt x="12" y="0"/>
                  </a:lnTo>
                  <a:lnTo>
                    <a:pt x="8" y="1"/>
                  </a:lnTo>
                  <a:lnTo>
                    <a:pt x="3" y="4"/>
                  </a:lnTo>
                  <a:lnTo>
                    <a:pt x="1" y="8"/>
                  </a:lnTo>
                  <a:lnTo>
                    <a:pt x="0" y="12"/>
                  </a:lnTo>
                  <a:lnTo>
                    <a:pt x="1" y="17"/>
                  </a:lnTo>
                  <a:lnTo>
                    <a:pt x="3" y="21"/>
                  </a:lnTo>
                  <a:lnTo>
                    <a:pt x="8" y="23"/>
                  </a:lnTo>
                  <a:lnTo>
                    <a:pt x="12" y="2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2" name="Google Shape;562;p19"/>
            <p:cNvSpPr/>
            <p:nvPr/>
          </p:nvSpPr>
          <p:spPr>
            <a:xfrm>
              <a:off x="2874" y="1757"/>
              <a:ext cx="265" cy="385"/>
            </a:xfrm>
            <a:custGeom>
              <a:rect b="b" l="l" r="r" t="t"/>
              <a:pathLst>
                <a:path extrusionOk="0" h="385" w="265">
                  <a:moveTo>
                    <a:pt x="265" y="370"/>
                  </a:moveTo>
                  <a:lnTo>
                    <a:pt x="241" y="355"/>
                  </a:lnTo>
                  <a:lnTo>
                    <a:pt x="218" y="340"/>
                  </a:lnTo>
                  <a:lnTo>
                    <a:pt x="195" y="322"/>
                  </a:lnTo>
                  <a:lnTo>
                    <a:pt x="174" y="303"/>
                  </a:lnTo>
                  <a:lnTo>
                    <a:pt x="154" y="285"/>
                  </a:lnTo>
                  <a:lnTo>
                    <a:pt x="134" y="263"/>
                  </a:lnTo>
                  <a:lnTo>
                    <a:pt x="116" y="241"/>
                  </a:lnTo>
                  <a:lnTo>
                    <a:pt x="99" y="218"/>
                  </a:lnTo>
                  <a:lnTo>
                    <a:pt x="83" y="194"/>
                  </a:lnTo>
                  <a:lnTo>
                    <a:pt x="69" y="169"/>
                  </a:lnTo>
                  <a:lnTo>
                    <a:pt x="56" y="143"/>
                  </a:lnTo>
                  <a:lnTo>
                    <a:pt x="45" y="115"/>
                  </a:lnTo>
                  <a:lnTo>
                    <a:pt x="35" y="87"/>
                  </a:lnTo>
                  <a:lnTo>
                    <a:pt x="27" y="58"/>
                  </a:lnTo>
                  <a:lnTo>
                    <a:pt x="21" y="29"/>
                  </a:lnTo>
                  <a:lnTo>
                    <a:pt x="16" y="0"/>
                  </a:lnTo>
                  <a:lnTo>
                    <a:pt x="0" y="0"/>
                  </a:lnTo>
                  <a:lnTo>
                    <a:pt x="4" y="31"/>
                  </a:lnTo>
                  <a:lnTo>
                    <a:pt x="10" y="62"/>
                  </a:lnTo>
                  <a:lnTo>
                    <a:pt x="19" y="92"/>
                  </a:lnTo>
                  <a:lnTo>
                    <a:pt x="30" y="121"/>
                  </a:lnTo>
                  <a:lnTo>
                    <a:pt x="41" y="149"/>
                  </a:lnTo>
                  <a:lnTo>
                    <a:pt x="54" y="175"/>
                  </a:lnTo>
                  <a:lnTo>
                    <a:pt x="69" y="202"/>
                  </a:lnTo>
                  <a:lnTo>
                    <a:pt x="86" y="226"/>
                  </a:lnTo>
                  <a:lnTo>
                    <a:pt x="103" y="251"/>
                  </a:lnTo>
                  <a:lnTo>
                    <a:pt x="122" y="273"/>
                  </a:lnTo>
                  <a:lnTo>
                    <a:pt x="142" y="295"/>
                  </a:lnTo>
                  <a:lnTo>
                    <a:pt x="164" y="316"/>
                  </a:lnTo>
                  <a:lnTo>
                    <a:pt x="184" y="335"/>
                  </a:lnTo>
                  <a:lnTo>
                    <a:pt x="207" y="352"/>
                  </a:lnTo>
                  <a:lnTo>
                    <a:pt x="232" y="370"/>
                  </a:lnTo>
                  <a:lnTo>
                    <a:pt x="256" y="385"/>
                  </a:lnTo>
                  <a:lnTo>
                    <a:pt x="265" y="37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63" name="Google Shape;563;p19"/>
          <p:cNvSpPr txBox="1"/>
          <p:nvPr/>
        </p:nvSpPr>
        <p:spPr>
          <a:xfrm>
            <a:off x="2041525" y="4535489"/>
            <a:ext cx="143500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Saboteur</a:t>
            </a:r>
            <a:endParaRPr b="0" i="0" sz="1400" u="none" cap="none" strike="noStrike">
              <a:solidFill>
                <a:srgbClr val="000000"/>
              </a:solidFill>
              <a:latin typeface="Arial"/>
              <a:ea typeface="Arial"/>
              <a:cs typeface="Arial"/>
              <a:sym typeface="Arial"/>
            </a:endParaRPr>
          </a:p>
        </p:txBody>
      </p:sp>
      <p:sp>
        <p:nvSpPr>
          <p:cNvPr id="564" name="Google Shape;564;p19"/>
          <p:cNvSpPr txBox="1"/>
          <p:nvPr/>
        </p:nvSpPr>
        <p:spPr>
          <a:xfrm>
            <a:off x="8321675" y="990601"/>
            <a:ext cx="213712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Restauranteur</a:t>
            </a:r>
            <a:endParaRPr b="0" i="0" sz="1400" u="none" cap="none" strike="noStrike">
              <a:solidFill>
                <a:srgbClr val="000000"/>
              </a:solidFill>
              <a:latin typeface="Arial"/>
              <a:ea typeface="Arial"/>
              <a:cs typeface="Arial"/>
              <a:sym typeface="Arial"/>
            </a:endParaRPr>
          </a:p>
        </p:txBody>
      </p:sp>
      <p:pic>
        <p:nvPicPr>
          <p:cNvPr id="565" name="Google Shape;565;p19"/>
          <p:cNvPicPr preferRelativeResize="0"/>
          <p:nvPr/>
        </p:nvPicPr>
        <p:blipFill rotWithShape="1">
          <a:blip r:embed="rId5">
            <a:alphaModFix/>
          </a:blip>
          <a:srcRect b="0" l="0" r="0" t="0"/>
          <a:stretch/>
        </p:blipFill>
        <p:spPr>
          <a:xfrm>
            <a:off x="7467601" y="1752600"/>
            <a:ext cx="849313" cy="914400"/>
          </a:xfrm>
          <a:prstGeom prst="rect">
            <a:avLst/>
          </a:prstGeom>
          <a:noFill/>
          <a:ln>
            <a:noFill/>
          </a:ln>
        </p:spPr>
      </p:pic>
      <p:pic>
        <p:nvPicPr>
          <p:cNvPr id="566" name="Google Shape;566;p19"/>
          <p:cNvPicPr preferRelativeResize="0"/>
          <p:nvPr/>
        </p:nvPicPr>
        <p:blipFill rotWithShape="1">
          <a:blip r:embed="rId5">
            <a:alphaModFix/>
          </a:blip>
          <a:srcRect b="0" l="0" r="0" t="0"/>
          <a:stretch/>
        </p:blipFill>
        <p:spPr>
          <a:xfrm>
            <a:off x="7467601" y="1752600"/>
            <a:ext cx="849313" cy="914400"/>
          </a:xfrm>
          <a:prstGeom prst="rect">
            <a:avLst/>
          </a:prstGeom>
          <a:noFill/>
          <a:ln>
            <a:noFill/>
          </a:ln>
        </p:spPr>
      </p:pic>
      <p:pic>
        <p:nvPicPr>
          <p:cNvPr id="567" name="Google Shape;567;p19"/>
          <p:cNvPicPr preferRelativeResize="0"/>
          <p:nvPr/>
        </p:nvPicPr>
        <p:blipFill rotWithShape="1">
          <a:blip r:embed="rId5">
            <a:alphaModFix/>
          </a:blip>
          <a:srcRect b="0" l="0" r="0" t="0"/>
          <a:stretch/>
        </p:blipFill>
        <p:spPr>
          <a:xfrm>
            <a:off x="7467601" y="1752600"/>
            <a:ext cx="849313" cy="914400"/>
          </a:xfrm>
          <a:prstGeom prst="rect">
            <a:avLst/>
          </a:prstGeom>
          <a:noFill/>
          <a:ln>
            <a:noFill/>
          </a:ln>
        </p:spPr>
      </p:pic>
      <p:pic>
        <p:nvPicPr>
          <p:cNvPr id="568" name="Google Shape;568;p19"/>
          <p:cNvPicPr preferRelativeResize="0"/>
          <p:nvPr/>
        </p:nvPicPr>
        <p:blipFill rotWithShape="1">
          <a:blip r:embed="rId5">
            <a:alphaModFix/>
          </a:blip>
          <a:srcRect b="0" l="0" r="0" t="0"/>
          <a:stretch/>
        </p:blipFill>
        <p:spPr>
          <a:xfrm>
            <a:off x="7467601" y="1752600"/>
            <a:ext cx="849313" cy="914400"/>
          </a:xfrm>
          <a:prstGeom prst="rect">
            <a:avLst/>
          </a:prstGeom>
          <a:noFill/>
          <a:ln>
            <a:noFill/>
          </a:ln>
        </p:spPr>
      </p:pic>
      <p:sp>
        <p:nvSpPr>
          <p:cNvPr id="569" name="Google Shape;569;p19"/>
          <p:cNvSpPr/>
          <p:nvPr/>
        </p:nvSpPr>
        <p:spPr>
          <a:xfrm>
            <a:off x="8077200" y="3505200"/>
            <a:ext cx="1143000" cy="1066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0" name="Google Shape;570;p19"/>
          <p:cNvSpPr/>
          <p:nvPr/>
        </p:nvSpPr>
        <p:spPr>
          <a:xfrm>
            <a:off x="9296400" y="3581400"/>
            <a:ext cx="1143000" cy="1066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1" name="Google Shape;571;p19"/>
          <p:cNvSpPr/>
          <p:nvPr/>
        </p:nvSpPr>
        <p:spPr>
          <a:xfrm>
            <a:off x="6629400" y="4648200"/>
            <a:ext cx="1143000" cy="1066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2" name="Google Shape;572;p19"/>
          <p:cNvSpPr/>
          <p:nvPr/>
        </p:nvSpPr>
        <p:spPr>
          <a:xfrm>
            <a:off x="7848600" y="4572000"/>
            <a:ext cx="1143000" cy="1066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3" name="Google Shape;573;p19"/>
          <p:cNvSpPr txBox="1"/>
          <p:nvPr/>
        </p:nvSpPr>
        <p:spPr>
          <a:xfrm>
            <a:off x="5715000" y="4267201"/>
            <a:ext cx="4191000"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FF5050"/>
                </a:solidFill>
                <a:latin typeface="Arial"/>
                <a:ea typeface="Arial"/>
                <a:cs typeface="Arial"/>
                <a:sym typeface="Arial"/>
              </a:rPr>
              <a:t>No More Tables!</a:t>
            </a:r>
            <a:endParaRPr b="0" i="0" sz="1400" u="none" cap="none" strike="noStrike">
              <a:solidFill>
                <a:srgbClr val="000000"/>
              </a:solidFill>
              <a:latin typeface="Arial"/>
              <a:ea typeface="Arial"/>
              <a:cs typeface="Arial"/>
              <a:sym typeface="Arial"/>
            </a:endParaRPr>
          </a:p>
        </p:txBody>
      </p:sp>
      <p:grpSp>
        <p:nvGrpSpPr>
          <p:cNvPr id="574" name="Google Shape;574;p19"/>
          <p:cNvGrpSpPr/>
          <p:nvPr/>
        </p:nvGrpSpPr>
        <p:grpSpPr>
          <a:xfrm>
            <a:off x="8382000" y="1295400"/>
            <a:ext cx="1981200" cy="1828800"/>
            <a:chOff x="1296" y="528"/>
            <a:chExt cx="1248" cy="1152"/>
          </a:xfrm>
        </p:grpSpPr>
        <p:cxnSp>
          <p:nvCxnSpPr>
            <p:cNvPr id="575" name="Google Shape;575;p19"/>
            <p:cNvCxnSpPr/>
            <p:nvPr/>
          </p:nvCxnSpPr>
          <p:spPr>
            <a:xfrm>
              <a:off x="1296" y="528"/>
              <a:ext cx="1200" cy="1152"/>
            </a:xfrm>
            <a:prstGeom prst="straightConnector1">
              <a:avLst/>
            </a:prstGeom>
            <a:noFill/>
            <a:ln cap="flat" cmpd="sng" w="133350">
              <a:solidFill>
                <a:srgbClr val="FF5050"/>
              </a:solidFill>
              <a:prstDash val="solid"/>
              <a:round/>
              <a:headEnd len="sm" w="sm" type="none"/>
              <a:tailEnd len="sm" w="sm" type="none"/>
            </a:ln>
          </p:spPr>
        </p:cxnSp>
        <p:cxnSp>
          <p:nvCxnSpPr>
            <p:cNvPr id="576" name="Google Shape;576;p19"/>
            <p:cNvCxnSpPr/>
            <p:nvPr/>
          </p:nvCxnSpPr>
          <p:spPr>
            <a:xfrm flipH="1">
              <a:off x="1344" y="528"/>
              <a:ext cx="1200" cy="1152"/>
            </a:xfrm>
            <a:prstGeom prst="straightConnector1">
              <a:avLst/>
            </a:prstGeom>
            <a:noFill/>
            <a:ln cap="flat" cmpd="sng" w="133350">
              <a:solidFill>
                <a:srgbClr val="FF5050"/>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20"/>
          <p:cNvSpPr txBox="1"/>
          <p:nvPr>
            <p:ph idx="1" type="body"/>
          </p:nvPr>
        </p:nvSpPr>
        <p:spPr>
          <a:xfrm>
            <a:off x="647700" y="1676400"/>
            <a:ext cx="10896600" cy="2301875"/>
          </a:xfrm>
          <a:prstGeom prst="rect">
            <a:avLst/>
          </a:prstGeom>
          <a:solidFill>
            <a:schemeClr val="lt1"/>
          </a:solid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rgbClr val="0000FF"/>
              </a:buClr>
              <a:buSzPts val="3200"/>
              <a:buChar char="•"/>
            </a:pPr>
            <a:r>
              <a:rPr lang="en-US"/>
              <a:t>Denial-of-service attacks are most frequently executed against network connectivity. The goal is to prevent hosts or networks from communicating on the network. An example of this type of attack is the "SYN flood" attack</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1"/>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lang="en-US">
                <a:latin typeface="Impact"/>
                <a:ea typeface="Impact"/>
                <a:cs typeface="Impact"/>
                <a:sym typeface="Impact"/>
              </a:rPr>
              <a:t>Categories of DOS attack</a:t>
            </a:r>
            <a:endParaRPr/>
          </a:p>
        </p:txBody>
      </p:sp>
      <p:sp>
        <p:nvSpPr>
          <p:cNvPr id="587" name="Google Shape;587;p21"/>
          <p:cNvSpPr txBox="1"/>
          <p:nvPr>
            <p:ph idx="1" type="body"/>
          </p:nvPr>
        </p:nvSpPr>
        <p:spPr>
          <a:xfrm>
            <a:off x="33338" y="593725"/>
            <a:ext cx="12192000" cy="5959475"/>
          </a:xfrm>
          <a:prstGeom prst="rect">
            <a:avLst/>
          </a:prstGeom>
          <a:solidFill>
            <a:schemeClr val="lt1"/>
          </a:solidFill>
          <a:ln>
            <a:noFill/>
          </a:ln>
        </p:spPr>
        <p:txBody>
          <a:bodyPr anchorCtr="0" anchor="t" bIns="45700" lIns="91425" spcFirstLastPara="1" rIns="91425" wrap="square" tIns="45700">
            <a:noAutofit/>
          </a:bodyPr>
          <a:lstStyle/>
          <a:p>
            <a:pPr indent="-406400" lvl="0" marL="609600" rtl="0" algn="l">
              <a:lnSpc>
                <a:spcPct val="100000"/>
              </a:lnSpc>
              <a:spcBef>
                <a:spcPts val="0"/>
              </a:spcBef>
              <a:spcAft>
                <a:spcPts val="0"/>
              </a:spcAft>
              <a:buClr>
                <a:srgbClr val="0000FF"/>
              </a:buClr>
              <a:buSzPts val="3200"/>
              <a:buNone/>
            </a:pPr>
            <a:r>
              <a:t/>
            </a:r>
            <a:endParaRPr/>
          </a:p>
          <a:p>
            <a:pPr indent="-406400" lvl="0" marL="609600" rtl="0" algn="l">
              <a:lnSpc>
                <a:spcPct val="100000"/>
              </a:lnSpc>
              <a:spcBef>
                <a:spcPts val="640"/>
              </a:spcBef>
              <a:spcAft>
                <a:spcPts val="0"/>
              </a:spcAft>
              <a:buClr>
                <a:srgbClr val="0000FF"/>
              </a:buClr>
              <a:buSzPts val="3200"/>
              <a:buNone/>
            </a:pPr>
            <a:r>
              <a:t/>
            </a:r>
            <a:endParaRPr/>
          </a:p>
          <a:p>
            <a:pPr indent="-609600" lvl="1" marL="1009650" rtl="0" algn="l">
              <a:lnSpc>
                <a:spcPct val="100000"/>
              </a:lnSpc>
              <a:spcBef>
                <a:spcPts val="560"/>
              </a:spcBef>
              <a:spcAft>
                <a:spcPts val="0"/>
              </a:spcAft>
              <a:buClr>
                <a:srgbClr val="124163"/>
              </a:buClr>
              <a:buSzPts val="2800"/>
              <a:buChar char="–"/>
            </a:pPr>
            <a:r>
              <a:rPr lang="en-US"/>
              <a:t>Bandwidth attacks </a:t>
            </a:r>
            <a:endParaRPr/>
          </a:p>
          <a:p>
            <a:pPr indent="-609600" lvl="1" marL="1009650" rtl="0" algn="l">
              <a:lnSpc>
                <a:spcPct val="100000"/>
              </a:lnSpc>
              <a:spcBef>
                <a:spcPts val="560"/>
              </a:spcBef>
              <a:spcAft>
                <a:spcPts val="0"/>
              </a:spcAft>
              <a:buClr>
                <a:srgbClr val="124163"/>
              </a:buClr>
              <a:buSzPts val="2800"/>
              <a:buChar char="–"/>
            </a:pPr>
            <a:r>
              <a:rPr lang="en-US"/>
              <a:t>Protocol exceptions </a:t>
            </a:r>
            <a:endParaRPr/>
          </a:p>
          <a:p>
            <a:pPr indent="-609600" lvl="1" marL="1009650" rtl="0" algn="l">
              <a:lnSpc>
                <a:spcPct val="100000"/>
              </a:lnSpc>
              <a:spcBef>
                <a:spcPts val="560"/>
              </a:spcBef>
              <a:spcAft>
                <a:spcPts val="0"/>
              </a:spcAft>
              <a:buClr>
                <a:srgbClr val="124163"/>
              </a:buClr>
              <a:buSzPts val="2800"/>
              <a:buChar char="–"/>
            </a:pPr>
            <a:r>
              <a:rPr lang="en-US"/>
              <a:t>Logic attacks </a:t>
            </a:r>
            <a:endParaRPr/>
          </a:p>
          <a:p>
            <a:pPr indent="-406400" lvl="0" marL="609600" rtl="0" algn="l">
              <a:lnSpc>
                <a:spcPct val="100000"/>
              </a:lnSpc>
              <a:spcBef>
                <a:spcPts val="640"/>
              </a:spcBef>
              <a:spcAft>
                <a:spcPts val="0"/>
              </a:spcAft>
              <a:buClr>
                <a:srgbClr val="0000FF"/>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22"/>
          <p:cNvSpPr txBox="1"/>
          <p:nvPr>
            <p:ph type="title"/>
          </p:nvPr>
        </p:nvSpPr>
        <p:spPr>
          <a:xfrm>
            <a:off x="1422400" y="304801"/>
            <a:ext cx="10058400" cy="1219199"/>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lang="en-US">
                <a:latin typeface="Impact"/>
                <a:ea typeface="Impact"/>
                <a:cs typeface="Impact"/>
                <a:sym typeface="Impact"/>
              </a:rPr>
              <a:t>PING OF DEATH</a:t>
            </a:r>
            <a:endParaRPr/>
          </a:p>
        </p:txBody>
      </p:sp>
      <p:sp>
        <p:nvSpPr>
          <p:cNvPr id="593" name="Google Shape;593;p22"/>
          <p:cNvSpPr txBox="1"/>
          <p:nvPr>
            <p:ph idx="1" type="body"/>
          </p:nvPr>
        </p:nvSpPr>
        <p:spPr>
          <a:xfrm>
            <a:off x="2063750" y="1773238"/>
            <a:ext cx="8459788" cy="3168650"/>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FF"/>
              </a:buClr>
              <a:buSzPts val="2800"/>
              <a:buFont typeface="Noto Sans Symbols"/>
              <a:buNone/>
            </a:pPr>
            <a:r>
              <a:rPr lang="en-US" sz="2800"/>
              <a:t>    A Ping of Death attack uses Internet Control Message Protocol (ICMP) ping messages. Ping is used to see if a host is active on a network. It also is a valuable tool for troubleshooting and diagnosing problems on a network. As the following picture, a normal ping has two messages:</a:t>
            </a:r>
            <a:endParaRPr/>
          </a:p>
        </p:txBody>
      </p:sp>
      <p:pic>
        <p:nvPicPr>
          <p:cNvPr descr="p4" id="594" name="Google Shape;594;p22"/>
          <p:cNvPicPr preferRelativeResize="0"/>
          <p:nvPr>
            <p:ph idx="2" type="body"/>
          </p:nvPr>
        </p:nvPicPr>
        <p:blipFill rotWithShape="1">
          <a:blip r:embed="rId3">
            <a:alphaModFix/>
          </a:blip>
          <a:srcRect b="0" l="0" r="0" t="0"/>
          <a:stretch/>
        </p:blipFill>
        <p:spPr>
          <a:xfrm>
            <a:off x="4151313" y="5013325"/>
            <a:ext cx="4038600" cy="133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Violet">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