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Bell M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MT-bold.fntdata"/><Relationship Id="rId11" Type="http://schemas.openxmlformats.org/officeDocument/2006/relationships/slide" Target="slides/slide6.xml"/><Relationship Id="rId22" Type="http://schemas.openxmlformats.org/officeDocument/2006/relationships/font" Target="fonts/BellMT-boldItalic.fntdata"/><Relationship Id="rId10" Type="http://schemas.openxmlformats.org/officeDocument/2006/relationships/slide" Target="slides/slide5.xml"/><Relationship Id="rId21" Type="http://schemas.openxmlformats.org/officeDocument/2006/relationships/font" Target="fonts/BellM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ellM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0" name="Google Shape;50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1/29/2022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" name="Google Shape;51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Malicious user can send a virus to the trusting web client, instead of the program they thought they were downloading.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Alice can send a RESET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 to Cybersecurity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ybersecurity norms: CISO at each &amp;#39;responsible entity&amp;#39; | Business News,The  Indian Express" id="54" name="Google Shape;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TCP Attacks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What if Mr. Big Ears is unable to sniff the packets between Alice and Bob?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Can just DoS Alice instead of dropping her packets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Can just send guesses of what the ISN is until it is accepted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How do you know when the ISN is accepted?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Mitnick: payload is “add self to .rhosts”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Or, “xterm -display MrBigEars:0”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2600" y="3594244"/>
            <a:ext cx="1458913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TCP Attacks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Why are these types of TCP attacks so dangerous?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0" y="3225800"/>
            <a:ext cx="12446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4394200"/>
            <a:ext cx="1244600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55018" y="1026535"/>
            <a:ext cx="1458913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90800" y="3149600"/>
            <a:ext cx="12446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2514601" y="4876800"/>
            <a:ext cx="1360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5099050" y="6096000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Malicious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7808914" y="4953000"/>
            <a:ext cx="2099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Trusting web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TCP Attacks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How do we prevent this?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IPSec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Provides source authentication, so Mr. Big Ears cannot pretend to be Alice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Encrypts data before transport, so Mr. Big Ears cannot talk to Bob without knowing what the session key is 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0" y="3886200"/>
            <a:ext cx="1458913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TCP Attacks</a:t>
            </a:r>
            <a:endParaRPr/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Recall how IP works…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End hosts create IP packets and routers process them purely based on destination address alone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Problem: End hosts may lie about other fields which do not affect delivery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Source address – host may trick destination into believing that the packet is from a trusted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Especially applications which use IP addresses as a simple authentication method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Solution – use better authentication methods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3600" y="4343400"/>
            <a:ext cx="1458913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TCP Attacks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TCP connections have associated state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Starting sequence numbers, port numbers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Problem – what if an attacker learns these values?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Port numbers are sometimes well known to begin with (ex. HTTP uses port 80)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Sequence numbers are sometimes chosen in very predictable ways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4267200"/>
            <a:ext cx="1458913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TCP Attacks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If an attacker learns the associated TCP state for the connection, then the connection can be </a:t>
            </a:r>
            <a:r>
              <a:rPr b="1" lang="en-US"/>
              <a:t>hijacked</a:t>
            </a:r>
            <a:r>
              <a:rPr lang="en-US"/>
              <a:t>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Attacker can insert malicious data into the TCP stream, and the recipient will believe it came from the original source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Ex. Instead of downloading and running new program, you download a virus and execute it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0200" y="4343400"/>
            <a:ext cx="1458913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TCP Attacks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Say hello to Alice, Bob and Mr. Big Ears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149600"/>
            <a:ext cx="12446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0" y="3225800"/>
            <a:ext cx="12446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4394200"/>
            <a:ext cx="1244600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68873" y="1252538"/>
            <a:ext cx="1458913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TCP Attacks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Alice and Bob have an established TCP connection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149600"/>
            <a:ext cx="12446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0" y="3225800"/>
            <a:ext cx="12446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4394200"/>
            <a:ext cx="1244600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12745" y="1106198"/>
            <a:ext cx="1458913" cy="16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3962400" y="4038600"/>
            <a:ext cx="4343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TCP Attacks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Mr. Big Ears lies on the path between Alice and Bob on the network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He can intercept all of their packets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149600"/>
            <a:ext cx="12446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0" y="3225800"/>
            <a:ext cx="12446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4394200"/>
            <a:ext cx="1244600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80418" y="1655762"/>
            <a:ext cx="1458913" cy="16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8"/>
          <p:cNvCxnSpPr/>
          <p:nvPr/>
        </p:nvCxnSpPr>
        <p:spPr>
          <a:xfrm>
            <a:off x="4038600" y="4648200"/>
            <a:ext cx="1447800" cy="533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120" name="Google Shape;120;p18"/>
          <p:cNvCxnSpPr/>
          <p:nvPr/>
        </p:nvCxnSpPr>
        <p:spPr>
          <a:xfrm flipH="1" rot="10800000">
            <a:off x="6629400" y="4648200"/>
            <a:ext cx="1524000" cy="533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TCP Attacks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First, Mr. Big Ears must drop all of Alice’s packets since they must not be delivered to Bob (why?)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149600"/>
            <a:ext cx="12446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4394200"/>
            <a:ext cx="1244600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52709" y="1943100"/>
            <a:ext cx="1458913" cy="16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9"/>
          <p:cNvCxnSpPr/>
          <p:nvPr/>
        </p:nvCxnSpPr>
        <p:spPr>
          <a:xfrm>
            <a:off x="3733800" y="4191000"/>
            <a:ext cx="1600200" cy="1066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p19"/>
          <p:cNvSpPr txBox="1"/>
          <p:nvPr/>
        </p:nvSpPr>
        <p:spPr>
          <a:xfrm>
            <a:off x="4343401" y="4191000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>
            <a:off x="6705600" y="5334000"/>
            <a:ext cx="1600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6" name="Google Shape;136;p19"/>
          <p:cNvGrpSpPr/>
          <p:nvPr/>
        </p:nvGrpSpPr>
        <p:grpSpPr>
          <a:xfrm>
            <a:off x="8382000" y="4419600"/>
            <a:ext cx="1981200" cy="1600200"/>
            <a:chOff x="4128" y="2304"/>
            <a:chExt cx="1248" cy="1008"/>
          </a:xfrm>
        </p:grpSpPr>
        <p:sp>
          <p:nvSpPr>
            <p:cNvPr id="137" name="Google Shape;137;p19"/>
            <p:cNvSpPr/>
            <p:nvPr/>
          </p:nvSpPr>
          <p:spPr>
            <a:xfrm>
              <a:off x="4320" y="2352"/>
              <a:ext cx="576" cy="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4656" y="2304"/>
              <a:ext cx="576" cy="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4800" y="2544"/>
              <a:ext cx="576" cy="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368" y="2640"/>
              <a:ext cx="576" cy="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4656" y="2784"/>
              <a:ext cx="576" cy="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128" y="2496"/>
              <a:ext cx="576" cy="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320" y="2784"/>
              <a:ext cx="576" cy="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19"/>
          <p:cNvSpPr txBox="1"/>
          <p:nvPr/>
        </p:nvSpPr>
        <p:spPr>
          <a:xfrm>
            <a:off x="8713788" y="4953000"/>
            <a:ext cx="1095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Void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15-441 Networks Fall 2002</a:t>
            </a:r>
            <a:endParaRPr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TCP Attacks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Then, Mr. Big Ears sends his malicious packet with the next ISN (sniffed from the network)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0" y="3225800"/>
            <a:ext cx="12446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4394200"/>
            <a:ext cx="1244600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600" y="1371600"/>
            <a:ext cx="1458913" cy="16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0"/>
          <p:cNvCxnSpPr/>
          <p:nvPr/>
        </p:nvCxnSpPr>
        <p:spPr>
          <a:xfrm flipH="1">
            <a:off x="6629400" y="4343400"/>
            <a:ext cx="1828800" cy="1219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57" name="Google Shape;157;p20"/>
          <p:cNvSpPr txBox="1"/>
          <p:nvPr/>
        </p:nvSpPr>
        <p:spPr>
          <a:xfrm>
            <a:off x="7391400" y="5105400"/>
            <a:ext cx="18197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ISN, SRC=Alice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