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6858000" cx="12192000"/>
  <p:notesSz cx="6858000" cy="9144000"/>
  <p:embeddedFontLst>
    <p:embeddedFont>
      <p:font typeface="Garamond"/>
      <p:regular r:id="rId25"/>
      <p:bold r:id="rId26"/>
      <p:italic r:id="rId27"/>
      <p:boldItalic r:id="rId28"/>
    </p:embeddedFont>
    <p:embeddedFont>
      <p:font typeface="Tahoma"/>
      <p:regular r:id="rId29"/>
      <p:bold r:id="rId30"/>
    </p:embeddedFont>
    <p:embeddedFont>
      <p:font typeface="Bell MT"/>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6B09BDA-B27B-4F0D-90F1-5648A3B5F079}">
  <a:tblStyle styleId="{46B09BDA-B27B-4F0D-90F1-5648A3B5F079}"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Garamond-bold.fntdata"/><Relationship Id="rId25" Type="http://schemas.openxmlformats.org/officeDocument/2006/relationships/font" Target="fonts/Garamond-regular.fntdata"/><Relationship Id="rId28" Type="http://schemas.openxmlformats.org/officeDocument/2006/relationships/font" Target="fonts/Garamond-boldItalic.fntdata"/><Relationship Id="rId27" Type="http://schemas.openxmlformats.org/officeDocument/2006/relationships/font" Target="fonts/Garamon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Tahoma-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BellMT-regular.fntdata"/><Relationship Id="rId30" Type="http://schemas.openxmlformats.org/officeDocument/2006/relationships/font" Target="fonts/Tahoma-bold.fntdata"/><Relationship Id="rId11" Type="http://schemas.openxmlformats.org/officeDocument/2006/relationships/slide" Target="slides/slide5.xml"/><Relationship Id="rId33" Type="http://schemas.openxmlformats.org/officeDocument/2006/relationships/font" Target="fonts/BellMT-italic.fntdata"/><Relationship Id="rId10" Type="http://schemas.openxmlformats.org/officeDocument/2006/relationships/slide" Target="slides/slide4.xml"/><Relationship Id="rId32" Type="http://schemas.openxmlformats.org/officeDocument/2006/relationships/font" Target="fonts/BellMT-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BellMT-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8" name="Google Shape;48;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 name="Google Shape;49;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solidFill>
                  <a:srgbClr val="000000"/>
                </a:solidFill>
              </a:rPr>
              <a:t>‹#›</a:t>
            </a:fld>
            <a:endParaRPr>
              <a:solidFill>
                <a:srgbClr val="000000"/>
              </a:solidFill>
            </a:endParaRPr>
          </a:p>
        </p:txBody>
      </p:sp>
      <p:sp>
        <p:nvSpPr>
          <p:cNvPr id="50" name="Google Shape;50;p1: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lang="en-US">
                <a:solidFill>
                  <a:srgbClr val="000000"/>
                </a:solidFill>
              </a:rPr>
              <a:t>1/28/2022</a:t>
            </a:r>
            <a:endParaRPr>
              <a:solidFill>
                <a:srgbClr val="000000"/>
              </a:solidFill>
            </a:endParaRPr>
          </a:p>
        </p:txBody>
      </p:sp>
      <p:sp>
        <p:nvSpPr>
          <p:cNvPr id="51" name="Google Shape;51;p1:notes"/>
          <p:cNvSpPr txBox="1"/>
          <p:nvPr>
            <p:ph idx="11" type="ftr"/>
          </p:nvPr>
        </p:nvSpPr>
        <p:spPr>
          <a:xfrm>
            <a:off x="0" y="9374188"/>
            <a:ext cx="2919413" cy="49371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sz="1800">
                <a:solidFill>
                  <a:srgbClr val="000000"/>
                </a:solidFill>
                <a:latin typeface="Arial"/>
                <a:ea typeface="Arial"/>
                <a:cs typeface="Arial"/>
                <a:sym typeface="Arial"/>
              </a:rPr>
              <a:t>J. Saira banu; School of Computing Science and Engineering</a:t>
            </a:r>
            <a:endParaRPr sz="1800">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153" name="Google Shape;153;p10:notes"/>
          <p:cNvSpPr/>
          <p:nvPr>
            <p:ph idx="2" type="sldImg"/>
          </p:nvPr>
        </p:nvSpPr>
        <p:spPr>
          <a:xfrm>
            <a:off x="4484688" y="1774825"/>
            <a:ext cx="0" cy="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54" name="Google Shape;154;p10:notes"/>
          <p:cNvSpPr txBox="1"/>
          <p:nvPr>
            <p:ph idx="1" type="body"/>
          </p:nvPr>
        </p:nvSpPr>
        <p:spPr>
          <a:xfrm>
            <a:off x="1219200" y="3257550"/>
            <a:ext cx="6705600" cy="30861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4950" lIns="89900" spcFirstLastPara="1" rIns="89900" wrap="square" tIns="44950">
            <a:noAutofit/>
          </a:bodyPr>
          <a:lstStyle/>
          <a:p>
            <a:pPr indent="0" lvl="0" marL="0" rtl="0" algn="l">
              <a:lnSpc>
                <a:spcPct val="100000"/>
              </a:lnSpc>
              <a:spcBef>
                <a:spcPts val="0"/>
              </a:spcBef>
              <a:spcAft>
                <a:spcPts val="0"/>
              </a:spcAft>
              <a:buSzPts val="1400"/>
              <a:buNone/>
            </a:pPr>
            <a:r>
              <a:rPr lang="en-US"/>
              <a:t>1. Must have done this as an assignment last year.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210" name="Google Shape;210;p11:notes"/>
          <p:cNvSpPr/>
          <p:nvPr>
            <p:ph idx="2" type="sldImg"/>
          </p:nvPr>
        </p:nvSpPr>
        <p:spPr>
          <a:xfrm>
            <a:off x="4484688" y="1774825"/>
            <a:ext cx="0" cy="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11" name="Google Shape;211;p11:notes"/>
          <p:cNvSpPr txBox="1"/>
          <p:nvPr>
            <p:ph idx="1" type="body"/>
          </p:nvPr>
        </p:nvSpPr>
        <p:spPr>
          <a:xfrm>
            <a:off x="1219200" y="3257550"/>
            <a:ext cx="6705600" cy="30861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4950" lIns="89900" spcFirstLastPara="1" rIns="89900" wrap="square" tIns="44950">
            <a:noAutofit/>
          </a:bodyPr>
          <a:lstStyle/>
          <a:p>
            <a:pPr indent="0" lvl="0" marL="0" rtl="0" algn="l">
              <a:lnSpc>
                <a:spcPct val="100000"/>
              </a:lnSpc>
              <a:spcBef>
                <a:spcPts val="0"/>
              </a:spcBef>
              <a:spcAft>
                <a:spcPts val="0"/>
              </a:spcAft>
              <a:buSzPts val="1400"/>
              <a:buNone/>
            </a:pPr>
            <a:r>
              <a:rPr lang="en-US"/>
              <a:t>1. Must have done this as an assignment last year.</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242" name="Google Shape;242;p12:notes"/>
          <p:cNvSpPr/>
          <p:nvPr>
            <p:ph idx="2" type="sldImg"/>
          </p:nvPr>
        </p:nvSpPr>
        <p:spPr>
          <a:xfrm>
            <a:off x="4484688" y="1774825"/>
            <a:ext cx="0" cy="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43" name="Google Shape;243;p12:notes"/>
          <p:cNvSpPr txBox="1"/>
          <p:nvPr>
            <p:ph idx="1" type="body"/>
          </p:nvPr>
        </p:nvSpPr>
        <p:spPr>
          <a:xfrm>
            <a:off x="1219200" y="3257550"/>
            <a:ext cx="6705600" cy="30861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4950" lIns="89900" spcFirstLastPara="1" rIns="89900" wrap="square" tIns="44950">
            <a:noAutofit/>
          </a:bodyPr>
          <a:lstStyle/>
          <a:p>
            <a:pPr indent="0" lvl="0" marL="0" rtl="0" algn="l">
              <a:lnSpc>
                <a:spcPct val="100000"/>
              </a:lnSpc>
              <a:spcBef>
                <a:spcPts val="0"/>
              </a:spcBef>
              <a:spcAft>
                <a:spcPts val="0"/>
              </a:spcAft>
              <a:buSzPts val="1400"/>
              <a:buNone/>
            </a:pPr>
            <a:r>
              <a:rPr lang="en-US"/>
              <a:t>1. Must have done this as an assignment last year.</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250" name="Google Shape;250;p13:notes"/>
          <p:cNvSpPr/>
          <p:nvPr>
            <p:ph idx="2" type="sldImg"/>
          </p:nvPr>
        </p:nvSpPr>
        <p:spPr>
          <a:xfrm>
            <a:off x="4484688" y="1774825"/>
            <a:ext cx="0" cy="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51" name="Google Shape;251;p13:notes"/>
          <p:cNvSpPr txBox="1"/>
          <p:nvPr>
            <p:ph idx="1" type="body"/>
          </p:nvPr>
        </p:nvSpPr>
        <p:spPr>
          <a:xfrm>
            <a:off x="1219200" y="3257550"/>
            <a:ext cx="6705600" cy="30861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4950" lIns="89900" spcFirstLastPara="1" rIns="89900" wrap="square" tIns="44950">
            <a:noAutofit/>
          </a:bodyPr>
          <a:lstStyle/>
          <a:p>
            <a:pPr indent="0" lvl="0" marL="0" rtl="0" algn="l">
              <a:lnSpc>
                <a:spcPct val="100000"/>
              </a:lnSpc>
              <a:spcBef>
                <a:spcPts val="0"/>
              </a:spcBef>
              <a:spcAft>
                <a:spcPts val="0"/>
              </a:spcAft>
              <a:buSzPts val="1400"/>
              <a:buNone/>
            </a:pPr>
            <a:r>
              <a:rPr lang="en-US"/>
              <a:t>1. Must have done this as an assignment last year.</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276" name="Google Shape;276;p14:notes"/>
          <p:cNvSpPr/>
          <p:nvPr>
            <p:ph idx="2" type="sldImg"/>
          </p:nvPr>
        </p:nvSpPr>
        <p:spPr>
          <a:xfrm>
            <a:off x="4484688" y="1774825"/>
            <a:ext cx="0" cy="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77" name="Google Shape;277;p14:notes"/>
          <p:cNvSpPr txBox="1"/>
          <p:nvPr>
            <p:ph idx="1" type="body"/>
          </p:nvPr>
        </p:nvSpPr>
        <p:spPr>
          <a:xfrm>
            <a:off x="1219200" y="3257550"/>
            <a:ext cx="6705600" cy="30861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4950" lIns="89900" spcFirstLastPara="1" rIns="89900" wrap="square" tIns="449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304" name="Google Shape;304;p15:notes"/>
          <p:cNvSpPr/>
          <p:nvPr>
            <p:ph idx="2" type="sldImg"/>
          </p:nvPr>
        </p:nvSpPr>
        <p:spPr>
          <a:xfrm>
            <a:off x="4484688" y="1774825"/>
            <a:ext cx="0" cy="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05" name="Google Shape;305;p15:notes"/>
          <p:cNvSpPr txBox="1"/>
          <p:nvPr>
            <p:ph idx="1" type="body"/>
          </p:nvPr>
        </p:nvSpPr>
        <p:spPr>
          <a:xfrm>
            <a:off x="1219200" y="3257550"/>
            <a:ext cx="6705600" cy="30861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4950" lIns="89900" spcFirstLastPara="1" rIns="89900" wrap="square" tIns="44950">
            <a:noAutofit/>
          </a:bodyPr>
          <a:lstStyle/>
          <a:p>
            <a:pPr indent="0" lvl="0" marL="0" rtl="0" algn="l">
              <a:lnSpc>
                <a:spcPct val="100000"/>
              </a:lnSpc>
              <a:spcBef>
                <a:spcPts val="0"/>
              </a:spcBef>
              <a:spcAft>
                <a:spcPts val="0"/>
              </a:spcAft>
              <a:buSzPts val="1400"/>
              <a:buNone/>
            </a:pPr>
            <a:r>
              <a:rPr lang="en-US"/>
              <a:t>1. Must have done this as an assignment last year.</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313" name="Google Shape;313;p16:notes"/>
          <p:cNvSpPr/>
          <p:nvPr>
            <p:ph idx="2" type="sldImg"/>
          </p:nvPr>
        </p:nvSpPr>
        <p:spPr>
          <a:xfrm>
            <a:off x="4484688" y="1774825"/>
            <a:ext cx="0" cy="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14" name="Google Shape;314;p16:notes"/>
          <p:cNvSpPr txBox="1"/>
          <p:nvPr>
            <p:ph idx="1" type="body"/>
          </p:nvPr>
        </p:nvSpPr>
        <p:spPr>
          <a:xfrm>
            <a:off x="1219200" y="3257550"/>
            <a:ext cx="6705600" cy="30861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4950" lIns="89900" spcFirstLastPara="1" rIns="89900" wrap="square" tIns="44950">
            <a:noAutofit/>
          </a:bodyPr>
          <a:lstStyle/>
          <a:p>
            <a:pPr indent="0" lvl="0" marL="0" rtl="0" algn="l">
              <a:lnSpc>
                <a:spcPct val="100000"/>
              </a:lnSpc>
              <a:spcBef>
                <a:spcPts val="0"/>
              </a:spcBef>
              <a:spcAft>
                <a:spcPts val="0"/>
              </a:spcAft>
              <a:buSzPts val="1400"/>
              <a:buNone/>
            </a:pPr>
            <a:r>
              <a:rPr lang="en-US"/>
              <a:t>A web browser has a digital certificate from verisign which is the root certification authority.</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21" name="Google Shape;321;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26" name="Google Shape;326;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58" name="Google Shape;58;p2:notes"/>
          <p:cNvSpPr/>
          <p:nvPr>
            <p:ph idx="2" type="sldImg"/>
          </p:nvPr>
        </p:nvSpPr>
        <p:spPr>
          <a:xfrm>
            <a:off x="4484688" y="1774825"/>
            <a:ext cx="0" cy="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9" name="Google Shape;59;p2:notes"/>
          <p:cNvSpPr txBox="1"/>
          <p:nvPr>
            <p:ph idx="1" type="body"/>
          </p:nvPr>
        </p:nvSpPr>
        <p:spPr>
          <a:xfrm>
            <a:off x="1219200" y="3257550"/>
            <a:ext cx="6705600" cy="30861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4950" lIns="89900" spcFirstLastPara="1" rIns="89900" wrap="square" tIns="44950">
            <a:noAutofit/>
          </a:bodyPr>
          <a:lstStyle/>
          <a:p>
            <a:pPr indent="0" lvl="0" marL="0" rtl="0" algn="l">
              <a:lnSpc>
                <a:spcPct val="100000"/>
              </a:lnSpc>
              <a:spcBef>
                <a:spcPts val="0"/>
              </a:spcBef>
              <a:spcAft>
                <a:spcPts val="0"/>
              </a:spcAft>
              <a:buSzPts val="1400"/>
              <a:buNone/>
            </a:pPr>
            <a:r>
              <a:rPr lang="en-US"/>
              <a:t>1. Must have done this as an assignment last year.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
        <p:nvSpPr>
          <p:cNvPr id="81" name="Google Shape;8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2" name="Google Shape;82;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
        <p:nvSpPr>
          <p:cNvPr id="92" name="Google Shape;9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93" name="Google Shape;93;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111" name="Google Shape;111;p5:notes"/>
          <p:cNvSpPr/>
          <p:nvPr>
            <p:ph idx="2" type="sldImg"/>
          </p:nvPr>
        </p:nvSpPr>
        <p:spPr>
          <a:xfrm>
            <a:off x="4484688" y="1774825"/>
            <a:ext cx="0" cy="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12" name="Google Shape;112;p5:notes"/>
          <p:cNvSpPr txBox="1"/>
          <p:nvPr>
            <p:ph idx="1" type="body"/>
          </p:nvPr>
        </p:nvSpPr>
        <p:spPr>
          <a:xfrm>
            <a:off x="1219200" y="3257550"/>
            <a:ext cx="6705600" cy="30861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4950" lIns="89900" spcFirstLastPara="1" rIns="89900" wrap="square" tIns="44950">
            <a:noAutofit/>
          </a:bodyPr>
          <a:lstStyle/>
          <a:p>
            <a:pPr indent="0" lvl="0" marL="0" rtl="0" algn="l">
              <a:lnSpc>
                <a:spcPct val="100000"/>
              </a:lnSpc>
              <a:spcBef>
                <a:spcPts val="0"/>
              </a:spcBef>
              <a:spcAft>
                <a:spcPts val="0"/>
              </a:spcAft>
              <a:buSzPts val="1400"/>
              <a:buNone/>
            </a:pPr>
            <a:r>
              <a:rPr lang="en-US"/>
              <a:t>1. Must have done this as an assignment last year.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119" name="Google Shape;119;p6:notes"/>
          <p:cNvSpPr/>
          <p:nvPr>
            <p:ph idx="2" type="sldImg"/>
          </p:nvPr>
        </p:nvSpPr>
        <p:spPr>
          <a:xfrm>
            <a:off x="4484688" y="1774825"/>
            <a:ext cx="0" cy="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20" name="Google Shape;120;p6:notes"/>
          <p:cNvSpPr txBox="1"/>
          <p:nvPr>
            <p:ph idx="1" type="body"/>
          </p:nvPr>
        </p:nvSpPr>
        <p:spPr>
          <a:xfrm>
            <a:off x="1219200" y="3257550"/>
            <a:ext cx="6705600" cy="30861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4950" lIns="89900" spcFirstLastPara="1" rIns="89900" wrap="square" tIns="44950">
            <a:noAutofit/>
          </a:bodyPr>
          <a:lstStyle/>
          <a:p>
            <a:pPr indent="0" lvl="0" marL="0" rtl="0" algn="l">
              <a:lnSpc>
                <a:spcPct val="100000"/>
              </a:lnSpc>
              <a:spcBef>
                <a:spcPts val="0"/>
              </a:spcBef>
              <a:spcAft>
                <a:spcPts val="0"/>
              </a:spcAft>
              <a:buSzPts val="1400"/>
              <a:buNone/>
            </a:pPr>
            <a:r>
              <a:rPr lang="en-US"/>
              <a:t>1. Must have done this as an assignment last year.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127" name="Google Shape;127;p7:notes"/>
          <p:cNvSpPr/>
          <p:nvPr>
            <p:ph idx="2" type="sldImg"/>
          </p:nvPr>
        </p:nvSpPr>
        <p:spPr>
          <a:xfrm>
            <a:off x="4484688" y="1774825"/>
            <a:ext cx="0" cy="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28" name="Google Shape;128;p7:notes"/>
          <p:cNvSpPr txBox="1"/>
          <p:nvPr>
            <p:ph idx="1" type="body"/>
          </p:nvPr>
        </p:nvSpPr>
        <p:spPr>
          <a:xfrm>
            <a:off x="1219200" y="3257550"/>
            <a:ext cx="6705600" cy="30861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4950" lIns="89900" spcFirstLastPara="1" rIns="89900" wrap="square" tIns="44950">
            <a:noAutofit/>
          </a:bodyPr>
          <a:lstStyle/>
          <a:p>
            <a:pPr indent="0" lvl="0" marL="0" rtl="0" algn="l">
              <a:lnSpc>
                <a:spcPct val="100000"/>
              </a:lnSpc>
              <a:spcBef>
                <a:spcPts val="0"/>
              </a:spcBef>
              <a:spcAft>
                <a:spcPts val="0"/>
              </a:spcAft>
              <a:buSzPts val="1400"/>
              <a:buNone/>
            </a:pPr>
            <a:r>
              <a:rPr lang="en-US"/>
              <a:t>1. Must have done this as an assignment last year.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136" name="Google Shape;136;p8:notes"/>
          <p:cNvSpPr/>
          <p:nvPr>
            <p:ph idx="2" type="sldImg"/>
          </p:nvPr>
        </p:nvSpPr>
        <p:spPr>
          <a:xfrm>
            <a:off x="4484688" y="1774825"/>
            <a:ext cx="0" cy="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37" name="Google Shape;137;p8:notes"/>
          <p:cNvSpPr txBox="1"/>
          <p:nvPr>
            <p:ph idx="1" type="body"/>
          </p:nvPr>
        </p:nvSpPr>
        <p:spPr>
          <a:xfrm>
            <a:off x="1219200" y="3257550"/>
            <a:ext cx="6705600" cy="30861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4950" lIns="89900" spcFirstLastPara="1" rIns="89900" wrap="square" tIns="44950">
            <a:noAutofit/>
          </a:bodyPr>
          <a:lstStyle/>
          <a:p>
            <a:pPr indent="0" lvl="0" marL="0" rtl="0" algn="l">
              <a:lnSpc>
                <a:spcPct val="100000"/>
              </a:lnSpc>
              <a:spcBef>
                <a:spcPts val="0"/>
              </a:spcBef>
              <a:spcAft>
                <a:spcPts val="0"/>
              </a:spcAft>
              <a:buSzPts val="1400"/>
              <a:buNone/>
            </a:pPr>
            <a:r>
              <a:rPr lang="en-US"/>
              <a:t>1. Must have done this as an assignment last year.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145" name="Google Shape;145;p9:notes"/>
          <p:cNvSpPr/>
          <p:nvPr>
            <p:ph idx="2" type="sldImg"/>
          </p:nvPr>
        </p:nvSpPr>
        <p:spPr>
          <a:xfrm>
            <a:off x="4484688" y="1774825"/>
            <a:ext cx="0" cy="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46" name="Google Shape;146;p9:notes"/>
          <p:cNvSpPr txBox="1"/>
          <p:nvPr>
            <p:ph idx="1" type="body"/>
          </p:nvPr>
        </p:nvSpPr>
        <p:spPr>
          <a:xfrm>
            <a:off x="1219200" y="3257550"/>
            <a:ext cx="6705600" cy="30861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4950" lIns="89900" spcFirstLastPara="1" rIns="89900" wrap="square" tIns="44950">
            <a:noAutofit/>
          </a:bodyPr>
          <a:lstStyle/>
          <a:p>
            <a:pPr indent="0" lvl="0" marL="0" rtl="0" algn="l">
              <a:lnSpc>
                <a:spcPct val="100000"/>
              </a:lnSpc>
              <a:spcBef>
                <a:spcPts val="0"/>
              </a:spcBef>
              <a:spcAft>
                <a:spcPts val="0"/>
              </a:spcAft>
              <a:buSzPts val="1400"/>
              <a:buNone/>
            </a:pPr>
            <a:r>
              <a:rPr lang="en-US"/>
              <a:t>1. Must have done this as an assignment last year.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3" name="Shape 13"/>
        <p:cNvGrpSpPr/>
        <p:nvPr/>
      </p:nvGrpSpPr>
      <p:grpSpPr>
        <a:xfrm>
          <a:off x="0" y="0"/>
          <a:ext cx="0" cy="0"/>
          <a:chOff x="0" y="0"/>
          <a:chExt cx="0" cy="0"/>
        </a:xfrm>
      </p:grpSpPr>
      <p:sp>
        <p:nvSpPr>
          <p:cNvPr id="14" name="Google Shape;14;p2"/>
          <p:cNvSpPr txBox="1"/>
          <p:nvPr>
            <p:ph idx="1" type="subTitle"/>
          </p:nvPr>
        </p:nvSpPr>
        <p:spPr>
          <a:xfrm>
            <a:off x="1828800" y="3886200"/>
            <a:ext cx="8534400" cy="1752600"/>
          </a:xfrm>
          <a:prstGeom prst="rect">
            <a:avLst/>
          </a:prstGeom>
          <a:solidFill>
            <a:schemeClr val="lt1"/>
          </a:solidFill>
          <a:ln>
            <a:noFill/>
          </a:ln>
        </p:spPr>
        <p:txBody>
          <a:bodyPr anchorCtr="0" anchor="t" bIns="45700" lIns="91425" spcFirstLastPara="1" rIns="91425" wrap="square" tIns="4570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5" name="Google Shape;15;p2"/>
          <p:cNvSpPr txBox="1"/>
          <p:nvPr>
            <p:ph type="title"/>
          </p:nvPr>
        </p:nvSpPr>
        <p:spPr>
          <a:xfrm>
            <a:off x="0" y="0"/>
            <a:ext cx="12192000" cy="593725"/>
          </a:xfrm>
          <a:prstGeom prst="rect">
            <a:avLst/>
          </a:prstGeom>
          <a:solidFill>
            <a:srgbClr val="002060"/>
          </a:solid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ustom Layout">
  <p:cSld name="2_Custom Layout">
    <p:spTree>
      <p:nvGrpSpPr>
        <p:cNvPr id="43" name="Shape 43"/>
        <p:cNvGrpSpPr/>
        <p:nvPr/>
      </p:nvGrpSpPr>
      <p:grpSpPr>
        <a:xfrm>
          <a:off x="0" y="0"/>
          <a:ext cx="0" cy="0"/>
          <a:chOff x="0" y="0"/>
          <a:chExt cx="0" cy="0"/>
        </a:xfrm>
      </p:grpSpPr>
      <p:sp>
        <p:nvSpPr>
          <p:cNvPr id="44" name="Google Shape;44;p11"/>
          <p:cNvSpPr txBox="1"/>
          <p:nvPr/>
        </p:nvSpPr>
        <p:spPr>
          <a:xfrm>
            <a:off x="0" y="533400"/>
            <a:ext cx="3124200" cy="5973970"/>
          </a:xfrm>
          <a:prstGeom prst="rect">
            <a:avLst/>
          </a:prstGeom>
          <a:solidFill>
            <a:srgbClr val="124163"/>
          </a:solidFill>
          <a:ln cap="flat" cmpd="sng" w="9525">
            <a:solidFill>
              <a:schemeClr val="dk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5" name="Google Shape;45;p11"/>
          <p:cNvSpPr txBox="1"/>
          <p:nvPr>
            <p:ph type="title"/>
          </p:nvPr>
        </p:nvSpPr>
        <p:spPr>
          <a:xfrm>
            <a:off x="0" y="0"/>
            <a:ext cx="12192000" cy="593725"/>
          </a:xfrm>
          <a:prstGeom prst="rect">
            <a:avLst/>
          </a:prstGeom>
          <a:solidFill>
            <a:srgbClr val="002060"/>
          </a:solid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3"/>
          <p:cNvSpPr txBox="1"/>
          <p:nvPr>
            <p:ph type="title"/>
          </p:nvPr>
        </p:nvSpPr>
        <p:spPr>
          <a:xfrm>
            <a:off x="0" y="0"/>
            <a:ext cx="12192000" cy="593725"/>
          </a:xfrm>
          <a:prstGeom prst="rect">
            <a:avLst/>
          </a:prstGeom>
          <a:solidFill>
            <a:srgbClr val="002060"/>
          </a:solid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8" name="Google Shape;18;p3"/>
          <p:cNvSpPr txBox="1"/>
          <p:nvPr>
            <p:ph idx="1" type="body"/>
          </p:nvPr>
        </p:nvSpPr>
        <p:spPr>
          <a:xfrm>
            <a:off x="33338" y="593725"/>
            <a:ext cx="12192000" cy="5959475"/>
          </a:xfrm>
          <a:prstGeom prst="rect">
            <a:avLst/>
          </a:prstGeom>
          <a:solidFill>
            <a:schemeClr val="lt1"/>
          </a:solid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rgbClr val="0000FF"/>
              </a:buClr>
              <a:buSzPts val="1800"/>
              <a:buChar char="•"/>
              <a:defRPr/>
            </a:lvl1pPr>
            <a:lvl2pPr indent="-342900" lvl="1" marL="914400" algn="l">
              <a:lnSpc>
                <a:spcPct val="100000"/>
              </a:lnSpc>
              <a:spcBef>
                <a:spcPts val="360"/>
              </a:spcBef>
              <a:spcAft>
                <a:spcPts val="0"/>
              </a:spcAft>
              <a:buClr>
                <a:srgbClr val="124163"/>
              </a:buClr>
              <a:buSzPts val="1800"/>
              <a:buChar char="–"/>
              <a:defRPr/>
            </a:lvl2pPr>
            <a:lvl3pPr indent="-342900" lvl="2" marL="1371600" algn="l">
              <a:lnSpc>
                <a:spcPct val="100000"/>
              </a:lnSpc>
              <a:spcBef>
                <a:spcPts val="360"/>
              </a:spcBef>
              <a:spcAft>
                <a:spcPts val="0"/>
              </a:spcAft>
              <a:buClr>
                <a:srgbClr val="7030A0"/>
              </a:buClr>
              <a:buSzPts val="1800"/>
              <a:buChar char="•"/>
              <a:defRPr/>
            </a:lvl3pPr>
            <a:lvl4pPr indent="-342900" lvl="3" marL="1828800" algn="l">
              <a:lnSpc>
                <a:spcPct val="100000"/>
              </a:lnSpc>
              <a:spcBef>
                <a:spcPts val="360"/>
              </a:spcBef>
              <a:spcAft>
                <a:spcPts val="0"/>
              </a:spcAft>
              <a:buClr>
                <a:srgbClr val="403152"/>
              </a:buClr>
              <a:buSzPts val="1800"/>
              <a:buChar char="–"/>
              <a:defRPr/>
            </a:lvl4pPr>
            <a:lvl5pPr indent="-342900" lvl="4" marL="2286000" algn="l">
              <a:lnSpc>
                <a:spcPct val="100000"/>
              </a:lnSpc>
              <a:spcBef>
                <a:spcPts val="360"/>
              </a:spcBef>
              <a:spcAft>
                <a:spcPts val="0"/>
              </a:spcAft>
              <a:buClr>
                <a:srgbClr val="403152"/>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9" name="Google Shape;19;p3"/>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0" name="Google Shape;20;p3"/>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1" name="Google Shape;21;p3"/>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2" name="Shape 2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3" name="Shape 23"/>
        <p:cNvGrpSpPr/>
        <p:nvPr/>
      </p:nvGrpSpPr>
      <p:grpSpPr>
        <a:xfrm>
          <a:off x="0" y="0"/>
          <a:ext cx="0" cy="0"/>
          <a:chOff x="0" y="0"/>
          <a:chExt cx="0" cy="0"/>
        </a:xfrm>
      </p:grpSpPr>
      <p:sp>
        <p:nvSpPr>
          <p:cNvPr id="24" name="Google Shape;24;p5"/>
          <p:cNvSpPr txBox="1"/>
          <p:nvPr>
            <p:ph type="title"/>
          </p:nvPr>
        </p:nvSpPr>
        <p:spPr>
          <a:xfrm>
            <a:off x="609601" y="273051"/>
            <a:ext cx="4011084" cy="1162050"/>
          </a:xfrm>
          <a:prstGeom prst="rect">
            <a:avLst/>
          </a:prstGeom>
          <a:solidFill>
            <a:srgbClr val="002060"/>
          </a:solid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 name="Google Shape;25;p5"/>
          <p:cNvSpPr txBox="1"/>
          <p:nvPr>
            <p:ph idx="1" type="body"/>
          </p:nvPr>
        </p:nvSpPr>
        <p:spPr>
          <a:xfrm>
            <a:off x="4766735" y="273051"/>
            <a:ext cx="6815667" cy="5853113"/>
          </a:xfrm>
          <a:prstGeom prst="rect">
            <a:avLst/>
          </a:prstGeom>
          <a:solidFill>
            <a:schemeClr val="lt1"/>
          </a:solid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rgbClr val="0000FF"/>
              </a:buClr>
              <a:buSzPts val="3200"/>
              <a:buChar char="•"/>
              <a:defRPr sz="3200"/>
            </a:lvl1pPr>
            <a:lvl2pPr indent="-406400" lvl="1" marL="914400" algn="l">
              <a:lnSpc>
                <a:spcPct val="100000"/>
              </a:lnSpc>
              <a:spcBef>
                <a:spcPts val="560"/>
              </a:spcBef>
              <a:spcAft>
                <a:spcPts val="0"/>
              </a:spcAft>
              <a:buClr>
                <a:srgbClr val="002060"/>
              </a:buClr>
              <a:buSzPts val="2800"/>
              <a:buChar char="–"/>
              <a:defRPr sz="2800">
                <a:solidFill>
                  <a:srgbClr val="002060"/>
                </a:solidFill>
              </a:defRPr>
            </a:lvl2pPr>
            <a:lvl3pPr indent="-381000" lvl="2" marL="1371600" algn="l">
              <a:lnSpc>
                <a:spcPct val="100000"/>
              </a:lnSpc>
              <a:spcBef>
                <a:spcPts val="480"/>
              </a:spcBef>
              <a:spcAft>
                <a:spcPts val="0"/>
              </a:spcAft>
              <a:buClr>
                <a:srgbClr val="7030A0"/>
              </a:buClr>
              <a:buSzPts val="2400"/>
              <a:buChar char="•"/>
              <a:defRPr sz="2400"/>
            </a:lvl3pPr>
            <a:lvl4pPr indent="-355600" lvl="3" marL="1828800" algn="l">
              <a:lnSpc>
                <a:spcPct val="100000"/>
              </a:lnSpc>
              <a:spcBef>
                <a:spcPts val="400"/>
              </a:spcBef>
              <a:spcAft>
                <a:spcPts val="0"/>
              </a:spcAft>
              <a:buClr>
                <a:srgbClr val="403152"/>
              </a:buClr>
              <a:buSzPts val="2000"/>
              <a:buChar char="–"/>
              <a:defRPr sz="2000"/>
            </a:lvl4pPr>
            <a:lvl5pPr indent="-355600" lvl="4" marL="2286000" algn="l">
              <a:lnSpc>
                <a:spcPct val="100000"/>
              </a:lnSpc>
              <a:spcBef>
                <a:spcPts val="400"/>
              </a:spcBef>
              <a:spcAft>
                <a:spcPts val="0"/>
              </a:spcAft>
              <a:buClr>
                <a:srgbClr val="403152"/>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26" name="Google Shape;26;p5"/>
          <p:cNvSpPr txBox="1"/>
          <p:nvPr>
            <p:ph idx="2" type="body"/>
          </p:nvPr>
        </p:nvSpPr>
        <p:spPr>
          <a:xfrm>
            <a:off x="609601" y="1435102"/>
            <a:ext cx="4011084" cy="4691063"/>
          </a:xfrm>
          <a:prstGeom prst="rect">
            <a:avLst/>
          </a:prstGeom>
          <a:solidFill>
            <a:schemeClr val="lt1"/>
          </a:solid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rgbClr val="0000FF"/>
              </a:buClr>
              <a:buSzPts val="1400"/>
              <a:buNone/>
              <a:defRPr sz="1400"/>
            </a:lvl1pPr>
            <a:lvl2pPr indent="-228600" lvl="1" marL="914400" algn="l">
              <a:lnSpc>
                <a:spcPct val="100000"/>
              </a:lnSpc>
              <a:spcBef>
                <a:spcPts val="240"/>
              </a:spcBef>
              <a:spcAft>
                <a:spcPts val="0"/>
              </a:spcAft>
              <a:buClr>
                <a:srgbClr val="124163"/>
              </a:buClr>
              <a:buSzPts val="1200"/>
              <a:buNone/>
              <a:defRPr sz="1200"/>
            </a:lvl2pPr>
            <a:lvl3pPr indent="-228600" lvl="2" marL="1371600" algn="l">
              <a:lnSpc>
                <a:spcPct val="100000"/>
              </a:lnSpc>
              <a:spcBef>
                <a:spcPts val="200"/>
              </a:spcBef>
              <a:spcAft>
                <a:spcPts val="0"/>
              </a:spcAft>
              <a:buClr>
                <a:srgbClr val="7030A0"/>
              </a:buClr>
              <a:buSzPts val="1000"/>
              <a:buNone/>
              <a:defRPr sz="1000"/>
            </a:lvl3pPr>
            <a:lvl4pPr indent="-228600" lvl="3" marL="1828800" algn="l">
              <a:lnSpc>
                <a:spcPct val="100000"/>
              </a:lnSpc>
              <a:spcBef>
                <a:spcPts val="180"/>
              </a:spcBef>
              <a:spcAft>
                <a:spcPts val="0"/>
              </a:spcAft>
              <a:buClr>
                <a:srgbClr val="403152"/>
              </a:buClr>
              <a:buSzPts val="900"/>
              <a:buNone/>
              <a:defRPr sz="900"/>
            </a:lvl4pPr>
            <a:lvl5pPr indent="-228600" lvl="4" marL="2286000" algn="l">
              <a:lnSpc>
                <a:spcPct val="100000"/>
              </a:lnSpc>
              <a:spcBef>
                <a:spcPts val="180"/>
              </a:spcBef>
              <a:spcAft>
                <a:spcPts val="0"/>
              </a:spcAft>
              <a:buClr>
                <a:srgbClr val="403152"/>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7" name="Shape 27"/>
        <p:cNvGrpSpPr/>
        <p:nvPr/>
      </p:nvGrpSpPr>
      <p:grpSpPr>
        <a:xfrm>
          <a:off x="0" y="0"/>
          <a:ext cx="0" cy="0"/>
          <a:chOff x="0" y="0"/>
          <a:chExt cx="0" cy="0"/>
        </a:xfrm>
      </p:grpSpPr>
      <p:sp>
        <p:nvSpPr>
          <p:cNvPr id="28" name="Google Shape;28;p6"/>
          <p:cNvSpPr txBox="1"/>
          <p:nvPr>
            <p:ph type="title"/>
          </p:nvPr>
        </p:nvSpPr>
        <p:spPr>
          <a:xfrm>
            <a:off x="2389717" y="4800600"/>
            <a:ext cx="7315200" cy="566738"/>
          </a:xfrm>
          <a:prstGeom prst="rect">
            <a:avLst/>
          </a:prstGeom>
          <a:solidFill>
            <a:srgbClr val="002060"/>
          </a:solid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9" name="Google Shape;29;p6"/>
          <p:cNvSpPr/>
          <p:nvPr>
            <p:ph idx="2" type="pic"/>
          </p:nvPr>
        </p:nvSpPr>
        <p:spPr>
          <a:xfrm>
            <a:off x="2389717" y="612775"/>
            <a:ext cx="7315200" cy="4114800"/>
          </a:xfrm>
          <a:prstGeom prst="rect">
            <a:avLst/>
          </a:prstGeom>
          <a:solidFill>
            <a:schemeClr val="lt1"/>
          </a:solidFill>
          <a:ln>
            <a:noFill/>
          </a:ln>
        </p:spPr>
      </p:sp>
      <p:sp>
        <p:nvSpPr>
          <p:cNvPr id="30" name="Google Shape;30;p6"/>
          <p:cNvSpPr txBox="1"/>
          <p:nvPr>
            <p:ph idx="1" type="body"/>
          </p:nvPr>
        </p:nvSpPr>
        <p:spPr>
          <a:xfrm>
            <a:off x="2389717" y="5367339"/>
            <a:ext cx="7315200" cy="804862"/>
          </a:xfrm>
          <a:prstGeom prst="rect">
            <a:avLst/>
          </a:prstGeom>
          <a:solidFill>
            <a:schemeClr val="lt1"/>
          </a:solid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rgbClr val="0000FF"/>
              </a:buClr>
              <a:buSzPts val="1400"/>
              <a:buNone/>
              <a:defRPr sz="1400"/>
            </a:lvl1pPr>
            <a:lvl2pPr indent="-228600" lvl="1" marL="914400" algn="l">
              <a:lnSpc>
                <a:spcPct val="100000"/>
              </a:lnSpc>
              <a:spcBef>
                <a:spcPts val="240"/>
              </a:spcBef>
              <a:spcAft>
                <a:spcPts val="0"/>
              </a:spcAft>
              <a:buClr>
                <a:srgbClr val="124163"/>
              </a:buClr>
              <a:buSzPts val="1200"/>
              <a:buNone/>
              <a:defRPr sz="1200"/>
            </a:lvl2pPr>
            <a:lvl3pPr indent="-228600" lvl="2" marL="1371600" algn="l">
              <a:lnSpc>
                <a:spcPct val="100000"/>
              </a:lnSpc>
              <a:spcBef>
                <a:spcPts val="200"/>
              </a:spcBef>
              <a:spcAft>
                <a:spcPts val="0"/>
              </a:spcAft>
              <a:buClr>
                <a:srgbClr val="7030A0"/>
              </a:buClr>
              <a:buSzPts val="1000"/>
              <a:buNone/>
              <a:defRPr sz="1000"/>
            </a:lvl3pPr>
            <a:lvl4pPr indent="-228600" lvl="3" marL="1828800" algn="l">
              <a:lnSpc>
                <a:spcPct val="100000"/>
              </a:lnSpc>
              <a:spcBef>
                <a:spcPts val="180"/>
              </a:spcBef>
              <a:spcAft>
                <a:spcPts val="0"/>
              </a:spcAft>
              <a:buClr>
                <a:srgbClr val="403152"/>
              </a:buClr>
              <a:buSzPts val="900"/>
              <a:buNone/>
              <a:defRPr sz="900"/>
            </a:lvl4pPr>
            <a:lvl5pPr indent="-228600" lvl="4" marL="2286000" algn="l">
              <a:lnSpc>
                <a:spcPct val="100000"/>
              </a:lnSpc>
              <a:spcBef>
                <a:spcPts val="180"/>
              </a:spcBef>
              <a:spcAft>
                <a:spcPts val="0"/>
              </a:spcAft>
              <a:buClr>
                <a:srgbClr val="403152"/>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1" name="Shape 31"/>
        <p:cNvGrpSpPr/>
        <p:nvPr/>
      </p:nvGrpSpPr>
      <p:grpSpPr>
        <a:xfrm>
          <a:off x="0" y="0"/>
          <a:ext cx="0" cy="0"/>
          <a:chOff x="0" y="0"/>
          <a:chExt cx="0" cy="0"/>
        </a:xfrm>
      </p:grpSpPr>
      <p:sp>
        <p:nvSpPr>
          <p:cNvPr id="32" name="Google Shape;32;p7"/>
          <p:cNvSpPr txBox="1"/>
          <p:nvPr>
            <p:ph type="title"/>
          </p:nvPr>
        </p:nvSpPr>
        <p:spPr>
          <a:xfrm>
            <a:off x="0" y="0"/>
            <a:ext cx="12192000" cy="593725"/>
          </a:xfrm>
          <a:prstGeom prst="rect">
            <a:avLst/>
          </a:prstGeom>
          <a:solidFill>
            <a:srgbClr val="002060"/>
          </a:solid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3" name="Google Shape;33;p7"/>
          <p:cNvSpPr txBox="1"/>
          <p:nvPr>
            <p:ph idx="1" type="body"/>
          </p:nvPr>
        </p:nvSpPr>
        <p:spPr>
          <a:xfrm rot="5400000">
            <a:off x="3149601" y="-2522537"/>
            <a:ext cx="5959475" cy="12192000"/>
          </a:xfrm>
          <a:prstGeom prst="rect">
            <a:avLst/>
          </a:prstGeom>
          <a:solidFill>
            <a:schemeClr val="lt1"/>
          </a:solid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rgbClr val="0000FF"/>
              </a:buClr>
              <a:buSzPts val="1800"/>
              <a:buChar char="•"/>
              <a:defRPr/>
            </a:lvl1pPr>
            <a:lvl2pPr indent="-406400" lvl="1" marL="914400" algn="l">
              <a:lnSpc>
                <a:spcPct val="100000"/>
              </a:lnSpc>
              <a:spcBef>
                <a:spcPts val="560"/>
              </a:spcBef>
              <a:spcAft>
                <a:spcPts val="0"/>
              </a:spcAft>
              <a:buClr>
                <a:srgbClr val="002060"/>
              </a:buClr>
              <a:buSzPts val="2800"/>
              <a:buChar char="–"/>
              <a:defRPr>
                <a:solidFill>
                  <a:srgbClr val="002060"/>
                </a:solidFill>
              </a:defRPr>
            </a:lvl2pPr>
            <a:lvl3pPr indent="-342900" lvl="2" marL="1371600" algn="l">
              <a:lnSpc>
                <a:spcPct val="100000"/>
              </a:lnSpc>
              <a:spcBef>
                <a:spcPts val="360"/>
              </a:spcBef>
              <a:spcAft>
                <a:spcPts val="0"/>
              </a:spcAft>
              <a:buClr>
                <a:srgbClr val="7030A0"/>
              </a:buClr>
              <a:buSzPts val="1800"/>
              <a:buChar char="•"/>
              <a:defRPr/>
            </a:lvl3pPr>
            <a:lvl4pPr indent="-342900" lvl="3" marL="1828800" algn="l">
              <a:lnSpc>
                <a:spcPct val="100000"/>
              </a:lnSpc>
              <a:spcBef>
                <a:spcPts val="360"/>
              </a:spcBef>
              <a:spcAft>
                <a:spcPts val="0"/>
              </a:spcAft>
              <a:buClr>
                <a:srgbClr val="403152"/>
              </a:buClr>
              <a:buSzPts val="1800"/>
              <a:buChar char="–"/>
              <a:defRPr/>
            </a:lvl4pPr>
            <a:lvl5pPr indent="-342900" lvl="4" marL="2286000" algn="l">
              <a:lnSpc>
                <a:spcPct val="100000"/>
              </a:lnSpc>
              <a:spcBef>
                <a:spcPts val="360"/>
              </a:spcBef>
              <a:spcAft>
                <a:spcPts val="0"/>
              </a:spcAft>
              <a:buClr>
                <a:srgbClr val="403152"/>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4" name="Shape 34"/>
        <p:cNvGrpSpPr/>
        <p:nvPr/>
      </p:nvGrpSpPr>
      <p:grpSpPr>
        <a:xfrm>
          <a:off x="0" y="0"/>
          <a:ext cx="0" cy="0"/>
          <a:chOff x="0" y="0"/>
          <a:chExt cx="0" cy="0"/>
        </a:xfrm>
      </p:grpSpPr>
      <p:sp>
        <p:nvSpPr>
          <p:cNvPr id="35" name="Google Shape;35;p8"/>
          <p:cNvSpPr txBox="1"/>
          <p:nvPr>
            <p:ph type="title"/>
          </p:nvPr>
        </p:nvSpPr>
        <p:spPr>
          <a:xfrm rot="5400000">
            <a:off x="7285038" y="1828803"/>
            <a:ext cx="5851525" cy="2743200"/>
          </a:xfrm>
          <a:prstGeom prst="rect">
            <a:avLst/>
          </a:prstGeom>
          <a:solidFill>
            <a:srgbClr val="002060"/>
          </a:solid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6" name="Google Shape;36;p8"/>
          <p:cNvSpPr txBox="1"/>
          <p:nvPr>
            <p:ph idx="1" type="body"/>
          </p:nvPr>
        </p:nvSpPr>
        <p:spPr>
          <a:xfrm rot="5400000">
            <a:off x="1697038" y="-812797"/>
            <a:ext cx="5851525" cy="8026400"/>
          </a:xfrm>
          <a:prstGeom prst="rect">
            <a:avLst/>
          </a:prstGeom>
          <a:solidFill>
            <a:schemeClr val="lt1"/>
          </a:solid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rgbClr val="0000FF"/>
              </a:buClr>
              <a:buSzPts val="1800"/>
              <a:buChar char="•"/>
              <a:defRPr/>
            </a:lvl1pPr>
            <a:lvl2pPr indent="-406400" lvl="1" marL="914400" algn="l">
              <a:lnSpc>
                <a:spcPct val="100000"/>
              </a:lnSpc>
              <a:spcBef>
                <a:spcPts val="560"/>
              </a:spcBef>
              <a:spcAft>
                <a:spcPts val="0"/>
              </a:spcAft>
              <a:buClr>
                <a:srgbClr val="002060"/>
              </a:buClr>
              <a:buSzPts val="2800"/>
              <a:buChar char="–"/>
              <a:defRPr>
                <a:solidFill>
                  <a:srgbClr val="002060"/>
                </a:solidFill>
              </a:defRPr>
            </a:lvl2pPr>
            <a:lvl3pPr indent="-342900" lvl="2" marL="1371600" algn="l">
              <a:lnSpc>
                <a:spcPct val="100000"/>
              </a:lnSpc>
              <a:spcBef>
                <a:spcPts val="360"/>
              </a:spcBef>
              <a:spcAft>
                <a:spcPts val="0"/>
              </a:spcAft>
              <a:buClr>
                <a:srgbClr val="7030A0"/>
              </a:buClr>
              <a:buSzPts val="1800"/>
              <a:buChar char="•"/>
              <a:defRPr/>
            </a:lvl3pPr>
            <a:lvl4pPr indent="-342900" lvl="3" marL="1828800" algn="l">
              <a:lnSpc>
                <a:spcPct val="100000"/>
              </a:lnSpc>
              <a:spcBef>
                <a:spcPts val="360"/>
              </a:spcBef>
              <a:spcAft>
                <a:spcPts val="0"/>
              </a:spcAft>
              <a:buClr>
                <a:srgbClr val="403152"/>
              </a:buClr>
              <a:buSzPts val="1800"/>
              <a:buChar char="–"/>
              <a:defRPr/>
            </a:lvl4pPr>
            <a:lvl5pPr indent="-342900" lvl="4" marL="2286000" algn="l">
              <a:lnSpc>
                <a:spcPct val="100000"/>
              </a:lnSpc>
              <a:spcBef>
                <a:spcPts val="360"/>
              </a:spcBef>
              <a:spcAft>
                <a:spcPts val="0"/>
              </a:spcAft>
              <a:buClr>
                <a:srgbClr val="403152"/>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37" name="Shape 37"/>
        <p:cNvGrpSpPr/>
        <p:nvPr/>
      </p:nvGrpSpPr>
      <p:grpSpPr>
        <a:xfrm>
          <a:off x="0" y="0"/>
          <a:ext cx="0" cy="0"/>
          <a:chOff x="0" y="0"/>
          <a:chExt cx="0" cy="0"/>
        </a:xfrm>
      </p:grpSpPr>
      <p:sp>
        <p:nvSpPr>
          <p:cNvPr id="38" name="Google Shape;38;p9"/>
          <p:cNvSpPr txBox="1"/>
          <p:nvPr/>
        </p:nvSpPr>
        <p:spPr>
          <a:xfrm>
            <a:off x="0" y="533400"/>
            <a:ext cx="3124200" cy="5973970"/>
          </a:xfrm>
          <a:prstGeom prst="rect">
            <a:avLst/>
          </a:prstGeom>
          <a:solidFill>
            <a:srgbClr val="124163"/>
          </a:solidFill>
          <a:ln cap="flat" cmpd="sng" w="9525">
            <a:solidFill>
              <a:schemeClr val="dk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9" name="Google Shape;39;p9"/>
          <p:cNvSpPr txBox="1"/>
          <p:nvPr>
            <p:ph type="title"/>
          </p:nvPr>
        </p:nvSpPr>
        <p:spPr>
          <a:xfrm>
            <a:off x="0" y="0"/>
            <a:ext cx="12192000" cy="593725"/>
          </a:xfrm>
          <a:prstGeom prst="rect">
            <a:avLst/>
          </a:prstGeom>
          <a:solidFill>
            <a:srgbClr val="002060"/>
          </a:solid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40" name="Shape 40"/>
        <p:cNvGrpSpPr/>
        <p:nvPr/>
      </p:nvGrpSpPr>
      <p:grpSpPr>
        <a:xfrm>
          <a:off x="0" y="0"/>
          <a:ext cx="0" cy="0"/>
          <a:chOff x="0" y="0"/>
          <a:chExt cx="0" cy="0"/>
        </a:xfrm>
      </p:grpSpPr>
      <p:sp>
        <p:nvSpPr>
          <p:cNvPr id="41" name="Google Shape;41;p10"/>
          <p:cNvSpPr txBox="1"/>
          <p:nvPr/>
        </p:nvSpPr>
        <p:spPr>
          <a:xfrm>
            <a:off x="0" y="533400"/>
            <a:ext cx="3124200" cy="5973970"/>
          </a:xfrm>
          <a:prstGeom prst="rect">
            <a:avLst/>
          </a:prstGeom>
          <a:solidFill>
            <a:srgbClr val="124163"/>
          </a:solidFill>
          <a:ln cap="flat" cmpd="sng" w="9525">
            <a:solidFill>
              <a:schemeClr val="dk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2" name="Google Shape;42;p10"/>
          <p:cNvSpPr txBox="1"/>
          <p:nvPr>
            <p:ph type="title"/>
          </p:nvPr>
        </p:nvSpPr>
        <p:spPr>
          <a:xfrm>
            <a:off x="0" y="0"/>
            <a:ext cx="12192000" cy="593725"/>
          </a:xfrm>
          <a:prstGeom prst="rect">
            <a:avLst/>
          </a:prstGeom>
          <a:solidFill>
            <a:srgbClr val="002060"/>
          </a:solid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0" y="0"/>
            <a:ext cx="12192000" cy="593725"/>
          </a:xfrm>
          <a:prstGeom prst="rect">
            <a:avLst/>
          </a:prstGeom>
          <a:solidFill>
            <a:srgbClr val="002060"/>
          </a:solid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600" u="none" cap="none" strike="noStrike">
                <a:solidFill>
                  <a:schemeClr val="lt1"/>
                </a:solidFill>
                <a:latin typeface="Times New Roman"/>
                <a:ea typeface="Times New Roman"/>
                <a:cs typeface="Times New Roman"/>
                <a:sym typeface="Times New Roman"/>
              </a:defRPr>
            </a:lvl1pPr>
            <a:lvl2pPr lvl="1" marR="0" rtl="0" algn="ctr">
              <a:lnSpc>
                <a:spcPct val="100000"/>
              </a:lnSpc>
              <a:spcBef>
                <a:spcPts val="0"/>
              </a:spcBef>
              <a:spcAft>
                <a:spcPts val="0"/>
              </a:spcAft>
              <a:buClr>
                <a:srgbClr val="000000"/>
              </a:buClr>
              <a:buSzPts val="1400"/>
              <a:buFont typeface="Arial"/>
              <a:buNone/>
              <a:defRPr b="0" i="0" sz="3600" u="none" cap="none" strike="noStrike">
                <a:solidFill>
                  <a:schemeClr val="lt1"/>
                </a:solidFill>
                <a:latin typeface="Times New Roman"/>
                <a:ea typeface="Times New Roman"/>
                <a:cs typeface="Times New Roman"/>
                <a:sym typeface="Times New Roman"/>
              </a:defRPr>
            </a:lvl2pPr>
            <a:lvl3pPr lvl="2" marR="0" rtl="0" algn="ctr">
              <a:lnSpc>
                <a:spcPct val="100000"/>
              </a:lnSpc>
              <a:spcBef>
                <a:spcPts val="0"/>
              </a:spcBef>
              <a:spcAft>
                <a:spcPts val="0"/>
              </a:spcAft>
              <a:buClr>
                <a:srgbClr val="000000"/>
              </a:buClr>
              <a:buSzPts val="1400"/>
              <a:buFont typeface="Arial"/>
              <a:buNone/>
              <a:defRPr b="0" i="0" sz="3600" u="none" cap="none" strike="noStrike">
                <a:solidFill>
                  <a:schemeClr val="lt1"/>
                </a:solidFill>
                <a:latin typeface="Times New Roman"/>
                <a:ea typeface="Times New Roman"/>
                <a:cs typeface="Times New Roman"/>
                <a:sym typeface="Times New Roman"/>
              </a:defRPr>
            </a:lvl3pPr>
            <a:lvl4pPr lvl="3" marR="0" rtl="0" algn="ctr">
              <a:lnSpc>
                <a:spcPct val="100000"/>
              </a:lnSpc>
              <a:spcBef>
                <a:spcPts val="0"/>
              </a:spcBef>
              <a:spcAft>
                <a:spcPts val="0"/>
              </a:spcAft>
              <a:buClr>
                <a:srgbClr val="000000"/>
              </a:buClr>
              <a:buSzPts val="1400"/>
              <a:buFont typeface="Arial"/>
              <a:buNone/>
              <a:defRPr b="0" i="0" sz="3600" u="none" cap="none" strike="noStrike">
                <a:solidFill>
                  <a:schemeClr val="lt1"/>
                </a:solidFill>
                <a:latin typeface="Times New Roman"/>
                <a:ea typeface="Times New Roman"/>
                <a:cs typeface="Times New Roman"/>
                <a:sym typeface="Times New Roman"/>
              </a:defRPr>
            </a:lvl4pPr>
            <a:lvl5pPr lvl="4" marR="0" rtl="0" algn="ctr">
              <a:lnSpc>
                <a:spcPct val="100000"/>
              </a:lnSpc>
              <a:spcBef>
                <a:spcPts val="0"/>
              </a:spcBef>
              <a:spcAft>
                <a:spcPts val="0"/>
              </a:spcAft>
              <a:buClr>
                <a:srgbClr val="000000"/>
              </a:buClr>
              <a:buSzPts val="1400"/>
              <a:buFont typeface="Arial"/>
              <a:buNone/>
              <a:defRPr b="0" i="0" sz="3600" u="none" cap="none" strike="noStrike">
                <a:solidFill>
                  <a:schemeClr val="lt1"/>
                </a:solidFill>
                <a:latin typeface="Times New Roman"/>
                <a:ea typeface="Times New Roman"/>
                <a:cs typeface="Times New Roman"/>
                <a:sym typeface="Times New Roman"/>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9pPr>
          </a:lstStyle>
          <a:p/>
        </p:txBody>
      </p:sp>
      <p:sp>
        <p:nvSpPr>
          <p:cNvPr id="11" name="Google Shape;11;p1"/>
          <p:cNvSpPr txBox="1"/>
          <p:nvPr>
            <p:ph idx="1" type="body"/>
          </p:nvPr>
        </p:nvSpPr>
        <p:spPr>
          <a:xfrm>
            <a:off x="33338" y="593725"/>
            <a:ext cx="12192000" cy="5959475"/>
          </a:xfrm>
          <a:prstGeom prst="rect">
            <a:avLst/>
          </a:prstGeom>
          <a:solidFill>
            <a:schemeClr val="lt1"/>
          </a:solid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rgbClr val="0000FF"/>
              </a:buClr>
              <a:buSzPts val="3200"/>
              <a:buFont typeface="Arial"/>
              <a:buChar char="•"/>
              <a:defRPr b="0" i="0" sz="3200" u="none" cap="none" strike="noStrike">
                <a:solidFill>
                  <a:srgbClr val="0000FF"/>
                </a:solidFill>
                <a:latin typeface="Times New Roman"/>
                <a:ea typeface="Times New Roman"/>
                <a:cs typeface="Times New Roman"/>
                <a:sym typeface="Times New Roman"/>
              </a:defRPr>
            </a:lvl1pPr>
            <a:lvl2pPr indent="-406400" lvl="1" marL="914400" marR="0" rtl="0" algn="l">
              <a:lnSpc>
                <a:spcPct val="100000"/>
              </a:lnSpc>
              <a:spcBef>
                <a:spcPts val="560"/>
              </a:spcBef>
              <a:spcAft>
                <a:spcPts val="0"/>
              </a:spcAft>
              <a:buClr>
                <a:srgbClr val="124163"/>
              </a:buClr>
              <a:buSzPts val="2800"/>
              <a:buFont typeface="Arial"/>
              <a:buChar char="–"/>
              <a:defRPr b="0" i="0" sz="2800" u="none" cap="none" strike="noStrike">
                <a:solidFill>
                  <a:srgbClr val="124163"/>
                </a:solidFill>
                <a:latin typeface="Times New Roman"/>
                <a:ea typeface="Times New Roman"/>
                <a:cs typeface="Times New Roman"/>
                <a:sym typeface="Times New Roman"/>
              </a:defRPr>
            </a:lvl2pPr>
            <a:lvl3pPr indent="-381000" lvl="2" marL="1371600" marR="0" rtl="0" algn="l">
              <a:lnSpc>
                <a:spcPct val="100000"/>
              </a:lnSpc>
              <a:spcBef>
                <a:spcPts val="480"/>
              </a:spcBef>
              <a:spcAft>
                <a:spcPts val="0"/>
              </a:spcAft>
              <a:buClr>
                <a:srgbClr val="7030A0"/>
              </a:buClr>
              <a:buSzPts val="2400"/>
              <a:buFont typeface="Arial"/>
              <a:buChar char="•"/>
              <a:defRPr b="0" i="0" sz="2400" u="none" cap="none" strike="noStrike">
                <a:solidFill>
                  <a:srgbClr val="7030A0"/>
                </a:solidFill>
                <a:latin typeface="Times New Roman"/>
                <a:ea typeface="Times New Roman"/>
                <a:cs typeface="Times New Roman"/>
                <a:sym typeface="Times New Roman"/>
              </a:defRPr>
            </a:lvl3pPr>
            <a:lvl4pPr indent="-355600" lvl="3" marL="1828800" marR="0" rtl="0" algn="l">
              <a:lnSpc>
                <a:spcPct val="100000"/>
              </a:lnSpc>
              <a:spcBef>
                <a:spcPts val="400"/>
              </a:spcBef>
              <a:spcAft>
                <a:spcPts val="0"/>
              </a:spcAft>
              <a:buClr>
                <a:srgbClr val="403152"/>
              </a:buClr>
              <a:buSzPts val="2000"/>
              <a:buFont typeface="Arial"/>
              <a:buChar char="–"/>
              <a:defRPr b="0" i="0" sz="2000" u="none" cap="none" strike="noStrike">
                <a:solidFill>
                  <a:srgbClr val="403152"/>
                </a:solidFill>
                <a:latin typeface="Times New Roman"/>
                <a:ea typeface="Times New Roman"/>
                <a:cs typeface="Times New Roman"/>
                <a:sym typeface="Times New Roman"/>
              </a:defRPr>
            </a:lvl4pPr>
            <a:lvl5pPr indent="-355600" lvl="4" marL="2286000" marR="0" rtl="0" algn="l">
              <a:lnSpc>
                <a:spcPct val="100000"/>
              </a:lnSpc>
              <a:spcBef>
                <a:spcPts val="400"/>
              </a:spcBef>
              <a:spcAft>
                <a:spcPts val="0"/>
              </a:spcAft>
              <a:buClr>
                <a:srgbClr val="403152"/>
              </a:buClr>
              <a:buSzPts val="2000"/>
              <a:buFont typeface="Arial"/>
              <a:buChar char="»"/>
              <a:defRPr b="0" i="0" sz="2000" u="none" cap="none" strike="noStrike">
                <a:solidFill>
                  <a:srgbClr val="403152"/>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1"/>
          <p:cNvSpPr/>
          <p:nvPr/>
        </p:nvSpPr>
        <p:spPr>
          <a:xfrm>
            <a:off x="0" y="6519863"/>
            <a:ext cx="12192000" cy="307975"/>
          </a:xfrm>
          <a:prstGeom prst="rect">
            <a:avLst/>
          </a:prstGeom>
          <a:solidFill>
            <a:srgbClr val="00206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Bell MT"/>
                <a:ea typeface="Bell MT"/>
                <a:cs typeface="Bell MT"/>
                <a:sym typeface="Bell MT"/>
              </a:rPr>
              <a:t>  										                                    Slide No </a:t>
            </a:r>
            <a:fld id="{00000000-1234-1234-1234-123412341234}" type="slidenum">
              <a:rPr b="1" i="0" lang="en-US" sz="1400" u="none" cap="none" strike="noStrike">
                <a:solidFill>
                  <a:schemeClr val="lt1"/>
                </a:solidFill>
                <a:latin typeface="Bell MT"/>
                <a:ea typeface="Bell MT"/>
                <a:cs typeface="Bell MT"/>
                <a:sym typeface="Bell MT"/>
              </a:rPr>
              <a:t>‹#›</a:t>
            </a:fld>
            <a:endParaRPr b="1" i="0" sz="1400" u="none" cap="none" strike="noStrike">
              <a:solidFill>
                <a:schemeClr val="lt1"/>
              </a:solidFill>
              <a:latin typeface="Bell MT"/>
              <a:ea typeface="Bell MT"/>
              <a:cs typeface="Bell MT"/>
              <a:sym typeface="Bell MT"/>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12"/>
          <p:cNvSpPr txBox="1"/>
          <p:nvPr>
            <p:ph idx="1" type="subTitle"/>
          </p:nvPr>
        </p:nvSpPr>
        <p:spPr>
          <a:xfrm>
            <a:off x="7772400" y="3771901"/>
            <a:ext cx="4114800" cy="800100"/>
          </a:xfrm>
          <a:prstGeom prst="rect">
            <a:avLst/>
          </a:prstGeom>
          <a:solidFill>
            <a:schemeClr val="lt1"/>
          </a:solid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002060"/>
              </a:buClr>
              <a:buSzPts val="600"/>
              <a:buNone/>
            </a:pPr>
            <a:r>
              <a:t/>
            </a:r>
            <a:endParaRPr/>
          </a:p>
          <a:p>
            <a:pPr indent="0" lvl="0" marL="0" rtl="0" algn="ctr">
              <a:lnSpc>
                <a:spcPct val="100000"/>
              </a:lnSpc>
              <a:spcBef>
                <a:spcPts val="480"/>
              </a:spcBef>
              <a:spcAft>
                <a:spcPts val="0"/>
              </a:spcAft>
              <a:buClr>
                <a:srgbClr val="888888"/>
              </a:buClr>
              <a:buSzPts val="600"/>
              <a:buNone/>
            </a:pPr>
            <a:r>
              <a:t/>
            </a:r>
            <a:endParaRPr b="1" sz="2400">
              <a:solidFill>
                <a:srgbClr val="002060"/>
              </a:solidFill>
            </a:endParaRPr>
          </a:p>
          <a:p>
            <a:pPr indent="0" lvl="0" marL="0" rtl="0" algn="ctr">
              <a:lnSpc>
                <a:spcPct val="100000"/>
              </a:lnSpc>
              <a:spcBef>
                <a:spcPts val="640"/>
              </a:spcBef>
              <a:spcAft>
                <a:spcPts val="0"/>
              </a:spcAft>
              <a:buClr>
                <a:srgbClr val="888888"/>
              </a:buClr>
              <a:buSzPts val="800"/>
              <a:buNone/>
            </a:pPr>
            <a:r>
              <a:t/>
            </a:r>
            <a:endParaRPr b="1">
              <a:solidFill>
                <a:srgbClr val="002060"/>
              </a:solidFill>
            </a:endParaRPr>
          </a:p>
          <a:p>
            <a:pPr indent="0" lvl="0" marL="0" rtl="0" algn="ctr">
              <a:lnSpc>
                <a:spcPct val="100000"/>
              </a:lnSpc>
              <a:spcBef>
                <a:spcPts val="800"/>
              </a:spcBef>
              <a:spcAft>
                <a:spcPts val="0"/>
              </a:spcAft>
              <a:buClr>
                <a:srgbClr val="888888"/>
              </a:buClr>
              <a:buSzPts val="4000"/>
              <a:buNone/>
            </a:pPr>
            <a:r>
              <a:t/>
            </a:r>
            <a:endParaRPr sz="4000">
              <a:solidFill>
                <a:srgbClr val="002060"/>
              </a:solidFill>
            </a:endParaRPr>
          </a:p>
        </p:txBody>
      </p:sp>
      <p:sp>
        <p:nvSpPr>
          <p:cNvPr id="54" name="Google Shape;54;p12"/>
          <p:cNvSpPr txBox="1"/>
          <p:nvPr>
            <p:ph type="title"/>
          </p:nvPr>
        </p:nvSpPr>
        <p:spPr>
          <a:xfrm>
            <a:off x="-6927" y="304800"/>
            <a:ext cx="12192000" cy="1981200"/>
          </a:xfrm>
          <a:prstGeom prst="rect">
            <a:avLst/>
          </a:prstGeom>
          <a:solidFill>
            <a:srgbClr val="002060"/>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sz="4000">
                <a:latin typeface="Times New Roman"/>
                <a:ea typeface="Times New Roman"/>
                <a:cs typeface="Times New Roman"/>
                <a:sym typeface="Times New Roman"/>
              </a:rPr>
              <a:t>Introduction to Cybersecurity</a:t>
            </a:r>
            <a:endParaRPr sz="4000">
              <a:latin typeface="Times New Roman"/>
              <a:ea typeface="Times New Roman"/>
              <a:cs typeface="Times New Roman"/>
              <a:sym typeface="Times New Roman"/>
            </a:endParaRPr>
          </a:p>
        </p:txBody>
      </p:sp>
      <p:pic>
        <p:nvPicPr>
          <p:cNvPr descr="Cybersecurity norms: CISO at each &amp;#39;responsible entity&amp;#39; | Business News,The  Indian Express" id="55" name="Google Shape;55;p12"/>
          <p:cNvPicPr preferRelativeResize="0"/>
          <p:nvPr/>
        </p:nvPicPr>
        <p:blipFill rotWithShape="1">
          <a:blip r:embed="rId3">
            <a:alphaModFix/>
          </a:blip>
          <a:srcRect b="0" l="0" r="0" t="0"/>
          <a:stretch/>
        </p:blipFill>
        <p:spPr>
          <a:xfrm>
            <a:off x="609600" y="2515551"/>
            <a:ext cx="6858000" cy="381190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1"/>
          <p:cNvSpPr txBox="1"/>
          <p:nvPr>
            <p:ph idx="1" type="body"/>
          </p:nvPr>
        </p:nvSpPr>
        <p:spPr>
          <a:xfrm>
            <a:off x="2209800" y="1143000"/>
            <a:ext cx="8229600" cy="2133600"/>
          </a:xfrm>
          <a:prstGeom prst="rect">
            <a:avLst/>
          </a:prstGeom>
          <a:solidFill>
            <a:schemeClr val="lt1"/>
          </a:solidFill>
          <a:ln>
            <a:noFill/>
          </a:ln>
        </p:spPr>
        <p:txBody>
          <a:bodyPr anchorCtr="0" anchor="t" bIns="45700" lIns="91425" spcFirstLastPara="1" rIns="91425" wrap="square" tIns="45700">
            <a:noAutofit/>
          </a:bodyPr>
          <a:lstStyle/>
          <a:p>
            <a:pPr indent="-609600" lvl="0" marL="609600" rtl="0" algn="l">
              <a:lnSpc>
                <a:spcPct val="90000"/>
              </a:lnSpc>
              <a:spcBef>
                <a:spcPts val="0"/>
              </a:spcBef>
              <a:spcAft>
                <a:spcPts val="0"/>
              </a:spcAft>
              <a:buClr>
                <a:srgbClr val="0000FF"/>
              </a:buClr>
              <a:buSzPts val="2400"/>
              <a:buChar char="•"/>
            </a:pPr>
            <a:r>
              <a:rPr lang="en-US" sz="2400">
                <a:latin typeface="Times New Roman"/>
                <a:ea typeface="Times New Roman"/>
                <a:cs typeface="Times New Roman"/>
                <a:sym typeface="Times New Roman"/>
              </a:rPr>
              <a:t>Hacker could generate a key pair, give the public key away and tell everybody, that it belongs to somebody else. Now, everyone believing it will use this key for encryption, resulting in the hacker being able to read the messages. If he encrypts the messages again with the public key of the real recipient, he will not be recognized easily. </a:t>
            </a:r>
            <a:endParaRPr/>
          </a:p>
        </p:txBody>
      </p:sp>
      <p:sp>
        <p:nvSpPr>
          <p:cNvPr id="157" name="Google Shape;157;p21"/>
          <p:cNvSpPr/>
          <p:nvPr/>
        </p:nvSpPr>
        <p:spPr>
          <a:xfrm>
            <a:off x="2209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t/>
            </a:r>
            <a:endParaRPr b="0" i="0" sz="4400" u="none" cap="none" strike="noStrike">
              <a:solidFill>
                <a:srgbClr val="CC0000"/>
              </a:solidFill>
              <a:latin typeface="Times New Roman"/>
              <a:ea typeface="Times New Roman"/>
              <a:cs typeface="Times New Roman"/>
              <a:sym typeface="Times New Roman"/>
            </a:endParaRPr>
          </a:p>
        </p:txBody>
      </p:sp>
      <p:sp>
        <p:nvSpPr>
          <p:cNvPr id="158" name="Google Shape;158;p21"/>
          <p:cNvSpPr/>
          <p:nvPr/>
        </p:nvSpPr>
        <p:spPr>
          <a:xfrm>
            <a:off x="2209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CC0000"/>
                </a:solidFill>
                <a:latin typeface="Times New Roman"/>
                <a:ea typeface="Times New Roman"/>
                <a:cs typeface="Times New Roman"/>
                <a:sym typeface="Times New Roman"/>
              </a:rPr>
              <a:t>Asymmetric Encryption </a:t>
            </a:r>
            <a:br>
              <a:rPr b="0" i="0" lang="en-US" sz="3600" u="none" cap="none" strike="noStrike">
                <a:solidFill>
                  <a:srgbClr val="CC0000"/>
                </a:solidFill>
                <a:latin typeface="Times New Roman"/>
                <a:ea typeface="Times New Roman"/>
                <a:cs typeface="Times New Roman"/>
                <a:sym typeface="Times New Roman"/>
              </a:rPr>
            </a:br>
            <a:r>
              <a:rPr b="0" i="0" lang="en-US" sz="2400" u="none" cap="none" strike="noStrike">
                <a:solidFill>
                  <a:srgbClr val="333399"/>
                </a:solidFill>
                <a:latin typeface="Times New Roman"/>
                <a:ea typeface="Times New Roman"/>
                <a:cs typeface="Times New Roman"/>
                <a:sym typeface="Times New Roman"/>
              </a:rPr>
              <a:t>Man-in-the-middle Attack</a:t>
            </a:r>
            <a:endParaRPr b="0" i="0" sz="2400" u="none" cap="none" strike="noStrike">
              <a:solidFill>
                <a:srgbClr val="CC0000"/>
              </a:solidFill>
              <a:latin typeface="Times New Roman"/>
              <a:ea typeface="Times New Roman"/>
              <a:cs typeface="Times New Roman"/>
              <a:sym typeface="Times New Roman"/>
            </a:endParaRPr>
          </a:p>
        </p:txBody>
      </p:sp>
      <p:pic>
        <p:nvPicPr>
          <p:cNvPr id="159" name="Google Shape;159;p21"/>
          <p:cNvPicPr preferRelativeResize="0"/>
          <p:nvPr/>
        </p:nvPicPr>
        <p:blipFill rotWithShape="1">
          <a:blip r:embed="rId3">
            <a:alphaModFix/>
          </a:blip>
          <a:srcRect b="0" l="0" r="0" t="0"/>
          <a:stretch/>
        </p:blipFill>
        <p:spPr>
          <a:xfrm>
            <a:off x="2062164" y="2971800"/>
            <a:ext cx="820737" cy="914400"/>
          </a:xfrm>
          <a:prstGeom prst="rect">
            <a:avLst/>
          </a:prstGeom>
          <a:noFill/>
          <a:ln>
            <a:noFill/>
          </a:ln>
        </p:spPr>
      </p:pic>
      <p:sp>
        <p:nvSpPr>
          <p:cNvPr id="160" name="Google Shape;160;p21"/>
          <p:cNvSpPr txBox="1"/>
          <p:nvPr/>
        </p:nvSpPr>
        <p:spPr>
          <a:xfrm>
            <a:off x="2582863" y="3260726"/>
            <a:ext cx="410690"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Times New Roman"/>
                <a:ea typeface="Times New Roman"/>
                <a:cs typeface="Times New Roman"/>
                <a:sym typeface="Times New Roman"/>
              </a:rPr>
              <a:t>Bob</a:t>
            </a:r>
            <a:endParaRPr b="0" i="0" sz="1400" u="none" cap="none" strike="noStrike">
              <a:solidFill>
                <a:srgbClr val="000000"/>
              </a:solidFill>
              <a:latin typeface="Arial"/>
              <a:ea typeface="Arial"/>
              <a:cs typeface="Arial"/>
              <a:sym typeface="Arial"/>
            </a:endParaRPr>
          </a:p>
        </p:txBody>
      </p:sp>
      <p:sp>
        <p:nvSpPr>
          <p:cNvPr id="161" name="Google Shape;161;p21"/>
          <p:cNvSpPr txBox="1"/>
          <p:nvPr/>
        </p:nvSpPr>
        <p:spPr>
          <a:xfrm>
            <a:off x="6248400" y="5105401"/>
            <a:ext cx="97975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Attacker</a:t>
            </a:r>
            <a:endParaRPr b="0" i="0" sz="1400" u="none" cap="none" strike="noStrike">
              <a:solidFill>
                <a:srgbClr val="000000"/>
              </a:solidFill>
              <a:latin typeface="Arial"/>
              <a:ea typeface="Arial"/>
              <a:cs typeface="Arial"/>
              <a:sym typeface="Arial"/>
            </a:endParaRPr>
          </a:p>
        </p:txBody>
      </p:sp>
      <p:sp>
        <p:nvSpPr>
          <p:cNvPr id="162" name="Google Shape;162;p21"/>
          <p:cNvSpPr txBox="1"/>
          <p:nvPr/>
        </p:nvSpPr>
        <p:spPr>
          <a:xfrm>
            <a:off x="9758364" y="4610101"/>
            <a:ext cx="498855"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Times New Roman"/>
                <a:ea typeface="Times New Roman"/>
                <a:cs typeface="Times New Roman"/>
                <a:sym typeface="Times New Roman"/>
              </a:rPr>
              <a:t>David</a:t>
            </a:r>
            <a:endParaRPr b="0" i="0" sz="1400" u="none" cap="none" strike="noStrike">
              <a:solidFill>
                <a:srgbClr val="000000"/>
              </a:solidFill>
              <a:latin typeface="Arial"/>
              <a:ea typeface="Arial"/>
              <a:cs typeface="Arial"/>
              <a:sym typeface="Arial"/>
            </a:endParaRPr>
          </a:p>
        </p:txBody>
      </p:sp>
      <p:pic>
        <p:nvPicPr>
          <p:cNvPr id="163" name="Google Shape;163;p21"/>
          <p:cNvPicPr preferRelativeResize="0"/>
          <p:nvPr/>
        </p:nvPicPr>
        <p:blipFill rotWithShape="1">
          <a:blip r:embed="rId3">
            <a:alphaModFix/>
          </a:blip>
          <a:srcRect b="0" l="0" r="0" t="0"/>
          <a:stretch/>
        </p:blipFill>
        <p:spPr>
          <a:xfrm>
            <a:off x="9013825" y="4267200"/>
            <a:ext cx="820738" cy="914400"/>
          </a:xfrm>
          <a:prstGeom prst="rect">
            <a:avLst/>
          </a:prstGeom>
          <a:noFill/>
          <a:ln>
            <a:noFill/>
          </a:ln>
        </p:spPr>
      </p:pic>
      <p:sp>
        <p:nvSpPr>
          <p:cNvPr id="164" name="Google Shape;164;p21"/>
          <p:cNvSpPr/>
          <p:nvPr/>
        </p:nvSpPr>
        <p:spPr>
          <a:xfrm>
            <a:off x="2366964" y="4381500"/>
            <a:ext cx="757237" cy="609600"/>
          </a:xfrm>
          <a:prstGeom prst="foldedCorner">
            <a:avLst>
              <a:gd fmla="val 12500" name="adj"/>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Times New Roman"/>
                <a:ea typeface="Times New Roman"/>
                <a:cs typeface="Times New Roman"/>
                <a:sym typeface="Times New Roman"/>
              </a:rPr>
              <a:t>Bob’s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Times New Roman"/>
                <a:ea typeface="Times New Roman"/>
                <a:cs typeface="Times New Roman"/>
                <a:sym typeface="Times New Roman"/>
              </a:rPr>
              <a:t>Message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Times New Roman"/>
                <a:ea typeface="Times New Roman"/>
                <a:cs typeface="Times New Roman"/>
                <a:sym typeface="Times New Roman"/>
              </a:rPr>
              <a:t>+ Public key</a:t>
            </a:r>
            <a:endParaRPr b="0" i="0" sz="1000" u="none" cap="none" strike="noStrike">
              <a:solidFill>
                <a:srgbClr val="CC0000"/>
              </a:solidFill>
              <a:latin typeface="Times New Roman"/>
              <a:ea typeface="Times New Roman"/>
              <a:cs typeface="Times New Roman"/>
              <a:sym typeface="Times New Roman"/>
            </a:endParaRPr>
          </a:p>
        </p:txBody>
      </p:sp>
      <p:sp>
        <p:nvSpPr>
          <p:cNvPr id="165" name="Google Shape;165;p21"/>
          <p:cNvSpPr/>
          <p:nvPr/>
        </p:nvSpPr>
        <p:spPr>
          <a:xfrm>
            <a:off x="3667125" y="4343400"/>
            <a:ext cx="838200" cy="685800"/>
          </a:xfrm>
          <a:prstGeom prst="cube">
            <a:avLst>
              <a:gd fmla="val 15181"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Times New Roman"/>
                <a:ea typeface="Times New Roman"/>
                <a:cs typeface="Times New Roman"/>
                <a:sym typeface="Times New Roman"/>
              </a:rPr>
              <a:t>Cipher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CC0000"/>
              </a:solidFill>
              <a:latin typeface="Times New Roman"/>
              <a:ea typeface="Times New Roman"/>
              <a:cs typeface="Times New Roman"/>
              <a:sym typeface="Times New Roman"/>
            </a:endParaRPr>
          </a:p>
        </p:txBody>
      </p:sp>
      <p:cxnSp>
        <p:nvCxnSpPr>
          <p:cNvPr id="166" name="Google Shape;166;p21"/>
          <p:cNvCxnSpPr/>
          <p:nvPr/>
        </p:nvCxnSpPr>
        <p:spPr>
          <a:xfrm rot="10800000">
            <a:off x="3395663" y="4419600"/>
            <a:ext cx="0" cy="533400"/>
          </a:xfrm>
          <a:prstGeom prst="straightConnector1">
            <a:avLst/>
          </a:prstGeom>
          <a:noFill/>
          <a:ln cap="flat" cmpd="sng" w="19050">
            <a:solidFill>
              <a:schemeClr val="dk1"/>
            </a:solidFill>
            <a:prstDash val="solid"/>
            <a:round/>
            <a:headEnd len="sm" w="sm" type="none"/>
            <a:tailEnd len="med" w="med" type="triangle"/>
          </a:ln>
        </p:spPr>
      </p:cxnSp>
      <p:sp>
        <p:nvSpPr>
          <p:cNvPr id="167" name="Google Shape;167;p21"/>
          <p:cNvSpPr txBox="1"/>
          <p:nvPr/>
        </p:nvSpPr>
        <p:spPr>
          <a:xfrm>
            <a:off x="4064797" y="3581400"/>
            <a:ext cx="787395"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Times New Roman"/>
                <a:ea typeface="Times New Roman"/>
                <a:cs typeface="Times New Roman"/>
                <a:sym typeface="Times New Roman"/>
              </a:rPr>
              <a:t>David’s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Times New Roman"/>
                <a:ea typeface="Times New Roman"/>
                <a:cs typeface="Times New Roman"/>
                <a:sym typeface="Times New Roman"/>
              </a:rPr>
              <a:t>Public Key</a:t>
            </a:r>
            <a:endParaRPr b="0" i="0" sz="1400" u="none" cap="none" strike="noStrike">
              <a:solidFill>
                <a:srgbClr val="000000"/>
              </a:solidFill>
              <a:latin typeface="Arial"/>
              <a:ea typeface="Arial"/>
              <a:cs typeface="Arial"/>
              <a:sym typeface="Arial"/>
            </a:endParaRPr>
          </a:p>
        </p:txBody>
      </p:sp>
      <p:pic>
        <p:nvPicPr>
          <p:cNvPr id="168" name="Google Shape;168;p21"/>
          <p:cNvPicPr preferRelativeResize="0"/>
          <p:nvPr/>
        </p:nvPicPr>
        <p:blipFill rotWithShape="1">
          <a:blip r:embed="rId4">
            <a:alphaModFix/>
          </a:blip>
          <a:srcRect b="0" l="0" r="0" t="0"/>
          <a:stretch/>
        </p:blipFill>
        <p:spPr>
          <a:xfrm>
            <a:off x="3890964" y="3429000"/>
            <a:ext cx="320675" cy="609600"/>
          </a:xfrm>
          <a:prstGeom prst="rect">
            <a:avLst/>
          </a:prstGeom>
          <a:noFill/>
          <a:ln>
            <a:noFill/>
          </a:ln>
        </p:spPr>
      </p:pic>
      <p:cxnSp>
        <p:nvCxnSpPr>
          <p:cNvPr id="169" name="Google Shape;169;p21"/>
          <p:cNvCxnSpPr/>
          <p:nvPr/>
        </p:nvCxnSpPr>
        <p:spPr>
          <a:xfrm>
            <a:off x="4062413" y="4038600"/>
            <a:ext cx="0" cy="304800"/>
          </a:xfrm>
          <a:prstGeom prst="straightConnector1">
            <a:avLst/>
          </a:prstGeom>
          <a:noFill/>
          <a:ln cap="flat" cmpd="sng" w="19050">
            <a:solidFill>
              <a:schemeClr val="dk1"/>
            </a:solidFill>
            <a:prstDash val="solid"/>
            <a:round/>
            <a:headEnd len="sm" w="sm" type="none"/>
            <a:tailEnd len="med" w="med" type="triangle"/>
          </a:ln>
        </p:spPr>
      </p:cxnSp>
      <p:cxnSp>
        <p:nvCxnSpPr>
          <p:cNvPr id="170" name="Google Shape;170;p21"/>
          <p:cNvCxnSpPr/>
          <p:nvPr/>
        </p:nvCxnSpPr>
        <p:spPr>
          <a:xfrm>
            <a:off x="2479675" y="3857625"/>
            <a:ext cx="0" cy="533400"/>
          </a:xfrm>
          <a:prstGeom prst="straightConnector1">
            <a:avLst/>
          </a:prstGeom>
          <a:noFill/>
          <a:ln cap="flat" cmpd="sng" w="19050">
            <a:solidFill>
              <a:schemeClr val="dk1"/>
            </a:solidFill>
            <a:prstDash val="solid"/>
            <a:round/>
            <a:headEnd len="sm" w="sm" type="none"/>
            <a:tailEnd len="med" w="med" type="triangle"/>
          </a:ln>
        </p:spPr>
      </p:cxnSp>
      <p:pic>
        <p:nvPicPr>
          <p:cNvPr id="171" name="Google Shape;171;p21"/>
          <p:cNvPicPr preferRelativeResize="0"/>
          <p:nvPr/>
        </p:nvPicPr>
        <p:blipFill rotWithShape="1">
          <a:blip r:embed="rId3">
            <a:alphaModFix/>
          </a:blip>
          <a:srcRect b="0" l="0" r="0" t="0"/>
          <a:stretch/>
        </p:blipFill>
        <p:spPr>
          <a:xfrm>
            <a:off x="6316664" y="4267200"/>
            <a:ext cx="820737" cy="914400"/>
          </a:xfrm>
          <a:prstGeom prst="rect">
            <a:avLst/>
          </a:prstGeom>
          <a:noFill/>
          <a:ln>
            <a:noFill/>
          </a:ln>
        </p:spPr>
      </p:pic>
      <p:sp>
        <p:nvSpPr>
          <p:cNvPr id="172" name="Google Shape;172;p21"/>
          <p:cNvSpPr txBox="1"/>
          <p:nvPr/>
        </p:nvSpPr>
        <p:spPr>
          <a:xfrm>
            <a:off x="6864410" y="4495800"/>
            <a:ext cx="939680"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Times New Roman"/>
                <a:ea typeface="Times New Roman"/>
                <a:cs typeface="Times New Roman"/>
                <a:sym typeface="Times New Roman"/>
              </a:rPr>
              <a:t>Trudeau</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Times New Roman"/>
                <a:ea typeface="Times New Roman"/>
                <a:cs typeface="Times New Roman"/>
                <a:sym typeface="Times New Roman"/>
              </a:rPr>
              <a:t>(Middle-man)</a:t>
            </a:r>
            <a:endParaRPr b="0" i="0" sz="1400" u="none" cap="none" strike="noStrike">
              <a:solidFill>
                <a:srgbClr val="000000"/>
              </a:solidFill>
              <a:latin typeface="Arial"/>
              <a:ea typeface="Arial"/>
              <a:cs typeface="Arial"/>
              <a:sym typeface="Arial"/>
            </a:endParaRPr>
          </a:p>
        </p:txBody>
      </p:sp>
      <p:sp>
        <p:nvSpPr>
          <p:cNvPr id="173" name="Google Shape;173;p21"/>
          <p:cNvSpPr/>
          <p:nvPr/>
        </p:nvSpPr>
        <p:spPr>
          <a:xfrm>
            <a:off x="6253164" y="3238500"/>
            <a:ext cx="757237" cy="609600"/>
          </a:xfrm>
          <a:prstGeom prst="foldedCorner">
            <a:avLst>
              <a:gd fmla="val 12500" name="adj"/>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Times New Roman"/>
                <a:ea typeface="Times New Roman"/>
                <a:cs typeface="Times New Roman"/>
                <a:sym typeface="Times New Roman"/>
              </a:rPr>
              <a:t>Trudeau’s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Times New Roman"/>
                <a:ea typeface="Times New Roman"/>
                <a:cs typeface="Times New Roman"/>
                <a:sym typeface="Times New Roman"/>
              </a:rPr>
              <a:t>Message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Times New Roman"/>
                <a:ea typeface="Times New Roman"/>
                <a:cs typeface="Times New Roman"/>
                <a:sym typeface="Times New Roman"/>
              </a:rPr>
              <a:t>+ public key</a:t>
            </a:r>
            <a:endParaRPr b="0" i="0" sz="1000" u="none" cap="none" strike="noStrike">
              <a:solidFill>
                <a:srgbClr val="CC0000"/>
              </a:solidFill>
              <a:latin typeface="Times New Roman"/>
              <a:ea typeface="Times New Roman"/>
              <a:cs typeface="Times New Roman"/>
              <a:sym typeface="Times New Roman"/>
            </a:endParaRPr>
          </a:p>
        </p:txBody>
      </p:sp>
      <p:sp>
        <p:nvSpPr>
          <p:cNvPr id="174" name="Google Shape;174;p21"/>
          <p:cNvSpPr/>
          <p:nvPr/>
        </p:nvSpPr>
        <p:spPr>
          <a:xfrm>
            <a:off x="7553325" y="3200400"/>
            <a:ext cx="838200" cy="685800"/>
          </a:xfrm>
          <a:prstGeom prst="cube">
            <a:avLst>
              <a:gd fmla="val 15181"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Times New Roman"/>
                <a:ea typeface="Times New Roman"/>
                <a:cs typeface="Times New Roman"/>
                <a:sym typeface="Times New Roman"/>
              </a:rPr>
              <a:t>Cipher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CC0000"/>
              </a:solidFill>
              <a:latin typeface="Times New Roman"/>
              <a:ea typeface="Times New Roman"/>
              <a:cs typeface="Times New Roman"/>
              <a:sym typeface="Times New Roman"/>
            </a:endParaRPr>
          </a:p>
        </p:txBody>
      </p:sp>
      <p:cxnSp>
        <p:nvCxnSpPr>
          <p:cNvPr id="175" name="Google Shape;175;p21"/>
          <p:cNvCxnSpPr/>
          <p:nvPr/>
        </p:nvCxnSpPr>
        <p:spPr>
          <a:xfrm rot="10800000">
            <a:off x="7281863" y="3276600"/>
            <a:ext cx="0" cy="533400"/>
          </a:xfrm>
          <a:prstGeom prst="straightConnector1">
            <a:avLst/>
          </a:prstGeom>
          <a:noFill/>
          <a:ln cap="flat" cmpd="sng" w="19050">
            <a:solidFill>
              <a:schemeClr val="dk1"/>
            </a:solidFill>
            <a:prstDash val="solid"/>
            <a:round/>
            <a:headEnd len="sm" w="sm" type="none"/>
            <a:tailEnd len="med" w="med" type="triangle"/>
          </a:ln>
        </p:spPr>
      </p:cxnSp>
      <p:sp>
        <p:nvSpPr>
          <p:cNvPr id="176" name="Google Shape;176;p21"/>
          <p:cNvSpPr txBox="1"/>
          <p:nvPr/>
        </p:nvSpPr>
        <p:spPr>
          <a:xfrm>
            <a:off x="8187535" y="5211763"/>
            <a:ext cx="787395"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Times New Roman"/>
                <a:ea typeface="Times New Roman"/>
                <a:cs typeface="Times New Roman"/>
                <a:sym typeface="Times New Roman"/>
              </a:rPr>
              <a:t>Trudeau’s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Times New Roman"/>
                <a:ea typeface="Times New Roman"/>
                <a:cs typeface="Times New Roman"/>
                <a:sym typeface="Times New Roman"/>
              </a:rPr>
              <a:t>Public Key</a:t>
            </a:r>
            <a:endParaRPr b="0" i="0" sz="1400" u="none" cap="none" strike="noStrike">
              <a:solidFill>
                <a:srgbClr val="000000"/>
              </a:solidFill>
              <a:latin typeface="Arial"/>
              <a:ea typeface="Arial"/>
              <a:cs typeface="Arial"/>
              <a:sym typeface="Arial"/>
            </a:endParaRPr>
          </a:p>
        </p:txBody>
      </p:sp>
      <p:pic>
        <p:nvPicPr>
          <p:cNvPr id="177" name="Google Shape;177;p21"/>
          <p:cNvPicPr preferRelativeResize="0"/>
          <p:nvPr/>
        </p:nvPicPr>
        <p:blipFill rotWithShape="1">
          <a:blip r:embed="rId4">
            <a:alphaModFix/>
          </a:blip>
          <a:srcRect b="0" l="0" r="0" t="0"/>
          <a:stretch/>
        </p:blipFill>
        <p:spPr>
          <a:xfrm>
            <a:off x="7753351" y="4191000"/>
            <a:ext cx="320675" cy="609600"/>
          </a:xfrm>
          <a:prstGeom prst="rect">
            <a:avLst/>
          </a:prstGeom>
          <a:noFill/>
          <a:ln>
            <a:noFill/>
          </a:ln>
        </p:spPr>
      </p:pic>
      <p:cxnSp>
        <p:nvCxnSpPr>
          <p:cNvPr id="178" name="Google Shape;178;p21"/>
          <p:cNvCxnSpPr/>
          <p:nvPr/>
        </p:nvCxnSpPr>
        <p:spPr>
          <a:xfrm rot="10800000">
            <a:off x="7918450" y="3886200"/>
            <a:ext cx="0" cy="304800"/>
          </a:xfrm>
          <a:prstGeom prst="straightConnector1">
            <a:avLst/>
          </a:prstGeom>
          <a:noFill/>
          <a:ln cap="flat" cmpd="sng" w="19050">
            <a:solidFill>
              <a:schemeClr val="dk1"/>
            </a:solidFill>
            <a:prstDash val="solid"/>
            <a:round/>
            <a:headEnd len="sm" w="sm" type="none"/>
            <a:tailEnd len="med" w="med" type="triangle"/>
          </a:ln>
        </p:spPr>
      </p:cxnSp>
      <p:cxnSp>
        <p:nvCxnSpPr>
          <p:cNvPr id="179" name="Google Shape;179;p21"/>
          <p:cNvCxnSpPr/>
          <p:nvPr/>
        </p:nvCxnSpPr>
        <p:spPr>
          <a:xfrm rot="10800000">
            <a:off x="6632575" y="3838575"/>
            <a:ext cx="0" cy="533400"/>
          </a:xfrm>
          <a:prstGeom prst="straightConnector1">
            <a:avLst/>
          </a:prstGeom>
          <a:noFill/>
          <a:ln cap="flat" cmpd="sng" w="19050">
            <a:solidFill>
              <a:schemeClr val="dk1"/>
            </a:solidFill>
            <a:prstDash val="solid"/>
            <a:round/>
            <a:headEnd len="sm" w="sm" type="none"/>
            <a:tailEnd len="med" w="med" type="triangle"/>
          </a:ln>
        </p:spPr>
      </p:cxnSp>
      <p:sp>
        <p:nvSpPr>
          <p:cNvPr id="180" name="Google Shape;180;p21"/>
          <p:cNvSpPr/>
          <p:nvPr/>
        </p:nvSpPr>
        <p:spPr>
          <a:xfrm>
            <a:off x="5038725" y="4419600"/>
            <a:ext cx="757238" cy="609600"/>
          </a:xfrm>
          <a:prstGeom prst="foldedCorner">
            <a:avLst>
              <a:gd fmla="val 12500" name="adj"/>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Times New Roman"/>
                <a:ea typeface="Times New Roman"/>
                <a:cs typeface="Times New Roman"/>
                <a:sym typeface="Times New Roman"/>
              </a:rPr>
              <a:t>Bob’s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Times New Roman"/>
                <a:ea typeface="Times New Roman"/>
                <a:cs typeface="Times New Roman"/>
                <a:sym typeface="Times New Roman"/>
              </a:rPr>
              <a:t>Encrypted</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Times New Roman"/>
                <a:ea typeface="Times New Roman"/>
                <a:cs typeface="Times New Roman"/>
                <a:sym typeface="Times New Roman"/>
              </a:rPr>
              <a:t>Message</a:t>
            </a:r>
            <a:endParaRPr b="0" i="0" sz="1000" u="none" cap="none" strike="noStrike">
              <a:solidFill>
                <a:srgbClr val="CC0000"/>
              </a:solidFill>
              <a:latin typeface="Times New Roman"/>
              <a:ea typeface="Times New Roman"/>
              <a:cs typeface="Times New Roman"/>
              <a:sym typeface="Times New Roman"/>
            </a:endParaRPr>
          </a:p>
        </p:txBody>
      </p:sp>
      <p:cxnSp>
        <p:nvCxnSpPr>
          <p:cNvPr id="181" name="Google Shape;181;p21"/>
          <p:cNvCxnSpPr/>
          <p:nvPr/>
        </p:nvCxnSpPr>
        <p:spPr>
          <a:xfrm rot="10800000">
            <a:off x="4767263" y="4457700"/>
            <a:ext cx="0" cy="533400"/>
          </a:xfrm>
          <a:prstGeom prst="straightConnector1">
            <a:avLst/>
          </a:prstGeom>
          <a:noFill/>
          <a:ln cap="flat" cmpd="sng" w="19050">
            <a:solidFill>
              <a:schemeClr val="dk1"/>
            </a:solidFill>
            <a:prstDash val="solid"/>
            <a:round/>
            <a:headEnd len="sm" w="sm" type="none"/>
            <a:tailEnd len="med" w="med" type="triangle"/>
          </a:ln>
        </p:spPr>
      </p:cxnSp>
      <p:cxnSp>
        <p:nvCxnSpPr>
          <p:cNvPr id="182" name="Google Shape;182;p21"/>
          <p:cNvCxnSpPr/>
          <p:nvPr/>
        </p:nvCxnSpPr>
        <p:spPr>
          <a:xfrm rot="10800000">
            <a:off x="6062663" y="4457700"/>
            <a:ext cx="0" cy="533400"/>
          </a:xfrm>
          <a:prstGeom prst="straightConnector1">
            <a:avLst/>
          </a:prstGeom>
          <a:noFill/>
          <a:ln cap="flat" cmpd="sng" w="19050">
            <a:solidFill>
              <a:schemeClr val="dk1"/>
            </a:solidFill>
            <a:prstDash val="solid"/>
            <a:round/>
            <a:headEnd len="sm" w="sm" type="none"/>
            <a:tailEnd len="med" w="med" type="triangle"/>
          </a:ln>
        </p:spPr>
      </p:cxnSp>
      <p:sp>
        <p:nvSpPr>
          <p:cNvPr id="183" name="Google Shape;183;p21"/>
          <p:cNvSpPr/>
          <p:nvPr/>
        </p:nvSpPr>
        <p:spPr>
          <a:xfrm>
            <a:off x="8924925" y="3200400"/>
            <a:ext cx="757238" cy="609600"/>
          </a:xfrm>
          <a:prstGeom prst="foldedCorner">
            <a:avLst>
              <a:gd fmla="val 12500" name="adj"/>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Times New Roman"/>
                <a:ea typeface="Times New Roman"/>
                <a:cs typeface="Times New Roman"/>
                <a:sym typeface="Times New Roman"/>
              </a:rPr>
              <a:t>Trudeau’s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Times New Roman"/>
                <a:ea typeface="Times New Roman"/>
                <a:cs typeface="Times New Roman"/>
                <a:sym typeface="Times New Roman"/>
              </a:rPr>
              <a:t>Encrypted</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Times New Roman"/>
                <a:ea typeface="Times New Roman"/>
                <a:cs typeface="Times New Roman"/>
                <a:sym typeface="Times New Roman"/>
              </a:rPr>
              <a:t>Message</a:t>
            </a:r>
            <a:endParaRPr b="0" i="0" sz="1000" u="none" cap="none" strike="noStrike">
              <a:solidFill>
                <a:srgbClr val="CC0000"/>
              </a:solidFill>
              <a:latin typeface="Times New Roman"/>
              <a:ea typeface="Times New Roman"/>
              <a:cs typeface="Times New Roman"/>
              <a:sym typeface="Times New Roman"/>
            </a:endParaRPr>
          </a:p>
        </p:txBody>
      </p:sp>
      <p:cxnSp>
        <p:nvCxnSpPr>
          <p:cNvPr id="184" name="Google Shape;184;p21"/>
          <p:cNvCxnSpPr/>
          <p:nvPr/>
        </p:nvCxnSpPr>
        <p:spPr>
          <a:xfrm rot="10800000">
            <a:off x="8653463" y="3276600"/>
            <a:ext cx="0" cy="533400"/>
          </a:xfrm>
          <a:prstGeom prst="straightConnector1">
            <a:avLst/>
          </a:prstGeom>
          <a:noFill/>
          <a:ln cap="flat" cmpd="sng" w="19050">
            <a:solidFill>
              <a:schemeClr val="dk1"/>
            </a:solidFill>
            <a:prstDash val="solid"/>
            <a:round/>
            <a:headEnd len="sm" w="sm" type="none"/>
            <a:tailEnd len="med" w="med" type="triangle"/>
          </a:ln>
        </p:spPr>
      </p:cxnSp>
      <p:cxnSp>
        <p:nvCxnSpPr>
          <p:cNvPr id="185" name="Google Shape;185;p21"/>
          <p:cNvCxnSpPr/>
          <p:nvPr/>
        </p:nvCxnSpPr>
        <p:spPr>
          <a:xfrm>
            <a:off x="9301163" y="3810000"/>
            <a:ext cx="0" cy="533400"/>
          </a:xfrm>
          <a:prstGeom prst="straightConnector1">
            <a:avLst/>
          </a:prstGeom>
          <a:noFill/>
          <a:ln cap="flat" cmpd="sng" w="19050">
            <a:solidFill>
              <a:schemeClr val="dk1"/>
            </a:solidFill>
            <a:prstDash val="solid"/>
            <a:round/>
            <a:headEnd len="sm" w="sm" type="none"/>
            <a:tailEnd len="med" w="med" type="triangle"/>
          </a:ln>
        </p:spPr>
      </p:cxnSp>
      <p:sp>
        <p:nvSpPr>
          <p:cNvPr id="186" name="Google Shape;186;p21"/>
          <p:cNvSpPr/>
          <p:nvPr/>
        </p:nvSpPr>
        <p:spPr>
          <a:xfrm>
            <a:off x="8996364" y="5791200"/>
            <a:ext cx="757237" cy="609600"/>
          </a:xfrm>
          <a:prstGeom prst="foldedCorner">
            <a:avLst>
              <a:gd fmla="val 12500" name="adj"/>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Times New Roman"/>
                <a:ea typeface="Times New Roman"/>
                <a:cs typeface="Times New Roman"/>
                <a:sym typeface="Times New Roman"/>
              </a:rPr>
              <a:t>David’s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Times New Roman"/>
                <a:ea typeface="Times New Roman"/>
                <a:cs typeface="Times New Roman"/>
                <a:sym typeface="Times New Roman"/>
              </a:rPr>
              <a:t>Message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Times New Roman"/>
                <a:ea typeface="Times New Roman"/>
                <a:cs typeface="Times New Roman"/>
                <a:sym typeface="Times New Roman"/>
              </a:rPr>
              <a:t>+ public key</a:t>
            </a:r>
            <a:endParaRPr b="0" i="0" sz="1000" u="none" cap="none" strike="noStrike">
              <a:solidFill>
                <a:srgbClr val="CC0000"/>
              </a:solidFill>
              <a:latin typeface="Times New Roman"/>
              <a:ea typeface="Times New Roman"/>
              <a:cs typeface="Times New Roman"/>
              <a:sym typeface="Times New Roman"/>
            </a:endParaRPr>
          </a:p>
        </p:txBody>
      </p:sp>
      <p:cxnSp>
        <p:nvCxnSpPr>
          <p:cNvPr id="187" name="Google Shape;187;p21"/>
          <p:cNvCxnSpPr/>
          <p:nvPr/>
        </p:nvCxnSpPr>
        <p:spPr>
          <a:xfrm>
            <a:off x="9377363" y="5153025"/>
            <a:ext cx="0" cy="533400"/>
          </a:xfrm>
          <a:prstGeom prst="straightConnector1">
            <a:avLst/>
          </a:prstGeom>
          <a:noFill/>
          <a:ln cap="flat" cmpd="sng" w="19050">
            <a:solidFill>
              <a:schemeClr val="dk1"/>
            </a:solidFill>
            <a:prstDash val="solid"/>
            <a:round/>
            <a:headEnd len="sm" w="sm" type="none"/>
            <a:tailEnd len="med" w="med" type="triangle"/>
          </a:ln>
        </p:spPr>
      </p:cxnSp>
      <p:sp>
        <p:nvSpPr>
          <p:cNvPr id="188" name="Google Shape;188;p21"/>
          <p:cNvSpPr/>
          <p:nvPr/>
        </p:nvSpPr>
        <p:spPr>
          <a:xfrm>
            <a:off x="7624763" y="5791200"/>
            <a:ext cx="838200" cy="685800"/>
          </a:xfrm>
          <a:prstGeom prst="cube">
            <a:avLst>
              <a:gd fmla="val 15181"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Times New Roman"/>
                <a:ea typeface="Times New Roman"/>
                <a:cs typeface="Times New Roman"/>
                <a:sym typeface="Times New Roman"/>
              </a:rPr>
              <a:t>Cipher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CC0000"/>
              </a:solidFill>
              <a:latin typeface="Times New Roman"/>
              <a:ea typeface="Times New Roman"/>
              <a:cs typeface="Times New Roman"/>
              <a:sym typeface="Times New Roman"/>
            </a:endParaRPr>
          </a:p>
        </p:txBody>
      </p:sp>
      <p:cxnSp>
        <p:nvCxnSpPr>
          <p:cNvPr id="189" name="Google Shape;189;p21"/>
          <p:cNvCxnSpPr/>
          <p:nvPr/>
        </p:nvCxnSpPr>
        <p:spPr>
          <a:xfrm>
            <a:off x="8729663" y="5829300"/>
            <a:ext cx="0" cy="533400"/>
          </a:xfrm>
          <a:prstGeom prst="straightConnector1">
            <a:avLst/>
          </a:prstGeom>
          <a:noFill/>
          <a:ln cap="flat" cmpd="sng" w="19050">
            <a:solidFill>
              <a:schemeClr val="dk1"/>
            </a:solidFill>
            <a:prstDash val="solid"/>
            <a:round/>
            <a:headEnd len="sm" w="sm" type="none"/>
            <a:tailEnd len="med" w="med" type="triangle"/>
          </a:ln>
        </p:spPr>
      </p:cxnSp>
      <p:pic>
        <p:nvPicPr>
          <p:cNvPr id="190" name="Google Shape;190;p21"/>
          <p:cNvPicPr preferRelativeResize="0"/>
          <p:nvPr/>
        </p:nvPicPr>
        <p:blipFill rotWithShape="1">
          <a:blip r:embed="rId4">
            <a:alphaModFix/>
          </a:blip>
          <a:srcRect b="0" l="0" r="0" t="0"/>
          <a:stretch/>
        </p:blipFill>
        <p:spPr>
          <a:xfrm>
            <a:off x="8066089" y="4876800"/>
            <a:ext cx="320675" cy="609600"/>
          </a:xfrm>
          <a:prstGeom prst="rect">
            <a:avLst/>
          </a:prstGeom>
          <a:noFill/>
          <a:ln>
            <a:noFill/>
          </a:ln>
        </p:spPr>
      </p:pic>
      <p:cxnSp>
        <p:nvCxnSpPr>
          <p:cNvPr id="191" name="Google Shape;191;p21"/>
          <p:cNvCxnSpPr/>
          <p:nvPr/>
        </p:nvCxnSpPr>
        <p:spPr>
          <a:xfrm>
            <a:off x="8234363" y="5486400"/>
            <a:ext cx="0" cy="304800"/>
          </a:xfrm>
          <a:prstGeom prst="straightConnector1">
            <a:avLst/>
          </a:prstGeom>
          <a:noFill/>
          <a:ln cap="flat" cmpd="sng" w="19050">
            <a:solidFill>
              <a:schemeClr val="dk1"/>
            </a:solidFill>
            <a:prstDash val="solid"/>
            <a:round/>
            <a:headEnd len="sm" w="sm" type="none"/>
            <a:tailEnd len="med" w="med" type="triangle"/>
          </a:ln>
        </p:spPr>
      </p:cxnSp>
      <p:sp>
        <p:nvSpPr>
          <p:cNvPr id="192" name="Google Shape;192;p21"/>
          <p:cNvSpPr/>
          <p:nvPr/>
        </p:nvSpPr>
        <p:spPr>
          <a:xfrm>
            <a:off x="6329364" y="5857875"/>
            <a:ext cx="757237" cy="609600"/>
          </a:xfrm>
          <a:prstGeom prst="foldedCorner">
            <a:avLst>
              <a:gd fmla="val 12500" name="adj"/>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Times New Roman"/>
                <a:ea typeface="Times New Roman"/>
                <a:cs typeface="Times New Roman"/>
                <a:sym typeface="Times New Roman"/>
              </a:rPr>
              <a:t>Trudeau’s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Times New Roman"/>
                <a:ea typeface="Times New Roman"/>
                <a:cs typeface="Times New Roman"/>
                <a:sym typeface="Times New Roman"/>
              </a:rPr>
              <a:t>Encrypted</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Times New Roman"/>
                <a:ea typeface="Times New Roman"/>
                <a:cs typeface="Times New Roman"/>
                <a:sym typeface="Times New Roman"/>
              </a:rPr>
              <a:t>Message</a:t>
            </a:r>
            <a:endParaRPr b="0" i="0" sz="1000" u="none" cap="none" strike="noStrike">
              <a:solidFill>
                <a:srgbClr val="CC0000"/>
              </a:solidFill>
              <a:latin typeface="Times New Roman"/>
              <a:ea typeface="Times New Roman"/>
              <a:cs typeface="Times New Roman"/>
              <a:sym typeface="Times New Roman"/>
            </a:endParaRPr>
          </a:p>
        </p:txBody>
      </p:sp>
      <p:cxnSp>
        <p:nvCxnSpPr>
          <p:cNvPr id="193" name="Google Shape;193;p21"/>
          <p:cNvCxnSpPr/>
          <p:nvPr/>
        </p:nvCxnSpPr>
        <p:spPr>
          <a:xfrm>
            <a:off x="7358063" y="5905500"/>
            <a:ext cx="0" cy="533400"/>
          </a:xfrm>
          <a:prstGeom prst="straightConnector1">
            <a:avLst/>
          </a:prstGeom>
          <a:noFill/>
          <a:ln cap="flat" cmpd="sng" w="19050">
            <a:solidFill>
              <a:schemeClr val="dk1"/>
            </a:solidFill>
            <a:prstDash val="solid"/>
            <a:round/>
            <a:headEnd len="sm" w="sm" type="none"/>
            <a:tailEnd len="med" w="med" type="triangle"/>
          </a:ln>
        </p:spPr>
      </p:cxnSp>
      <p:cxnSp>
        <p:nvCxnSpPr>
          <p:cNvPr id="194" name="Google Shape;194;p21"/>
          <p:cNvCxnSpPr/>
          <p:nvPr/>
        </p:nvCxnSpPr>
        <p:spPr>
          <a:xfrm rot="10800000">
            <a:off x="6710363" y="5143501"/>
            <a:ext cx="0" cy="714375"/>
          </a:xfrm>
          <a:prstGeom prst="straightConnector1">
            <a:avLst/>
          </a:prstGeom>
          <a:noFill/>
          <a:ln cap="flat" cmpd="sng" w="19050">
            <a:solidFill>
              <a:schemeClr val="dk1"/>
            </a:solidFill>
            <a:prstDash val="solid"/>
            <a:round/>
            <a:headEnd len="sm" w="sm" type="none"/>
            <a:tailEnd len="med" w="med" type="triangle"/>
          </a:ln>
        </p:spPr>
      </p:cxnSp>
      <p:sp>
        <p:nvSpPr>
          <p:cNvPr id="195" name="Google Shape;195;p21"/>
          <p:cNvSpPr txBox="1"/>
          <p:nvPr/>
        </p:nvSpPr>
        <p:spPr>
          <a:xfrm>
            <a:off x="4610897" y="5211763"/>
            <a:ext cx="787395"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Times New Roman"/>
                <a:ea typeface="Times New Roman"/>
                <a:cs typeface="Times New Roman"/>
                <a:sym typeface="Times New Roman"/>
              </a:rPr>
              <a:t>Bob’s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Times New Roman"/>
                <a:ea typeface="Times New Roman"/>
                <a:cs typeface="Times New Roman"/>
                <a:sym typeface="Times New Roman"/>
              </a:rPr>
              <a:t>Public Key</a:t>
            </a:r>
            <a:endParaRPr b="0" i="0" sz="1400" u="none" cap="none" strike="noStrike">
              <a:solidFill>
                <a:srgbClr val="000000"/>
              </a:solidFill>
              <a:latin typeface="Arial"/>
              <a:ea typeface="Arial"/>
              <a:cs typeface="Arial"/>
              <a:sym typeface="Arial"/>
            </a:endParaRPr>
          </a:p>
        </p:txBody>
      </p:sp>
      <p:sp>
        <p:nvSpPr>
          <p:cNvPr id="196" name="Google Shape;196;p21"/>
          <p:cNvSpPr/>
          <p:nvPr/>
        </p:nvSpPr>
        <p:spPr>
          <a:xfrm>
            <a:off x="5419725" y="5791200"/>
            <a:ext cx="757238" cy="609600"/>
          </a:xfrm>
          <a:prstGeom prst="foldedCorner">
            <a:avLst>
              <a:gd fmla="val 12500" name="adj"/>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Times New Roman"/>
                <a:ea typeface="Times New Roman"/>
                <a:cs typeface="Times New Roman"/>
                <a:sym typeface="Times New Roman"/>
              </a:rPr>
              <a:t>Trudeau’s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Times New Roman"/>
                <a:ea typeface="Times New Roman"/>
                <a:cs typeface="Times New Roman"/>
                <a:sym typeface="Times New Roman"/>
              </a:rPr>
              <a:t>New Message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Times New Roman"/>
                <a:ea typeface="Times New Roman"/>
                <a:cs typeface="Times New Roman"/>
                <a:sym typeface="Times New Roman"/>
              </a:rPr>
              <a:t>+ public key</a:t>
            </a:r>
            <a:endParaRPr b="0" i="0" sz="800" u="none" cap="none" strike="noStrike">
              <a:solidFill>
                <a:srgbClr val="CC0000"/>
              </a:solidFill>
              <a:latin typeface="Times New Roman"/>
              <a:ea typeface="Times New Roman"/>
              <a:cs typeface="Times New Roman"/>
              <a:sym typeface="Times New Roman"/>
            </a:endParaRPr>
          </a:p>
        </p:txBody>
      </p:sp>
      <p:cxnSp>
        <p:nvCxnSpPr>
          <p:cNvPr id="197" name="Google Shape;197;p21"/>
          <p:cNvCxnSpPr/>
          <p:nvPr/>
        </p:nvCxnSpPr>
        <p:spPr>
          <a:xfrm>
            <a:off x="6024563" y="5029200"/>
            <a:ext cx="0" cy="762000"/>
          </a:xfrm>
          <a:prstGeom prst="straightConnector1">
            <a:avLst/>
          </a:prstGeom>
          <a:noFill/>
          <a:ln cap="flat" cmpd="sng" w="19050">
            <a:solidFill>
              <a:schemeClr val="dk1"/>
            </a:solidFill>
            <a:prstDash val="solid"/>
            <a:round/>
            <a:headEnd len="sm" w="sm" type="none"/>
            <a:tailEnd len="med" w="med" type="triangle"/>
          </a:ln>
        </p:spPr>
      </p:cxnSp>
      <p:sp>
        <p:nvSpPr>
          <p:cNvPr id="198" name="Google Shape;198;p21"/>
          <p:cNvSpPr/>
          <p:nvPr/>
        </p:nvSpPr>
        <p:spPr>
          <a:xfrm>
            <a:off x="4048125" y="5791200"/>
            <a:ext cx="838200" cy="685800"/>
          </a:xfrm>
          <a:prstGeom prst="cube">
            <a:avLst>
              <a:gd fmla="val 15181"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Times New Roman"/>
                <a:ea typeface="Times New Roman"/>
                <a:cs typeface="Times New Roman"/>
                <a:sym typeface="Times New Roman"/>
              </a:rPr>
              <a:t>Cipher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CC0000"/>
              </a:solidFill>
              <a:latin typeface="Times New Roman"/>
              <a:ea typeface="Times New Roman"/>
              <a:cs typeface="Times New Roman"/>
              <a:sym typeface="Times New Roman"/>
            </a:endParaRPr>
          </a:p>
        </p:txBody>
      </p:sp>
      <p:cxnSp>
        <p:nvCxnSpPr>
          <p:cNvPr id="199" name="Google Shape;199;p21"/>
          <p:cNvCxnSpPr/>
          <p:nvPr/>
        </p:nvCxnSpPr>
        <p:spPr>
          <a:xfrm>
            <a:off x="5153025" y="5829300"/>
            <a:ext cx="0" cy="533400"/>
          </a:xfrm>
          <a:prstGeom prst="straightConnector1">
            <a:avLst/>
          </a:prstGeom>
          <a:noFill/>
          <a:ln cap="flat" cmpd="sng" w="19050">
            <a:solidFill>
              <a:schemeClr val="dk1"/>
            </a:solidFill>
            <a:prstDash val="solid"/>
            <a:round/>
            <a:headEnd len="sm" w="sm" type="none"/>
            <a:tailEnd len="med" w="med" type="triangle"/>
          </a:ln>
        </p:spPr>
      </p:cxnSp>
      <p:pic>
        <p:nvPicPr>
          <p:cNvPr id="200" name="Google Shape;200;p21"/>
          <p:cNvPicPr preferRelativeResize="0"/>
          <p:nvPr/>
        </p:nvPicPr>
        <p:blipFill rotWithShape="1">
          <a:blip r:embed="rId4">
            <a:alphaModFix/>
          </a:blip>
          <a:srcRect b="0" l="0" r="0" t="0"/>
          <a:stretch/>
        </p:blipFill>
        <p:spPr>
          <a:xfrm>
            <a:off x="4484689" y="4876800"/>
            <a:ext cx="320675" cy="609600"/>
          </a:xfrm>
          <a:prstGeom prst="rect">
            <a:avLst/>
          </a:prstGeom>
          <a:noFill/>
          <a:ln>
            <a:noFill/>
          </a:ln>
        </p:spPr>
      </p:pic>
      <p:cxnSp>
        <p:nvCxnSpPr>
          <p:cNvPr id="201" name="Google Shape;201;p21"/>
          <p:cNvCxnSpPr/>
          <p:nvPr/>
        </p:nvCxnSpPr>
        <p:spPr>
          <a:xfrm>
            <a:off x="4657725" y="5486400"/>
            <a:ext cx="0" cy="304800"/>
          </a:xfrm>
          <a:prstGeom prst="straightConnector1">
            <a:avLst/>
          </a:prstGeom>
          <a:noFill/>
          <a:ln cap="flat" cmpd="sng" w="19050">
            <a:solidFill>
              <a:schemeClr val="dk1"/>
            </a:solidFill>
            <a:prstDash val="solid"/>
            <a:round/>
            <a:headEnd len="sm" w="sm" type="none"/>
            <a:tailEnd len="med" w="med" type="triangle"/>
          </a:ln>
        </p:spPr>
      </p:cxnSp>
      <p:sp>
        <p:nvSpPr>
          <p:cNvPr id="202" name="Google Shape;202;p21"/>
          <p:cNvSpPr/>
          <p:nvPr/>
        </p:nvSpPr>
        <p:spPr>
          <a:xfrm>
            <a:off x="2752725" y="5867400"/>
            <a:ext cx="757238" cy="609600"/>
          </a:xfrm>
          <a:prstGeom prst="foldedCorner">
            <a:avLst>
              <a:gd fmla="val 12500" name="adj"/>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Times New Roman"/>
                <a:ea typeface="Times New Roman"/>
                <a:cs typeface="Times New Roman"/>
                <a:sym typeface="Times New Roman"/>
              </a:rPr>
              <a:t>Trudeau’s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Times New Roman"/>
                <a:ea typeface="Times New Roman"/>
                <a:cs typeface="Times New Roman"/>
                <a:sym typeface="Times New Roman"/>
              </a:rPr>
              <a:t>Encrypted</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Times New Roman"/>
                <a:ea typeface="Times New Roman"/>
                <a:cs typeface="Times New Roman"/>
                <a:sym typeface="Times New Roman"/>
              </a:rPr>
              <a:t>Message</a:t>
            </a:r>
            <a:endParaRPr b="0" i="0" sz="1000" u="none" cap="none" strike="noStrike">
              <a:solidFill>
                <a:srgbClr val="CC0000"/>
              </a:solidFill>
              <a:latin typeface="Times New Roman"/>
              <a:ea typeface="Times New Roman"/>
              <a:cs typeface="Times New Roman"/>
              <a:sym typeface="Times New Roman"/>
            </a:endParaRPr>
          </a:p>
        </p:txBody>
      </p:sp>
      <p:cxnSp>
        <p:nvCxnSpPr>
          <p:cNvPr id="203" name="Google Shape;203;p21"/>
          <p:cNvCxnSpPr/>
          <p:nvPr/>
        </p:nvCxnSpPr>
        <p:spPr>
          <a:xfrm>
            <a:off x="3781425" y="5905500"/>
            <a:ext cx="0" cy="533400"/>
          </a:xfrm>
          <a:prstGeom prst="straightConnector1">
            <a:avLst/>
          </a:prstGeom>
          <a:noFill/>
          <a:ln cap="flat" cmpd="sng" w="19050">
            <a:solidFill>
              <a:schemeClr val="dk1"/>
            </a:solidFill>
            <a:prstDash val="solid"/>
            <a:round/>
            <a:headEnd len="sm" w="sm" type="none"/>
            <a:tailEnd len="med" w="med" type="triangle"/>
          </a:ln>
        </p:spPr>
      </p:cxnSp>
      <p:cxnSp>
        <p:nvCxnSpPr>
          <p:cNvPr id="204" name="Google Shape;204;p21"/>
          <p:cNvCxnSpPr/>
          <p:nvPr/>
        </p:nvCxnSpPr>
        <p:spPr>
          <a:xfrm rot="10800000">
            <a:off x="2138363" y="3848100"/>
            <a:ext cx="0" cy="2324100"/>
          </a:xfrm>
          <a:prstGeom prst="straightConnector1">
            <a:avLst/>
          </a:prstGeom>
          <a:noFill/>
          <a:ln cap="flat" cmpd="sng" w="19050">
            <a:solidFill>
              <a:schemeClr val="dk1"/>
            </a:solidFill>
            <a:prstDash val="solid"/>
            <a:round/>
            <a:headEnd len="sm" w="sm" type="none"/>
            <a:tailEnd len="med" w="med" type="triangle"/>
          </a:ln>
        </p:spPr>
      </p:cxnSp>
      <p:cxnSp>
        <p:nvCxnSpPr>
          <p:cNvPr id="205" name="Google Shape;205;p21"/>
          <p:cNvCxnSpPr/>
          <p:nvPr/>
        </p:nvCxnSpPr>
        <p:spPr>
          <a:xfrm>
            <a:off x="6024563" y="5029200"/>
            <a:ext cx="304800" cy="0"/>
          </a:xfrm>
          <a:prstGeom prst="straightConnector1">
            <a:avLst/>
          </a:prstGeom>
          <a:noFill/>
          <a:ln cap="flat" cmpd="sng" w="19050">
            <a:solidFill>
              <a:schemeClr val="dk1"/>
            </a:solidFill>
            <a:prstDash val="solid"/>
            <a:round/>
            <a:headEnd len="sm" w="sm" type="none"/>
            <a:tailEnd len="sm" w="sm" type="none"/>
          </a:ln>
        </p:spPr>
      </p:cxnSp>
      <p:cxnSp>
        <p:nvCxnSpPr>
          <p:cNvPr id="206" name="Google Shape;206;p21"/>
          <p:cNvCxnSpPr/>
          <p:nvPr/>
        </p:nvCxnSpPr>
        <p:spPr>
          <a:xfrm>
            <a:off x="2138363" y="6172200"/>
            <a:ext cx="609600" cy="0"/>
          </a:xfrm>
          <a:prstGeom prst="straightConnector1">
            <a:avLst/>
          </a:prstGeom>
          <a:noFill/>
          <a:ln cap="flat" cmpd="sng" w="19050">
            <a:solidFill>
              <a:schemeClr val="dk1"/>
            </a:solidFill>
            <a:prstDash val="solid"/>
            <a:round/>
            <a:headEnd len="sm" w="sm" type="none"/>
            <a:tailEnd len="sm" w="sm" type="none"/>
          </a:ln>
        </p:spPr>
      </p:cxnSp>
      <p:sp>
        <p:nvSpPr>
          <p:cNvPr id="207" name="Google Shape;207;p21"/>
          <p:cNvSpPr txBox="1"/>
          <p:nvPr/>
        </p:nvSpPr>
        <p:spPr>
          <a:xfrm>
            <a:off x="7958935" y="4267200"/>
            <a:ext cx="787395"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Times New Roman"/>
                <a:ea typeface="Times New Roman"/>
                <a:cs typeface="Times New Roman"/>
                <a:sym typeface="Times New Roman"/>
              </a:rPr>
              <a:t>David’s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Times New Roman"/>
                <a:ea typeface="Times New Roman"/>
                <a:cs typeface="Times New Roman"/>
                <a:sym typeface="Times New Roman"/>
              </a:rPr>
              <a:t>Public Key</a:t>
            </a:r>
            <a:endParaRPr b="0" i="0" sz="1400" u="none" cap="none" strike="noStrike">
              <a:solidFill>
                <a:srgbClr val="000000"/>
              </a:solidFill>
              <a:latin typeface="Arial"/>
              <a:ea typeface="Arial"/>
              <a:cs typeface="Arial"/>
              <a:sym typeface="Arial"/>
            </a:endParaRPr>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2"/>
          <p:cNvSpPr txBox="1"/>
          <p:nvPr>
            <p:ph idx="1" type="body"/>
          </p:nvPr>
        </p:nvSpPr>
        <p:spPr>
          <a:xfrm>
            <a:off x="2209800" y="1143000"/>
            <a:ext cx="8839200" cy="1524000"/>
          </a:xfrm>
          <a:prstGeom prst="rect">
            <a:avLst/>
          </a:prstGeom>
          <a:solidFill>
            <a:schemeClr val="lt1"/>
          </a:solidFill>
          <a:ln>
            <a:noFill/>
          </a:ln>
        </p:spPr>
        <p:txBody>
          <a:bodyPr anchorCtr="0" anchor="t" bIns="45700" lIns="91425" spcFirstLastPara="1" rIns="91425" wrap="square" tIns="45700">
            <a:noAutofit/>
          </a:bodyPr>
          <a:lstStyle/>
          <a:p>
            <a:pPr indent="-609600" lvl="0" marL="609600" rtl="0" algn="l">
              <a:lnSpc>
                <a:spcPct val="100000"/>
              </a:lnSpc>
              <a:spcBef>
                <a:spcPts val="0"/>
              </a:spcBef>
              <a:spcAft>
                <a:spcPts val="0"/>
              </a:spcAft>
              <a:buClr>
                <a:srgbClr val="0000FF"/>
              </a:buClr>
              <a:buSzPts val="2800"/>
              <a:buChar char="•"/>
            </a:pPr>
            <a:r>
              <a:rPr lang="en-US" sz="2800">
                <a:latin typeface="Times New Roman"/>
                <a:ea typeface="Times New Roman"/>
                <a:cs typeface="Times New Roman"/>
                <a:sym typeface="Times New Roman"/>
              </a:rPr>
              <a:t>Used to improve efficiency</a:t>
            </a:r>
            <a:endParaRPr/>
          </a:p>
          <a:p>
            <a:pPr indent="-533400" lvl="1" marL="1100138" rtl="0" algn="l">
              <a:lnSpc>
                <a:spcPct val="100000"/>
              </a:lnSpc>
              <a:spcBef>
                <a:spcPts val="480"/>
              </a:spcBef>
              <a:spcAft>
                <a:spcPts val="0"/>
              </a:spcAft>
              <a:buClr>
                <a:srgbClr val="124163"/>
              </a:buClr>
              <a:buSzPts val="2400"/>
              <a:buChar char="–"/>
            </a:pPr>
            <a:r>
              <a:rPr lang="en-US" sz="2400">
                <a:latin typeface="Times New Roman"/>
                <a:ea typeface="Times New Roman"/>
                <a:cs typeface="Times New Roman"/>
                <a:sym typeface="Times New Roman"/>
              </a:rPr>
              <a:t>Symmetric key is used for encrypting data</a:t>
            </a:r>
            <a:endParaRPr/>
          </a:p>
          <a:p>
            <a:pPr indent="-533400" lvl="1" marL="1100138" rtl="0" algn="l">
              <a:lnSpc>
                <a:spcPct val="100000"/>
              </a:lnSpc>
              <a:spcBef>
                <a:spcPts val="480"/>
              </a:spcBef>
              <a:spcAft>
                <a:spcPts val="0"/>
              </a:spcAft>
              <a:buClr>
                <a:srgbClr val="124163"/>
              </a:buClr>
              <a:buSzPts val="2400"/>
              <a:buChar char="–"/>
            </a:pPr>
            <a:r>
              <a:rPr lang="en-US" sz="2400">
                <a:latin typeface="Times New Roman"/>
                <a:ea typeface="Times New Roman"/>
                <a:cs typeface="Times New Roman"/>
                <a:sym typeface="Times New Roman"/>
              </a:rPr>
              <a:t>Asymmetric key is used for encrypting the symmetric key</a:t>
            </a:r>
            <a:endParaRPr/>
          </a:p>
        </p:txBody>
      </p:sp>
      <p:sp>
        <p:nvSpPr>
          <p:cNvPr id="214" name="Google Shape;214;p22"/>
          <p:cNvSpPr/>
          <p:nvPr/>
        </p:nvSpPr>
        <p:spPr>
          <a:xfrm>
            <a:off x="2209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t/>
            </a:r>
            <a:endParaRPr b="0" i="0" sz="4400" u="none" cap="none" strike="noStrike">
              <a:solidFill>
                <a:srgbClr val="CC0000"/>
              </a:solidFill>
              <a:latin typeface="Times New Roman"/>
              <a:ea typeface="Times New Roman"/>
              <a:cs typeface="Times New Roman"/>
              <a:sym typeface="Times New Roman"/>
            </a:endParaRPr>
          </a:p>
        </p:txBody>
      </p:sp>
      <p:sp>
        <p:nvSpPr>
          <p:cNvPr id="215" name="Google Shape;215;p22"/>
          <p:cNvSpPr/>
          <p:nvPr/>
        </p:nvSpPr>
        <p:spPr>
          <a:xfrm>
            <a:off x="23622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CC0000"/>
                </a:solidFill>
                <a:latin typeface="Times New Roman"/>
                <a:ea typeface="Times New Roman"/>
                <a:cs typeface="Times New Roman"/>
                <a:sym typeface="Times New Roman"/>
              </a:rPr>
              <a:t>Asymmetric Encryption </a:t>
            </a:r>
            <a:br>
              <a:rPr b="0" i="0" lang="en-US" sz="3600" u="none" cap="none" strike="noStrike">
                <a:solidFill>
                  <a:srgbClr val="CC0000"/>
                </a:solidFill>
                <a:latin typeface="Times New Roman"/>
                <a:ea typeface="Times New Roman"/>
                <a:cs typeface="Times New Roman"/>
                <a:sym typeface="Times New Roman"/>
              </a:rPr>
            </a:br>
            <a:r>
              <a:rPr b="0" i="0" lang="en-US" sz="2400" u="none" cap="none" strike="noStrike">
                <a:solidFill>
                  <a:srgbClr val="333399"/>
                </a:solidFill>
                <a:latin typeface="Times New Roman"/>
                <a:ea typeface="Times New Roman"/>
                <a:cs typeface="Times New Roman"/>
                <a:sym typeface="Times New Roman"/>
              </a:rPr>
              <a:t>Session-Key Encryption</a:t>
            </a:r>
            <a:endParaRPr b="0" i="0" sz="2600" u="none" cap="none" strike="noStrike">
              <a:solidFill>
                <a:srgbClr val="CC0000"/>
              </a:solidFill>
              <a:latin typeface="Times New Roman"/>
              <a:ea typeface="Times New Roman"/>
              <a:cs typeface="Times New Roman"/>
              <a:sym typeface="Times New Roman"/>
            </a:endParaRPr>
          </a:p>
        </p:txBody>
      </p:sp>
      <p:sp>
        <p:nvSpPr>
          <p:cNvPr id="216" name="Google Shape;216;p22"/>
          <p:cNvSpPr/>
          <p:nvPr/>
        </p:nvSpPr>
        <p:spPr>
          <a:xfrm>
            <a:off x="2351088" y="2552700"/>
            <a:ext cx="914400" cy="990600"/>
          </a:xfrm>
          <a:prstGeom prst="foldedCorner">
            <a:avLst>
              <a:gd fmla="val 12500" name="adj"/>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Plain Text</a:t>
            </a:r>
            <a:endParaRPr b="0" i="0" sz="1200" u="none" cap="none" strike="noStrike">
              <a:solidFill>
                <a:srgbClr val="CC0000"/>
              </a:solidFill>
              <a:latin typeface="Times New Roman"/>
              <a:ea typeface="Times New Roman"/>
              <a:cs typeface="Times New Roman"/>
              <a:sym typeface="Times New Roman"/>
            </a:endParaRPr>
          </a:p>
        </p:txBody>
      </p:sp>
      <p:sp>
        <p:nvSpPr>
          <p:cNvPr id="217" name="Google Shape;217;p22"/>
          <p:cNvSpPr/>
          <p:nvPr/>
        </p:nvSpPr>
        <p:spPr>
          <a:xfrm>
            <a:off x="3810000" y="2514600"/>
            <a:ext cx="1143000" cy="1066800"/>
          </a:xfrm>
          <a:prstGeom prst="cube">
            <a:avLst>
              <a:gd fmla="val 15181"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Cipher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(DES)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CC0000"/>
              </a:solidFill>
              <a:latin typeface="Times New Roman"/>
              <a:ea typeface="Times New Roman"/>
              <a:cs typeface="Times New Roman"/>
              <a:sym typeface="Times New Roman"/>
            </a:endParaRPr>
          </a:p>
        </p:txBody>
      </p:sp>
      <p:cxnSp>
        <p:nvCxnSpPr>
          <p:cNvPr id="218" name="Google Shape;218;p22"/>
          <p:cNvCxnSpPr/>
          <p:nvPr/>
        </p:nvCxnSpPr>
        <p:spPr>
          <a:xfrm flipH="1" rot="10800000">
            <a:off x="4313239" y="3581400"/>
            <a:ext cx="1587" cy="533400"/>
          </a:xfrm>
          <a:prstGeom prst="straightConnector1">
            <a:avLst/>
          </a:prstGeom>
          <a:noFill/>
          <a:ln cap="flat" cmpd="sng" w="19050">
            <a:solidFill>
              <a:schemeClr val="dk1"/>
            </a:solidFill>
            <a:prstDash val="solid"/>
            <a:round/>
            <a:headEnd len="sm" w="sm" type="none"/>
            <a:tailEnd len="med" w="med" type="triangle"/>
          </a:ln>
        </p:spPr>
      </p:cxnSp>
      <p:cxnSp>
        <p:nvCxnSpPr>
          <p:cNvPr id="219" name="Google Shape;219;p22"/>
          <p:cNvCxnSpPr/>
          <p:nvPr/>
        </p:nvCxnSpPr>
        <p:spPr>
          <a:xfrm rot="-5400000">
            <a:off x="3531394" y="2782094"/>
            <a:ext cx="1588" cy="533400"/>
          </a:xfrm>
          <a:prstGeom prst="straightConnector1">
            <a:avLst/>
          </a:prstGeom>
          <a:noFill/>
          <a:ln cap="flat" cmpd="sng" w="19050">
            <a:solidFill>
              <a:schemeClr val="dk1"/>
            </a:solidFill>
            <a:prstDash val="solid"/>
            <a:round/>
            <a:headEnd len="sm" w="sm" type="none"/>
            <a:tailEnd len="med" w="med" type="triangle"/>
          </a:ln>
        </p:spPr>
      </p:cxnSp>
      <p:cxnSp>
        <p:nvCxnSpPr>
          <p:cNvPr id="220" name="Google Shape;220;p22"/>
          <p:cNvCxnSpPr/>
          <p:nvPr/>
        </p:nvCxnSpPr>
        <p:spPr>
          <a:xfrm rot="-5400000">
            <a:off x="5980906" y="2020094"/>
            <a:ext cx="1588" cy="2057400"/>
          </a:xfrm>
          <a:prstGeom prst="straightConnector1">
            <a:avLst/>
          </a:prstGeom>
          <a:noFill/>
          <a:ln cap="flat" cmpd="sng" w="19050">
            <a:solidFill>
              <a:schemeClr val="dk1"/>
            </a:solidFill>
            <a:prstDash val="solid"/>
            <a:round/>
            <a:headEnd len="sm" w="sm" type="none"/>
            <a:tailEnd len="med" w="med" type="triangle"/>
          </a:ln>
        </p:spPr>
      </p:cxnSp>
      <p:sp>
        <p:nvSpPr>
          <p:cNvPr id="221" name="Google Shape;221;p22"/>
          <p:cNvSpPr txBox="1"/>
          <p:nvPr/>
        </p:nvSpPr>
        <p:spPr>
          <a:xfrm>
            <a:off x="3692525" y="4876801"/>
            <a:ext cx="107914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Session Key</a:t>
            </a:r>
            <a:endParaRPr b="0" i="0" sz="1400" u="none" cap="none" strike="noStrike">
              <a:solidFill>
                <a:srgbClr val="000000"/>
              </a:solidFill>
              <a:latin typeface="Arial"/>
              <a:ea typeface="Arial"/>
              <a:cs typeface="Arial"/>
              <a:sym typeface="Arial"/>
            </a:endParaRPr>
          </a:p>
        </p:txBody>
      </p:sp>
      <p:cxnSp>
        <p:nvCxnSpPr>
          <p:cNvPr id="222" name="Google Shape;222;p22"/>
          <p:cNvCxnSpPr/>
          <p:nvPr/>
        </p:nvCxnSpPr>
        <p:spPr>
          <a:xfrm rot="-5400000">
            <a:off x="6742906" y="4306094"/>
            <a:ext cx="1588" cy="533400"/>
          </a:xfrm>
          <a:prstGeom prst="straightConnector1">
            <a:avLst/>
          </a:prstGeom>
          <a:noFill/>
          <a:ln cap="flat" cmpd="sng" w="19050">
            <a:solidFill>
              <a:schemeClr val="dk1"/>
            </a:solidFill>
            <a:prstDash val="solid"/>
            <a:round/>
            <a:headEnd len="sm" w="sm" type="none"/>
            <a:tailEnd len="med" w="med" type="triangle"/>
          </a:ln>
        </p:spPr>
      </p:cxnSp>
      <p:cxnSp>
        <p:nvCxnSpPr>
          <p:cNvPr id="223" name="Google Shape;223;p22"/>
          <p:cNvCxnSpPr/>
          <p:nvPr/>
        </p:nvCxnSpPr>
        <p:spPr>
          <a:xfrm rot="-5400000">
            <a:off x="5063331" y="4306094"/>
            <a:ext cx="1588" cy="533400"/>
          </a:xfrm>
          <a:prstGeom prst="straightConnector1">
            <a:avLst/>
          </a:prstGeom>
          <a:noFill/>
          <a:ln cap="flat" cmpd="sng" w="19050">
            <a:solidFill>
              <a:schemeClr val="dk1"/>
            </a:solidFill>
            <a:prstDash val="solid"/>
            <a:round/>
            <a:headEnd len="sm" w="sm" type="none"/>
            <a:tailEnd len="med" w="med" type="triangle"/>
          </a:ln>
        </p:spPr>
      </p:cxnSp>
      <p:cxnSp>
        <p:nvCxnSpPr>
          <p:cNvPr id="224" name="Google Shape;224;p22"/>
          <p:cNvCxnSpPr/>
          <p:nvPr/>
        </p:nvCxnSpPr>
        <p:spPr>
          <a:xfrm flipH="1" rot="10800000">
            <a:off x="5872164" y="5105400"/>
            <a:ext cx="1587" cy="533400"/>
          </a:xfrm>
          <a:prstGeom prst="straightConnector1">
            <a:avLst/>
          </a:prstGeom>
          <a:noFill/>
          <a:ln cap="flat" cmpd="sng" w="19050">
            <a:solidFill>
              <a:schemeClr val="dk1"/>
            </a:solidFill>
            <a:prstDash val="solid"/>
            <a:round/>
            <a:headEnd len="sm" w="sm" type="none"/>
            <a:tailEnd len="med" w="med" type="triangle"/>
          </a:ln>
        </p:spPr>
      </p:cxnSp>
      <p:sp>
        <p:nvSpPr>
          <p:cNvPr id="225" name="Google Shape;225;p22"/>
          <p:cNvSpPr txBox="1"/>
          <p:nvPr/>
        </p:nvSpPr>
        <p:spPr>
          <a:xfrm>
            <a:off x="4800600" y="6324601"/>
            <a:ext cx="184191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Recipient’s Public Key</a:t>
            </a:r>
            <a:endParaRPr b="0" i="0" sz="1400" u="none" cap="none" strike="noStrike">
              <a:solidFill>
                <a:srgbClr val="000000"/>
              </a:solidFill>
              <a:latin typeface="Arial"/>
              <a:ea typeface="Arial"/>
              <a:cs typeface="Arial"/>
              <a:sym typeface="Arial"/>
            </a:endParaRPr>
          </a:p>
        </p:txBody>
      </p:sp>
      <p:sp>
        <p:nvSpPr>
          <p:cNvPr id="226" name="Google Shape;226;p22"/>
          <p:cNvSpPr/>
          <p:nvPr/>
        </p:nvSpPr>
        <p:spPr>
          <a:xfrm>
            <a:off x="7010400" y="2552700"/>
            <a:ext cx="914400" cy="990600"/>
          </a:xfrm>
          <a:prstGeom prst="foldedCorner">
            <a:avLst>
              <a:gd fmla="val 12500" name="adj"/>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Cipher Text</a:t>
            </a:r>
            <a:endParaRPr b="0" i="0" sz="1200" u="none" cap="none" strike="noStrike">
              <a:solidFill>
                <a:srgbClr val="CC0000"/>
              </a:solidFill>
              <a:latin typeface="Times New Roman"/>
              <a:ea typeface="Times New Roman"/>
              <a:cs typeface="Times New Roman"/>
              <a:sym typeface="Times New Roman"/>
            </a:endParaRPr>
          </a:p>
        </p:txBody>
      </p:sp>
      <p:sp>
        <p:nvSpPr>
          <p:cNvPr id="227" name="Google Shape;227;p22"/>
          <p:cNvSpPr/>
          <p:nvPr/>
        </p:nvSpPr>
        <p:spPr>
          <a:xfrm>
            <a:off x="7010400" y="4076700"/>
            <a:ext cx="914400" cy="990600"/>
          </a:xfrm>
          <a:prstGeom prst="foldedCorner">
            <a:avLst>
              <a:gd fmla="val 12500" name="adj"/>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Encrypted</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Key</a:t>
            </a:r>
            <a:endParaRPr b="0" i="0" sz="1400" u="none" cap="none" strike="noStrike">
              <a:solidFill>
                <a:srgbClr val="000000"/>
              </a:solidFill>
              <a:latin typeface="Arial"/>
              <a:ea typeface="Arial"/>
              <a:cs typeface="Arial"/>
              <a:sym typeface="Arial"/>
            </a:endParaRPr>
          </a:p>
        </p:txBody>
      </p:sp>
      <p:sp>
        <p:nvSpPr>
          <p:cNvPr id="228" name="Google Shape;228;p22"/>
          <p:cNvSpPr/>
          <p:nvPr/>
        </p:nvSpPr>
        <p:spPr>
          <a:xfrm>
            <a:off x="5334000" y="4038600"/>
            <a:ext cx="1143000" cy="1066800"/>
          </a:xfrm>
          <a:prstGeom prst="cube">
            <a:avLst>
              <a:gd fmla="val 15181"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Cipher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(RSA)</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CC0000"/>
              </a:solidFill>
              <a:latin typeface="Times New Roman"/>
              <a:ea typeface="Times New Roman"/>
              <a:cs typeface="Times New Roman"/>
              <a:sym typeface="Times New Roman"/>
            </a:endParaRPr>
          </a:p>
        </p:txBody>
      </p:sp>
      <p:grpSp>
        <p:nvGrpSpPr>
          <p:cNvPr id="229" name="Google Shape;229;p22"/>
          <p:cNvGrpSpPr/>
          <p:nvPr/>
        </p:nvGrpSpPr>
        <p:grpSpPr>
          <a:xfrm>
            <a:off x="3873501" y="4114800"/>
            <a:ext cx="923925" cy="762000"/>
            <a:chOff x="1458" y="2544"/>
            <a:chExt cx="582" cy="648"/>
          </a:xfrm>
        </p:grpSpPr>
        <p:pic>
          <p:nvPicPr>
            <p:cNvPr id="230" name="Google Shape;230;p22"/>
            <p:cNvPicPr preferRelativeResize="0"/>
            <p:nvPr/>
          </p:nvPicPr>
          <p:blipFill rotWithShape="1">
            <a:blip r:embed="rId3">
              <a:alphaModFix/>
            </a:blip>
            <a:srcRect b="0" l="0" r="0" t="0"/>
            <a:stretch/>
          </p:blipFill>
          <p:spPr>
            <a:xfrm>
              <a:off x="1618" y="2592"/>
              <a:ext cx="278" cy="528"/>
            </a:xfrm>
            <a:prstGeom prst="rect">
              <a:avLst/>
            </a:prstGeom>
            <a:noFill/>
            <a:ln>
              <a:noFill/>
            </a:ln>
          </p:spPr>
        </p:pic>
        <p:sp>
          <p:nvSpPr>
            <p:cNvPr id="231" name="Google Shape;231;p22"/>
            <p:cNvSpPr/>
            <p:nvPr/>
          </p:nvSpPr>
          <p:spPr>
            <a:xfrm>
              <a:off x="1458" y="2544"/>
              <a:ext cx="582" cy="64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grpSp>
      <p:grpSp>
        <p:nvGrpSpPr>
          <p:cNvPr id="232" name="Google Shape;232;p22"/>
          <p:cNvGrpSpPr/>
          <p:nvPr/>
        </p:nvGrpSpPr>
        <p:grpSpPr>
          <a:xfrm>
            <a:off x="5400676" y="5638800"/>
            <a:ext cx="923925" cy="685800"/>
            <a:chOff x="2562" y="3504"/>
            <a:chExt cx="582" cy="648"/>
          </a:xfrm>
        </p:grpSpPr>
        <p:pic>
          <p:nvPicPr>
            <p:cNvPr id="233" name="Google Shape;233;p22"/>
            <p:cNvPicPr preferRelativeResize="0"/>
            <p:nvPr/>
          </p:nvPicPr>
          <p:blipFill rotWithShape="1">
            <a:blip r:embed="rId4">
              <a:alphaModFix/>
            </a:blip>
            <a:srcRect b="0" l="0" r="0" t="0"/>
            <a:stretch/>
          </p:blipFill>
          <p:spPr>
            <a:xfrm>
              <a:off x="2720" y="3552"/>
              <a:ext cx="278" cy="528"/>
            </a:xfrm>
            <a:prstGeom prst="rect">
              <a:avLst/>
            </a:prstGeom>
            <a:noFill/>
            <a:ln>
              <a:noFill/>
            </a:ln>
          </p:spPr>
        </p:pic>
        <p:sp>
          <p:nvSpPr>
            <p:cNvPr id="234" name="Google Shape;234;p22"/>
            <p:cNvSpPr/>
            <p:nvPr/>
          </p:nvSpPr>
          <p:spPr>
            <a:xfrm>
              <a:off x="2562" y="3504"/>
              <a:ext cx="582" cy="64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grpSp>
      <p:cxnSp>
        <p:nvCxnSpPr>
          <p:cNvPr id="235" name="Google Shape;235;p22"/>
          <p:cNvCxnSpPr/>
          <p:nvPr/>
        </p:nvCxnSpPr>
        <p:spPr>
          <a:xfrm>
            <a:off x="7924800" y="4572000"/>
            <a:ext cx="685800" cy="1588"/>
          </a:xfrm>
          <a:prstGeom prst="straightConnector1">
            <a:avLst/>
          </a:prstGeom>
          <a:noFill/>
          <a:ln cap="flat" cmpd="sng" w="19050">
            <a:solidFill>
              <a:schemeClr val="dk1"/>
            </a:solidFill>
            <a:prstDash val="solid"/>
            <a:round/>
            <a:headEnd len="sm" w="sm" type="none"/>
            <a:tailEnd len="sm" w="sm" type="none"/>
          </a:ln>
        </p:spPr>
      </p:cxnSp>
      <p:cxnSp>
        <p:nvCxnSpPr>
          <p:cNvPr id="236" name="Google Shape;236;p22"/>
          <p:cNvCxnSpPr/>
          <p:nvPr/>
        </p:nvCxnSpPr>
        <p:spPr>
          <a:xfrm>
            <a:off x="7924800" y="3048000"/>
            <a:ext cx="685800" cy="1588"/>
          </a:xfrm>
          <a:prstGeom prst="straightConnector1">
            <a:avLst/>
          </a:prstGeom>
          <a:noFill/>
          <a:ln cap="flat" cmpd="sng" w="19050">
            <a:solidFill>
              <a:schemeClr val="dk1"/>
            </a:solidFill>
            <a:prstDash val="solid"/>
            <a:round/>
            <a:headEnd len="sm" w="sm" type="none"/>
            <a:tailEnd len="sm" w="sm" type="none"/>
          </a:ln>
        </p:spPr>
      </p:cxnSp>
      <p:cxnSp>
        <p:nvCxnSpPr>
          <p:cNvPr id="237" name="Google Shape;237;p22"/>
          <p:cNvCxnSpPr/>
          <p:nvPr/>
        </p:nvCxnSpPr>
        <p:spPr>
          <a:xfrm flipH="1" rot="10800000">
            <a:off x="8610600" y="4038600"/>
            <a:ext cx="1588" cy="533400"/>
          </a:xfrm>
          <a:prstGeom prst="straightConnector1">
            <a:avLst/>
          </a:prstGeom>
          <a:noFill/>
          <a:ln cap="flat" cmpd="sng" w="19050">
            <a:solidFill>
              <a:schemeClr val="dk1"/>
            </a:solidFill>
            <a:prstDash val="solid"/>
            <a:round/>
            <a:headEnd len="sm" w="sm" type="none"/>
            <a:tailEnd len="med" w="med" type="triangle"/>
          </a:ln>
        </p:spPr>
      </p:cxnSp>
      <p:cxnSp>
        <p:nvCxnSpPr>
          <p:cNvPr id="238" name="Google Shape;238;p22"/>
          <p:cNvCxnSpPr/>
          <p:nvPr/>
        </p:nvCxnSpPr>
        <p:spPr>
          <a:xfrm>
            <a:off x="8610600" y="3048000"/>
            <a:ext cx="1588" cy="533400"/>
          </a:xfrm>
          <a:prstGeom prst="straightConnector1">
            <a:avLst/>
          </a:prstGeom>
          <a:noFill/>
          <a:ln cap="flat" cmpd="sng" w="19050">
            <a:solidFill>
              <a:schemeClr val="dk1"/>
            </a:solidFill>
            <a:prstDash val="solid"/>
            <a:round/>
            <a:headEnd len="sm" w="sm" type="none"/>
            <a:tailEnd len="med" w="med" type="triangle"/>
          </a:ln>
        </p:spPr>
      </p:cxnSp>
      <p:sp>
        <p:nvSpPr>
          <p:cNvPr id="239" name="Google Shape;239;p22"/>
          <p:cNvSpPr txBox="1"/>
          <p:nvPr/>
        </p:nvSpPr>
        <p:spPr>
          <a:xfrm>
            <a:off x="8458201" y="3657601"/>
            <a:ext cx="146226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Send to Recipient</a:t>
            </a:r>
            <a:endParaRPr b="0" i="0" sz="1400" u="none" cap="none" strike="noStrike">
              <a:solidFill>
                <a:srgbClr val="000000"/>
              </a:solidFill>
              <a:latin typeface="Arial"/>
              <a:ea typeface="Arial"/>
              <a:cs typeface="Arial"/>
              <a:sym typeface="Arial"/>
            </a:endParaRPr>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3"/>
          <p:cNvSpPr txBox="1"/>
          <p:nvPr>
            <p:ph idx="1" type="body"/>
          </p:nvPr>
        </p:nvSpPr>
        <p:spPr>
          <a:xfrm>
            <a:off x="2209800" y="1143000"/>
            <a:ext cx="8229600" cy="2438400"/>
          </a:xfrm>
          <a:prstGeom prst="rect">
            <a:avLst/>
          </a:prstGeom>
          <a:solidFill>
            <a:schemeClr val="lt1"/>
          </a:solidFill>
          <a:ln>
            <a:noFill/>
          </a:ln>
        </p:spPr>
        <p:txBody>
          <a:bodyPr anchorCtr="0" anchor="t" bIns="45700" lIns="91425" spcFirstLastPara="1" rIns="91425" wrap="square" tIns="45700">
            <a:noAutofit/>
          </a:bodyPr>
          <a:lstStyle/>
          <a:p>
            <a:pPr indent="-609600" lvl="0" marL="609600" rtl="0" algn="l">
              <a:lnSpc>
                <a:spcPct val="90000"/>
              </a:lnSpc>
              <a:spcBef>
                <a:spcPts val="0"/>
              </a:spcBef>
              <a:spcAft>
                <a:spcPts val="0"/>
              </a:spcAft>
              <a:buClr>
                <a:srgbClr val="0000FF"/>
              </a:buClr>
              <a:buSzPts val="2400"/>
              <a:buChar char="•"/>
            </a:pPr>
            <a:r>
              <a:rPr lang="en-US" sz="2400">
                <a:latin typeface="Times New Roman"/>
                <a:ea typeface="Times New Roman"/>
                <a:cs typeface="Times New Roman"/>
                <a:sym typeface="Times New Roman"/>
              </a:rPr>
              <a:t>Pretty Good Privacy (PGP)</a:t>
            </a:r>
            <a:endParaRPr/>
          </a:p>
          <a:p>
            <a:pPr indent="-533400" lvl="1" marL="1100138" rtl="0" algn="l">
              <a:lnSpc>
                <a:spcPct val="90000"/>
              </a:lnSpc>
              <a:spcBef>
                <a:spcPts val="400"/>
              </a:spcBef>
              <a:spcAft>
                <a:spcPts val="0"/>
              </a:spcAft>
              <a:buClr>
                <a:srgbClr val="124163"/>
              </a:buClr>
              <a:buSzPts val="2000"/>
              <a:buChar char="–"/>
            </a:pPr>
            <a:r>
              <a:rPr lang="en-US" sz="2000">
                <a:latin typeface="Times New Roman"/>
                <a:ea typeface="Times New Roman"/>
                <a:cs typeface="Times New Roman"/>
                <a:sym typeface="Times New Roman"/>
              </a:rPr>
              <a:t>Used to encrypt e-mail using session key encryption</a:t>
            </a:r>
            <a:endParaRPr/>
          </a:p>
          <a:p>
            <a:pPr indent="-533400" lvl="1" marL="1100138" rtl="0" algn="l">
              <a:lnSpc>
                <a:spcPct val="90000"/>
              </a:lnSpc>
              <a:spcBef>
                <a:spcPts val="400"/>
              </a:spcBef>
              <a:spcAft>
                <a:spcPts val="0"/>
              </a:spcAft>
              <a:buClr>
                <a:srgbClr val="124163"/>
              </a:buClr>
              <a:buSzPts val="2000"/>
              <a:buChar char="–"/>
            </a:pPr>
            <a:r>
              <a:rPr lang="en-US" sz="2000">
                <a:latin typeface="Times New Roman"/>
                <a:ea typeface="Times New Roman"/>
                <a:cs typeface="Times New Roman"/>
                <a:sym typeface="Times New Roman"/>
              </a:rPr>
              <a:t>Combines RSA, TripleDES, and other algorithms</a:t>
            </a:r>
            <a:endParaRPr/>
          </a:p>
          <a:p>
            <a:pPr indent="-609600" lvl="0" marL="609600" rtl="0" algn="l">
              <a:lnSpc>
                <a:spcPct val="90000"/>
              </a:lnSpc>
              <a:spcBef>
                <a:spcPts val="480"/>
              </a:spcBef>
              <a:spcAft>
                <a:spcPts val="0"/>
              </a:spcAft>
              <a:buClr>
                <a:srgbClr val="0000FF"/>
              </a:buClr>
              <a:buSzPts val="2400"/>
              <a:buChar char="•"/>
            </a:pPr>
            <a:r>
              <a:rPr lang="en-US" sz="2400">
                <a:latin typeface="Times New Roman"/>
                <a:ea typeface="Times New Roman"/>
                <a:cs typeface="Times New Roman"/>
                <a:sym typeface="Times New Roman"/>
              </a:rPr>
              <a:t>Secure/Multipurpose Internet Mail Extension (S/MIME)</a:t>
            </a:r>
            <a:endParaRPr/>
          </a:p>
          <a:p>
            <a:pPr indent="-533400" lvl="1" marL="1100138" rtl="0" algn="l">
              <a:lnSpc>
                <a:spcPct val="90000"/>
              </a:lnSpc>
              <a:spcBef>
                <a:spcPts val="400"/>
              </a:spcBef>
              <a:spcAft>
                <a:spcPts val="0"/>
              </a:spcAft>
              <a:buClr>
                <a:srgbClr val="124163"/>
              </a:buClr>
              <a:buSzPts val="2000"/>
              <a:buChar char="–"/>
            </a:pPr>
            <a:r>
              <a:rPr lang="en-US" sz="2000">
                <a:latin typeface="Times New Roman"/>
                <a:ea typeface="Times New Roman"/>
                <a:cs typeface="Times New Roman"/>
                <a:sym typeface="Times New Roman"/>
              </a:rPr>
              <a:t>Newer algorithm for securing e-mail</a:t>
            </a:r>
            <a:endParaRPr/>
          </a:p>
          <a:p>
            <a:pPr indent="-533400" lvl="1" marL="1100138" rtl="0" algn="l">
              <a:lnSpc>
                <a:spcPct val="90000"/>
              </a:lnSpc>
              <a:spcBef>
                <a:spcPts val="400"/>
              </a:spcBef>
              <a:spcAft>
                <a:spcPts val="0"/>
              </a:spcAft>
              <a:buClr>
                <a:srgbClr val="124163"/>
              </a:buClr>
              <a:buSzPts val="2000"/>
              <a:buChar char="–"/>
            </a:pPr>
            <a:r>
              <a:rPr lang="en-US" sz="2000">
                <a:latin typeface="Times New Roman"/>
                <a:ea typeface="Times New Roman"/>
                <a:cs typeface="Times New Roman"/>
                <a:sym typeface="Times New Roman"/>
              </a:rPr>
              <a:t>Backed by Microsoft, RSA, AOL</a:t>
            </a:r>
            <a:endParaRPr/>
          </a:p>
          <a:p>
            <a:pPr indent="-609600" lvl="0" marL="609600" rtl="0" algn="l">
              <a:lnSpc>
                <a:spcPct val="90000"/>
              </a:lnSpc>
              <a:spcBef>
                <a:spcPts val="480"/>
              </a:spcBef>
              <a:spcAft>
                <a:spcPts val="0"/>
              </a:spcAft>
              <a:buClr>
                <a:srgbClr val="0000FF"/>
              </a:buClr>
              <a:buSzPts val="2400"/>
              <a:buChar char="•"/>
            </a:pPr>
            <a:r>
              <a:rPr lang="en-US" sz="2400">
                <a:latin typeface="Times New Roman"/>
                <a:ea typeface="Times New Roman"/>
                <a:cs typeface="Times New Roman"/>
                <a:sym typeface="Times New Roman"/>
              </a:rPr>
              <a:t>Secure Socket Layer(SSL) and Transport Layer Socket(TLS) </a:t>
            </a:r>
            <a:endParaRPr/>
          </a:p>
          <a:p>
            <a:pPr indent="-533400" lvl="1" marL="1100138" rtl="0" algn="l">
              <a:lnSpc>
                <a:spcPct val="90000"/>
              </a:lnSpc>
              <a:spcBef>
                <a:spcPts val="400"/>
              </a:spcBef>
              <a:spcAft>
                <a:spcPts val="0"/>
              </a:spcAft>
              <a:buClr>
                <a:srgbClr val="124163"/>
              </a:buClr>
              <a:buSzPts val="2000"/>
              <a:buChar char="–"/>
            </a:pPr>
            <a:r>
              <a:rPr lang="en-US" sz="2000">
                <a:latin typeface="Times New Roman"/>
                <a:ea typeface="Times New Roman"/>
                <a:cs typeface="Times New Roman"/>
                <a:sym typeface="Times New Roman"/>
              </a:rPr>
              <a:t>Used for securing TCP/IP Traffic</a:t>
            </a:r>
            <a:endParaRPr/>
          </a:p>
          <a:p>
            <a:pPr indent="-533400" lvl="1" marL="1100138" rtl="0" algn="l">
              <a:lnSpc>
                <a:spcPct val="90000"/>
              </a:lnSpc>
              <a:spcBef>
                <a:spcPts val="400"/>
              </a:spcBef>
              <a:spcAft>
                <a:spcPts val="0"/>
              </a:spcAft>
              <a:buClr>
                <a:srgbClr val="124163"/>
              </a:buClr>
              <a:buSzPts val="2000"/>
              <a:buChar char="–"/>
            </a:pPr>
            <a:r>
              <a:rPr lang="en-US" sz="2000">
                <a:latin typeface="Times New Roman"/>
                <a:ea typeface="Times New Roman"/>
                <a:cs typeface="Times New Roman"/>
                <a:sym typeface="Times New Roman"/>
              </a:rPr>
              <a:t>Mainly designed for web use</a:t>
            </a:r>
            <a:endParaRPr/>
          </a:p>
          <a:p>
            <a:pPr indent="-533400" lvl="1" marL="1100138" rtl="0" algn="l">
              <a:lnSpc>
                <a:spcPct val="90000"/>
              </a:lnSpc>
              <a:spcBef>
                <a:spcPts val="400"/>
              </a:spcBef>
              <a:spcAft>
                <a:spcPts val="0"/>
              </a:spcAft>
              <a:buClr>
                <a:srgbClr val="124163"/>
              </a:buClr>
              <a:buSzPts val="2000"/>
              <a:buChar char="–"/>
            </a:pPr>
            <a:r>
              <a:rPr lang="en-US" sz="2000">
                <a:latin typeface="Times New Roman"/>
                <a:ea typeface="Times New Roman"/>
                <a:cs typeface="Times New Roman"/>
                <a:sym typeface="Times New Roman"/>
              </a:rPr>
              <a:t>Can be used for any kind of internet traffic</a:t>
            </a:r>
            <a:endParaRPr/>
          </a:p>
        </p:txBody>
      </p:sp>
      <p:sp>
        <p:nvSpPr>
          <p:cNvPr id="246" name="Google Shape;246;p23"/>
          <p:cNvSpPr/>
          <p:nvPr/>
        </p:nvSpPr>
        <p:spPr>
          <a:xfrm>
            <a:off x="2209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t/>
            </a:r>
            <a:endParaRPr b="0" i="0" sz="4400" u="none" cap="none" strike="noStrike">
              <a:solidFill>
                <a:srgbClr val="CC0000"/>
              </a:solidFill>
              <a:latin typeface="Times New Roman"/>
              <a:ea typeface="Times New Roman"/>
              <a:cs typeface="Times New Roman"/>
              <a:sym typeface="Times New Roman"/>
            </a:endParaRPr>
          </a:p>
        </p:txBody>
      </p:sp>
      <p:sp>
        <p:nvSpPr>
          <p:cNvPr id="247" name="Google Shape;247;p23"/>
          <p:cNvSpPr/>
          <p:nvPr/>
        </p:nvSpPr>
        <p:spPr>
          <a:xfrm>
            <a:off x="2209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CC0000"/>
                </a:solidFill>
                <a:latin typeface="Times New Roman"/>
                <a:ea typeface="Times New Roman"/>
                <a:cs typeface="Times New Roman"/>
                <a:sym typeface="Times New Roman"/>
              </a:rPr>
              <a:t>Asymmetric Encryption </a:t>
            </a:r>
            <a:br>
              <a:rPr b="0" i="0" lang="en-US" sz="3600" u="none" cap="none" strike="noStrike">
                <a:solidFill>
                  <a:srgbClr val="CC0000"/>
                </a:solidFill>
                <a:latin typeface="Times New Roman"/>
                <a:ea typeface="Times New Roman"/>
                <a:cs typeface="Times New Roman"/>
                <a:sym typeface="Times New Roman"/>
              </a:rPr>
            </a:br>
            <a:r>
              <a:rPr b="0" i="0" lang="en-US" sz="2400" u="none" cap="none" strike="noStrike">
                <a:solidFill>
                  <a:srgbClr val="333399"/>
                </a:solidFill>
                <a:latin typeface="Times New Roman"/>
                <a:ea typeface="Times New Roman"/>
                <a:cs typeface="Times New Roman"/>
                <a:sym typeface="Times New Roman"/>
              </a:rPr>
              <a:t>Encryption Protocols</a:t>
            </a:r>
            <a:endParaRPr b="0" i="0" sz="2600" u="none" cap="none" strike="noStrike">
              <a:solidFill>
                <a:srgbClr val="CC0000"/>
              </a:solidFill>
              <a:latin typeface="Times New Roman"/>
              <a:ea typeface="Times New Roman"/>
              <a:cs typeface="Times New Roman"/>
              <a:sym typeface="Times New Roman"/>
            </a:endParaRPr>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4"/>
          <p:cNvSpPr txBox="1"/>
          <p:nvPr>
            <p:ph idx="1" type="body"/>
          </p:nvPr>
        </p:nvSpPr>
        <p:spPr>
          <a:xfrm>
            <a:off x="2209800" y="1143000"/>
            <a:ext cx="8229600" cy="3581400"/>
          </a:xfrm>
          <a:prstGeom prst="rect">
            <a:avLst/>
          </a:prstGeom>
          <a:solidFill>
            <a:schemeClr val="lt1"/>
          </a:solidFill>
          <a:ln>
            <a:noFill/>
          </a:ln>
        </p:spPr>
        <p:txBody>
          <a:bodyPr anchorCtr="0" anchor="t" bIns="45700" lIns="91425" spcFirstLastPara="1" rIns="91425" wrap="square" tIns="45700">
            <a:noAutofit/>
          </a:bodyPr>
          <a:lstStyle/>
          <a:p>
            <a:pPr indent="-609600" lvl="0" marL="609600" rtl="0" algn="l">
              <a:lnSpc>
                <a:spcPct val="100000"/>
              </a:lnSpc>
              <a:spcBef>
                <a:spcPts val="0"/>
              </a:spcBef>
              <a:spcAft>
                <a:spcPts val="0"/>
              </a:spcAft>
              <a:buClr>
                <a:srgbClr val="0000FF"/>
              </a:buClr>
              <a:buSzPts val="2000"/>
              <a:buChar char="•"/>
            </a:pPr>
            <a:r>
              <a:rPr lang="en-US" sz="2000">
                <a:latin typeface="Times New Roman"/>
                <a:ea typeface="Times New Roman"/>
                <a:cs typeface="Times New Roman"/>
                <a:sym typeface="Times New Roman"/>
              </a:rPr>
              <a:t>Key agreement is a method to create secret key by exchanging only public keys.</a:t>
            </a:r>
            <a:endParaRPr/>
          </a:p>
          <a:p>
            <a:pPr indent="-609600" lvl="0" marL="609600" rtl="0" algn="l">
              <a:lnSpc>
                <a:spcPct val="100000"/>
              </a:lnSpc>
              <a:spcBef>
                <a:spcPts val="400"/>
              </a:spcBef>
              <a:spcAft>
                <a:spcPts val="0"/>
              </a:spcAft>
              <a:buClr>
                <a:srgbClr val="0000FF"/>
              </a:buClr>
              <a:buSzPts val="2000"/>
              <a:buChar char="•"/>
            </a:pPr>
            <a:r>
              <a:rPr lang="en-US" sz="2000">
                <a:latin typeface="Times New Roman"/>
                <a:ea typeface="Times New Roman"/>
                <a:cs typeface="Times New Roman"/>
                <a:sym typeface="Times New Roman"/>
              </a:rPr>
              <a:t>Example</a:t>
            </a:r>
            <a:endParaRPr/>
          </a:p>
          <a:p>
            <a:pPr indent="-533400" lvl="1" marL="1100138" rtl="0" algn="l">
              <a:lnSpc>
                <a:spcPct val="100000"/>
              </a:lnSpc>
              <a:spcBef>
                <a:spcPts val="360"/>
              </a:spcBef>
              <a:spcAft>
                <a:spcPts val="0"/>
              </a:spcAft>
              <a:buClr>
                <a:srgbClr val="124163"/>
              </a:buClr>
              <a:buSzPts val="1800"/>
              <a:buChar char="–"/>
            </a:pPr>
            <a:r>
              <a:rPr lang="en-US" sz="1800">
                <a:latin typeface="Times New Roman"/>
                <a:ea typeface="Times New Roman"/>
                <a:cs typeface="Times New Roman"/>
                <a:sym typeface="Times New Roman"/>
              </a:rPr>
              <a:t>Bob sends Alice his public key</a:t>
            </a:r>
            <a:endParaRPr/>
          </a:p>
          <a:p>
            <a:pPr indent="-533400" lvl="1" marL="1100138" rtl="0" algn="l">
              <a:lnSpc>
                <a:spcPct val="100000"/>
              </a:lnSpc>
              <a:spcBef>
                <a:spcPts val="360"/>
              </a:spcBef>
              <a:spcAft>
                <a:spcPts val="0"/>
              </a:spcAft>
              <a:buClr>
                <a:srgbClr val="124163"/>
              </a:buClr>
              <a:buSzPts val="1800"/>
              <a:buChar char="–"/>
            </a:pPr>
            <a:r>
              <a:rPr lang="en-US" sz="1800">
                <a:latin typeface="Times New Roman"/>
                <a:ea typeface="Times New Roman"/>
                <a:cs typeface="Times New Roman"/>
                <a:sym typeface="Times New Roman"/>
              </a:rPr>
              <a:t>Alice sends Bob her public key</a:t>
            </a:r>
            <a:endParaRPr/>
          </a:p>
          <a:p>
            <a:pPr indent="-533400" lvl="1" marL="1100138" rtl="0" algn="l">
              <a:lnSpc>
                <a:spcPct val="100000"/>
              </a:lnSpc>
              <a:spcBef>
                <a:spcPts val="360"/>
              </a:spcBef>
              <a:spcAft>
                <a:spcPts val="0"/>
              </a:spcAft>
              <a:buClr>
                <a:srgbClr val="124163"/>
              </a:buClr>
              <a:buSzPts val="1800"/>
              <a:buChar char="–"/>
            </a:pPr>
            <a:r>
              <a:rPr lang="en-US" sz="1800">
                <a:latin typeface="Times New Roman"/>
                <a:ea typeface="Times New Roman"/>
                <a:cs typeface="Times New Roman"/>
                <a:sym typeface="Times New Roman"/>
              </a:rPr>
              <a:t>Bob uses Alice’s public key and his private key to generate a session key</a:t>
            </a:r>
            <a:endParaRPr/>
          </a:p>
          <a:p>
            <a:pPr indent="-533400" lvl="1" marL="1100138" rtl="0" algn="l">
              <a:lnSpc>
                <a:spcPct val="100000"/>
              </a:lnSpc>
              <a:spcBef>
                <a:spcPts val="360"/>
              </a:spcBef>
              <a:spcAft>
                <a:spcPts val="0"/>
              </a:spcAft>
              <a:buClr>
                <a:srgbClr val="124163"/>
              </a:buClr>
              <a:buSzPts val="1800"/>
              <a:buChar char="–"/>
            </a:pPr>
            <a:r>
              <a:rPr lang="en-US" sz="1800">
                <a:latin typeface="Times New Roman"/>
                <a:ea typeface="Times New Roman"/>
                <a:cs typeface="Times New Roman"/>
                <a:sym typeface="Times New Roman"/>
              </a:rPr>
              <a:t>Alice uses Bob’s public key and her private key to generate a session key</a:t>
            </a:r>
            <a:endParaRPr/>
          </a:p>
          <a:p>
            <a:pPr indent="-533400" lvl="1" marL="1100138" rtl="0" algn="l">
              <a:lnSpc>
                <a:spcPct val="100000"/>
              </a:lnSpc>
              <a:spcBef>
                <a:spcPts val="360"/>
              </a:spcBef>
              <a:spcAft>
                <a:spcPts val="0"/>
              </a:spcAft>
              <a:buClr>
                <a:srgbClr val="124163"/>
              </a:buClr>
              <a:buSzPts val="1800"/>
              <a:buChar char="–"/>
            </a:pPr>
            <a:r>
              <a:rPr lang="en-US" sz="1800">
                <a:latin typeface="Times New Roman"/>
                <a:ea typeface="Times New Roman"/>
                <a:cs typeface="Times New Roman"/>
                <a:sym typeface="Times New Roman"/>
              </a:rPr>
              <a:t>Using a key agreement algorithm both will generate same key</a:t>
            </a:r>
            <a:endParaRPr/>
          </a:p>
          <a:p>
            <a:pPr indent="-533400" lvl="1" marL="1100138" rtl="0" algn="l">
              <a:lnSpc>
                <a:spcPct val="100000"/>
              </a:lnSpc>
              <a:spcBef>
                <a:spcPts val="360"/>
              </a:spcBef>
              <a:spcAft>
                <a:spcPts val="0"/>
              </a:spcAft>
              <a:buClr>
                <a:srgbClr val="124163"/>
              </a:buClr>
              <a:buSzPts val="1800"/>
              <a:buChar char="–"/>
            </a:pPr>
            <a:r>
              <a:rPr lang="en-US" sz="1800">
                <a:latin typeface="Times New Roman"/>
                <a:ea typeface="Times New Roman"/>
                <a:cs typeface="Times New Roman"/>
                <a:sym typeface="Times New Roman"/>
              </a:rPr>
              <a:t>Bob and Alice do not need to transfer any key</a:t>
            </a:r>
            <a:endParaRPr sz="2400">
              <a:latin typeface="Times New Roman"/>
              <a:ea typeface="Times New Roman"/>
              <a:cs typeface="Times New Roman"/>
              <a:sym typeface="Times New Roman"/>
            </a:endParaRPr>
          </a:p>
        </p:txBody>
      </p:sp>
      <p:sp>
        <p:nvSpPr>
          <p:cNvPr id="254" name="Google Shape;254;p24"/>
          <p:cNvSpPr/>
          <p:nvPr/>
        </p:nvSpPr>
        <p:spPr>
          <a:xfrm>
            <a:off x="2209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t/>
            </a:r>
            <a:endParaRPr b="0" i="0" sz="4400" u="none" cap="none" strike="noStrike">
              <a:solidFill>
                <a:srgbClr val="CC0000"/>
              </a:solidFill>
              <a:latin typeface="Times New Roman"/>
              <a:ea typeface="Times New Roman"/>
              <a:cs typeface="Times New Roman"/>
              <a:sym typeface="Times New Roman"/>
            </a:endParaRPr>
          </a:p>
        </p:txBody>
      </p:sp>
      <p:sp>
        <p:nvSpPr>
          <p:cNvPr id="255" name="Google Shape;255;p24"/>
          <p:cNvSpPr/>
          <p:nvPr/>
        </p:nvSpPr>
        <p:spPr>
          <a:xfrm>
            <a:off x="2209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CC0000"/>
                </a:solidFill>
                <a:latin typeface="Times New Roman"/>
                <a:ea typeface="Times New Roman"/>
                <a:cs typeface="Times New Roman"/>
                <a:sym typeface="Times New Roman"/>
              </a:rPr>
              <a:t>Asymmetric Encryption </a:t>
            </a:r>
            <a:br>
              <a:rPr b="0" i="0" lang="en-US" sz="3600" u="none" cap="none" strike="noStrike">
                <a:solidFill>
                  <a:srgbClr val="CC0000"/>
                </a:solidFill>
                <a:latin typeface="Times New Roman"/>
                <a:ea typeface="Times New Roman"/>
                <a:cs typeface="Times New Roman"/>
                <a:sym typeface="Times New Roman"/>
              </a:rPr>
            </a:br>
            <a:r>
              <a:rPr b="0" i="0" lang="en-US" sz="2400" u="none" cap="none" strike="noStrike">
                <a:solidFill>
                  <a:srgbClr val="333399"/>
                </a:solidFill>
                <a:latin typeface="Times New Roman"/>
                <a:ea typeface="Times New Roman"/>
                <a:cs typeface="Times New Roman"/>
                <a:sym typeface="Times New Roman"/>
              </a:rPr>
              <a:t>Key Agreement</a:t>
            </a:r>
            <a:endParaRPr b="0" i="0" sz="2600" u="none" cap="none" strike="noStrike">
              <a:solidFill>
                <a:srgbClr val="CC0000"/>
              </a:solidFill>
              <a:latin typeface="Times New Roman"/>
              <a:ea typeface="Times New Roman"/>
              <a:cs typeface="Times New Roman"/>
              <a:sym typeface="Times New Roman"/>
            </a:endParaRPr>
          </a:p>
        </p:txBody>
      </p:sp>
      <p:sp>
        <p:nvSpPr>
          <p:cNvPr id="256" name="Google Shape;256;p24"/>
          <p:cNvSpPr/>
          <p:nvPr/>
        </p:nvSpPr>
        <p:spPr>
          <a:xfrm>
            <a:off x="4429125" y="4724400"/>
            <a:ext cx="1143000" cy="685800"/>
          </a:xfrm>
          <a:prstGeom prst="cube">
            <a:avLst>
              <a:gd fmla="val 15181"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Cipher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(DES)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CC0000"/>
              </a:solidFill>
              <a:latin typeface="Times New Roman"/>
              <a:ea typeface="Times New Roman"/>
              <a:cs typeface="Times New Roman"/>
              <a:sym typeface="Times New Roman"/>
            </a:endParaRPr>
          </a:p>
        </p:txBody>
      </p:sp>
      <p:cxnSp>
        <p:nvCxnSpPr>
          <p:cNvPr id="257" name="Google Shape;257;p24"/>
          <p:cNvCxnSpPr/>
          <p:nvPr/>
        </p:nvCxnSpPr>
        <p:spPr>
          <a:xfrm rot="-5400000">
            <a:off x="4150520" y="4799807"/>
            <a:ext cx="1587" cy="533400"/>
          </a:xfrm>
          <a:prstGeom prst="straightConnector1">
            <a:avLst/>
          </a:prstGeom>
          <a:noFill/>
          <a:ln cap="flat" cmpd="sng" w="19050">
            <a:solidFill>
              <a:schemeClr val="dk1"/>
            </a:solidFill>
            <a:prstDash val="solid"/>
            <a:round/>
            <a:headEnd len="sm" w="sm" type="none"/>
            <a:tailEnd len="med" w="med" type="triangle"/>
          </a:ln>
        </p:spPr>
      </p:cxnSp>
      <p:pic>
        <p:nvPicPr>
          <p:cNvPr id="258" name="Google Shape;258;p24"/>
          <p:cNvPicPr preferRelativeResize="0"/>
          <p:nvPr/>
        </p:nvPicPr>
        <p:blipFill rotWithShape="1">
          <a:blip r:embed="rId3">
            <a:alphaModFix/>
          </a:blip>
          <a:srcRect b="0" l="0" r="0" t="0"/>
          <a:stretch/>
        </p:blipFill>
        <p:spPr>
          <a:xfrm>
            <a:off x="5114926" y="4495801"/>
            <a:ext cx="333375" cy="468313"/>
          </a:xfrm>
          <a:prstGeom prst="rect">
            <a:avLst/>
          </a:prstGeom>
          <a:noFill/>
          <a:ln>
            <a:noFill/>
          </a:ln>
        </p:spPr>
      </p:pic>
      <p:cxnSp>
        <p:nvCxnSpPr>
          <p:cNvPr id="259" name="Google Shape;259;p24"/>
          <p:cNvCxnSpPr/>
          <p:nvPr/>
        </p:nvCxnSpPr>
        <p:spPr>
          <a:xfrm>
            <a:off x="7161214" y="5029200"/>
            <a:ext cx="1587" cy="342900"/>
          </a:xfrm>
          <a:prstGeom prst="straightConnector1">
            <a:avLst/>
          </a:prstGeom>
          <a:noFill/>
          <a:ln cap="flat" cmpd="sng" w="19050">
            <a:solidFill>
              <a:schemeClr val="dk1"/>
            </a:solidFill>
            <a:prstDash val="solid"/>
            <a:round/>
            <a:headEnd len="sm" w="sm" type="none"/>
            <a:tailEnd len="med" w="med" type="triangle"/>
          </a:ln>
        </p:spPr>
      </p:cxnSp>
      <p:sp>
        <p:nvSpPr>
          <p:cNvPr id="260" name="Google Shape;260;p24"/>
          <p:cNvSpPr txBox="1"/>
          <p:nvPr/>
        </p:nvSpPr>
        <p:spPr>
          <a:xfrm>
            <a:off x="6616701" y="5508626"/>
            <a:ext cx="949299"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Session Key</a:t>
            </a:r>
            <a:endParaRPr b="0" i="0" sz="1400" u="none" cap="none" strike="noStrike">
              <a:solidFill>
                <a:srgbClr val="000000"/>
              </a:solidFill>
              <a:latin typeface="Arial"/>
              <a:ea typeface="Arial"/>
              <a:cs typeface="Arial"/>
              <a:sym typeface="Arial"/>
            </a:endParaRPr>
          </a:p>
        </p:txBody>
      </p:sp>
      <p:sp>
        <p:nvSpPr>
          <p:cNvPr id="261" name="Google Shape;261;p24"/>
          <p:cNvSpPr/>
          <p:nvPr/>
        </p:nvSpPr>
        <p:spPr>
          <a:xfrm>
            <a:off x="4430713" y="5943600"/>
            <a:ext cx="1143000" cy="685800"/>
          </a:xfrm>
          <a:prstGeom prst="cube">
            <a:avLst>
              <a:gd fmla="val 15181"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Cipher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(DES)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CC0000"/>
              </a:solidFill>
              <a:latin typeface="Times New Roman"/>
              <a:ea typeface="Times New Roman"/>
              <a:cs typeface="Times New Roman"/>
              <a:sym typeface="Times New Roman"/>
            </a:endParaRPr>
          </a:p>
        </p:txBody>
      </p:sp>
      <p:cxnSp>
        <p:nvCxnSpPr>
          <p:cNvPr id="262" name="Google Shape;262;p24"/>
          <p:cNvCxnSpPr/>
          <p:nvPr/>
        </p:nvCxnSpPr>
        <p:spPr>
          <a:xfrm rot="-5400000">
            <a:off x="4152107" y="6019007"/>
            <a:ext cx="1587" cy="533400"/>
          </a:xfrm>
          <a:prstGeom prst="straightConnector1">
            <a:avLst/>
          </a:prstGeom>
          <a:noFill/>
          <a:ln cap="flat" cmpd="sng" w="19050">
            <a:solidFill>
              <a:schemeClr val="dk1"/>
            </a:solidFill>
            <a:prstDash val="solid"/>
            <a:round/>
            <a:headEnd len="sm" w="sm" type="none"/>
            <a:tailEnd len="med" w="med" type="triangle"/>
          </a:ln>
        </p:spPr>
      </p:cxnSp>
      <p:pic>
        <p:nvPicPr>
          <p:cNvPr id="263" name="Google Shape;263;p24"/>
          <p:cNvPicPr preferRelativeResize="0"/>
          <p:nvPr/>
        </p:nvPicPr>
        <p:blipFill rotWithShape="1">
          <a:blip r:embed="rId3">
            <a:alphaModFix/>
          </a:blip>
          <a:srcRect b="0" l="0" r="0" t="0"/>
          <a:stretch/>
        </p:blipFill>
        <p:spPr>
          <a:xfrm>
            <a:off x="5116514" y="5715001"/>
            <a:ext cx="333375" cy="468313"/>
          </a:xfrm>
          <a:prstGeom prst="rect">
            <a:avLst/>
          </a:prstGeom>
          <a:noFill/>
          <a:ln>
            <a:noFill/>
          </a:ln>
        </p:spPr>
      </p:pic>
      <p:pic>
        <p:nvPicPr>
          <p:cNvPr id="264" name="Google Shape;264;p24"/>
          <p:cNvPicPr preferRelativeResize="0"/>
          <p:nvPr/>
        </p:nvPicPr>
        <p:blipFill rotWithShape="1">
          <a:blip r:embed="rId3">
            <a:alphaModFix/>
          </a:blip>
          <a:srcRect b="0" l="0" r="0" t="0"/>
          <a:stretch/>
        </p:blipFill>
        <p:spPr>
          <a:xfrm>
            <a:off x="3333751" y="4789488"/>
            <a:ext cx="333375" cy="468312"/>
          </a:xfrm>
          <a:prstGeom prst="rect">
            <a:avLst/>
          </a:prstGeom>
          <a:noFill/>
          <a:ln>
            <a:noFill/>
          </a:ln>
        </p:spPr>
      </p:pic>
      <p:pic>
        <p:nvPicPr>
          <p:cNvPr id="265" name="Google Shape;265;p24"/>
          <p:cNvPicPr preferRelativeResize="0"/>
          <p:nvPr/>
        </p:nvPicPr>
        <p:blipFill rotWithShape="1">
          <a:blip r:embed="rId3">
            <a:alphaModFix/>
          </a:blip>
          <a:srcRect b="0" l="0" r="0" t="0"/>
          <a:stretch/>
        </p:blipFill>
        <p:spPr>
          <a:xfrm>
            <a:off x="3362326" y="5981701"/>
            <a:ext cx="333375" cy="468313"/>
          </a:xfrm>
          <a:prstGeom prst="rect">
            <a:avLst/>
          </a:prstGeom>
          <a:noFill/>
          <a:ln>
            <a:noFill/>
          </a:ln>
        </p:spPr>
      </p:pic>
      <p:sp>
        <p:nvSpPr>
          <p:cNvPr id="266" name="Google Shape;266;p24"/>
          <p:cNvSpPr txBox="1"/>
          <p:nvPr/>
        </p:nvSpPr>
        <p:spPr>
          <a:xfrm>
            <a:off x="2600326" y="4876800"/>
            <a:ext cx="787395"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Times New Roman"/>
                <a:ea typeface="Times New Roman"/>
                <a:cs typeface="Times New Roman"/>
                <a:sym typeface="Times New Roman"/>
              </a:rPr>
              <a:t>Bob’s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Times New Roman"/>
                <a:ea typeface="Times New Roman"/>
                <a:cs typeface="Times New Roman"/>
                <a:sym typeface="Times New Roman"/>
              </a:rPr>
              <a:t>Public Key</a:t>
            </a:r>
            <a:endParaRPr b="0" i="0" sz="1400" u="none" cap="none" strike="noStrike">
              <a:solidFill>
                <a:srgbClr val="000000"/>
              </a:solidFill>
              <a:latin typeface="Arial"/>
              <a:ea typeface="Arial"/>
              <a:cs typeface="Arial"/>
              <a:sym typeface="Arial"/>
            </a:endParaRPr>
          </a:p>
        </p:txBody>
      </p:sp>
      <p:sp>
        <p:nvSpPr>
          <p:cNvPr id="267" name="Google Shape;267;p24"/>
          <p:cNvSpPr txBox="1"/>
          <p:nvPr/>
        </p:nvSpPr>
        <p:spPr>
          <a:xfrm>
            <a:off x="2600326" y="6088063"/>
            <a:ext cx="787395"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Times New Roman"/>
                <a:ea typeface="Times New Roman"/>
                <a:cs typeface="Times New Roman"/>
                <a:sym typeface="Times New Roman"/>
              </a:rPr>
              <a:t>Alice’s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Times New Roman"/>
                <a:ea typeface="Times New Roman"/>
                <a:cs typeface="Times New Roman"/>
                <a:sym typeface="Times New Roman"/>
              </a:rPr>
              <a:t>Public Key</a:t>
            </a:r>
            <a:endParaRPr b="0" i="0" sz="1400" u="none" cap="none" strike="noStrike">
              <a:solidFill>
                <a:srgbClr val="000000"/>
              </a:solidFill>
              <a:latin typeface="Arial"/>
              <a:ea typeface="Arial"/>
              <a:cs typeface="Arial"/>
              <a:sym typeface="Arial"/>
            </a:endParaRPr>
          </a:p>
        </p:txBody>
      </p:sp>
      <p:sp>
        <p:nvSpPr>
          <p:cNvPr id="268" name="Google Shape;268;p24"/>
          <p:cNvSpPr txBox="1"/>
          <p:nvPr/>
        </p:nvSpPr>
        <p:spPr>
          <a:xfrm>
            <a:off x="5427664" y="5524500"/>
            <a:ext cx="795411"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Times New Roman"/>
                <a:ea typeface="Times New Roman"/>
                <a:cs typeface="Times New Roman"/>
                <a:sym typeface="Times New Roman"/>
              </a:rPr>
              <a:t>Bob’s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Times New Roman"/>
                <a:ea typeface="Times New Roman"/>
                <a:cs typeface="Times New Roman"/>
                <a:sym typeface="Times New Roman"/>
              </a:rPr>
              <a:t>Private Key</a:t>
            </a:r>
            <a:endParaRPr b="0" i="0" sz="1400" u="none" cap="none" strike="noStrike">
              <a:solidFill>
                <a:srgbClr val="000000"/>
              </a:solidFill>
              <a:latin typeface="Arial"/>
              <a:ea typeface="Arial"/>
              <a:cs typeface="Arial"/>
              <a:sym typeface="Arial"/>
            </a:endParaRPr>
          </a:p>
        </p:txBody>
      </p:sp>
      <p:sp>
        <p:nvSpPr>
          <p:cNvPr id="269" name="Google Shape;269;p24"/>
          <p:cNvSpPr txBox="1"/>
          <p:nvPr/>
        </p:nvSpPr>
        <p:spPr>
          <a:xfrm>
            <a:off x="5410201" y="4343400"/>
            <a:ext cx="795411"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Times New Roman"/>
                <a:ea typeface="Times New Roman"/>
                <a:cs typeface="Times New Roman"/>
                <a:sym typeface="Times New Roman"/>
              </a:rPr>
              <a:t>Alice’s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Times New Roman"/>
                <a:ea typeface="Times New Roman"/>
                <a:cs typeface="Times New Roman"/>
                <a:sym typeface="Times New Roman"/>
              </a:rPr>
              <a:t>Private Key</a:t>
            </a:r>
            <a:endParaRPr b="0" i="0" sz="1400" u="none" cap="none" strike="noStrike">
              <a:solidFill>
                <a:srgbClr val="000000"/>
              </a:solidFill>
              <a:latin typeface="Arial"/>
              <a:ea typeface="Arial"/>
              <a:cs typeface="Arial"/>
              <a:sym typeface="Arial"/>
            </a:endParaRPr>
          </a:p>
        </p:txBody>
      </p:sp>
      <p:cxnSp>
        <p:nvCxnSpPr>
          <p:cNvPr id="270" name="Google Shape;270;p24"/>
          <p:cNvCxnSpPr/>
          <p:nvPr/>
        </p:nvCxnSpPr>
        <p:spPr>
          <a:xfrm rot="10800000">
            <a:off x="5572125" y="5029200"/>
            <a:ext cx="1600200" cy="0"/>
          </a:xfrm>
          <a:prstGeom prst="straightConnector1">
            <a:avLst/>
          </a:prstGeom>
          <a:noFill/>
          <a:ln cap="flat" cmpd="sng" w="19050">
            <a:solidFill>
              <a:schemeClr val="dk1"/>
            </a:solidFill>
            <a:prstDash val="solid"/>
            <a:round/>
            <a:headEnd len="sm" w="sm" type="none"/>
            <a:tailEnd len="sm" w="sm" type="none"/>
          </a:ln>
        </p:spPr>
      </p:cxnSp>
      <p:cxnSp>
        <p:nvCxnSpPr>
          <p:cNvPr id="271" name="Google Shape;271;p24"/>
          <p:cNvCxnSpPr/>
          <p:nvPr/>
        </p:nvCxnSpPr>
        <p:spPr>
          <a:xfrm rot="10800000">
            <a:off x="5572125" y="6286500"/>
            <a:ext cx="1600200" cy="0"/>
          </a:xfrm>
          <a:prstGeom prst="straightConnector1">
            <a:avLst/>
          </a:prstGeom>
          <a:noFill/>
          <a:ln cap="flat" cmpd="sng" w="19050">
            <a:solidFill>
              <a:schemeClr val="dk1"/>
            </a:solidFill>
            <a:prstDash val="solid"/>
            <a:round/>
            <a:headEnd len="sm" w="sm" type="none"/>
            <a:tailEnd len="sm" w="sm" type="none"/>
          </a:ln>
        </p:spPr>
      </p:cxnSp>
      <p:cxnSp>
        <p:nvCxnSpPr>
          <p:cNvPr id="272" name="Google Shape;272;p24"/>
          <p:cNvCxnSpPr/>
          <p:nvPr/>
        </p:nvCxnSpPr>
        <p:spPr>
          <a:xfrm flipH="1" rot="10800000">
            <a:off x="7162800" y="5943600"/>
            <a:ext cx="1588" cy="342900"/>
          </a:xfrm>
          <a:prstGeom prst="straightConnector1">
            <a:avLst/>
          </a:prstGeom>
          <a:noFill/>
          <a:ln cap="flat" cmpd="sng" w="19050">
            <a:solidFill>
              <a:schemeClr val="dk1"/>
            </a:solidFill>
            <a:prstDash val="solid"/>
            <a:round/>
            <a:headEnd len="sm" w="sm" type="none"/>
            <a:tailEnd len="med" w="med" type="triangle"/>
          </a:ln>
        </p:spPr>
      </p:cxnSp>
      <p:sp>
        <p:nvSpPr>
          <p:cNvPr id="273" name="Google Shape;273;p24"/>
          <p:cNvSpPr txBox="1"/>
          <p:nvPr/>
        </p:nvSpPr>
        <p:spPr>
          <a:xfrm>
            <a:off x="8127023" y="5065713"/>
            <a:ext cx="1646605"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CC0000"/>
                </a:solidFill>
                <a:latin typeface="Times New Roman"/>
                <a:ea typeface="Times New Roman"/>
                <a:cs typeface="Times New Roman"/>
                <a:sym typeface="Times New Roman"/>
              </a:rPr>
              <a:t>Alice and Bob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CC0000"/>
                </a:solidFill>
                <a:latin typeface="Times New Roman"/>
                <a:ea typeface="Times New Roman"/>
                <a:cs typeface="Times New Roman"/>
                <a:sym typeface="Times New Roman"/>
              </a:rPr>
              <a:t>Generate Same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CC0000"/>
                </a:solidFill>
                <a:latin typeface="Times New Roman"/>
                <a:ea typeface="Times New Roman"/>
                <a:cs typeface="Times New Roman"/>
                <a:sym typeface="Times New Roman"/>
              </a:rPr>
              <a:t>Session Key!</a:t>
            </a:r>
            <a:endParaRPr b="0" i="0" sz="1400" u="none" cap="none" strike="noStrike">
              <a:solidFill>
                <a:srgbClr val="000000"/>
              </a:solidFill>
              <a:latin typeface="Arial"/>
              <a:ea typeface="Arial"/>
              <a:cs typeface="Arial"/>
              <a:sym typeface="Arial"/>
            </a:endParaRPr>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5"/>
          <p:cNvSpPr/>
          <p:nvPr/>
        </p:nvSpPr>
        <p:spPr>
          <a:xfrm>
            <a:off x="2209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t/>
            </a:r>
            <a:endParaRPr b="0" i="0" sz="4400" u="none" cap="none" strike="noStrike">
              <a:solidFill>
                <a:srgbClr val="CC0000"/>
              </a:solidFill>
              <a:latin typeface="Arial"/>
              <a:ea typeface="Arial"/>
              <a:cs typeface="Arial"/>
              <a:sym typeface="Arial"/>
            </a:endParaRPr>
          </a:p>
        </p:txBody>
      </p:sp>
      <p:sp>
        <p:nvSpPr>
          <p:cNvPr id="280" name="Google Shape;280;p25"/>
          <p:cNvSpPr/>
          <p:nvPr/>
        </p:nvSpPr>
        <p:spPr>
          <a:xfrm>
            <a:off x="2209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CC0000"/>
                </a:solidFill>
                <a:latin typeface="Times New Roman"/>
                <a:ea typeface="Times New Roman"/>
                <a:cs typeface="Times New Roman"/>
                <a:sym typeface="Times New Roman"/>
              </a:rPr>
              <a:t>Asymmetric Encryption </a:t>
            </a:r>
            <a:br>
              <a:rPr b="0" i="0" lang="en-US" sz="3600" u="none" cap="none" strike="noStrike">
                <a:solidFill>
                  <a:srgbClr val="CC0000"/>
                </a:solidFill>
                <a:latin typeface="Times New Roman"/>
                <a:ea typeface="Times New Roman"/>
                <a:cs typeface="Times New Roman"/>
                <a:sym typeface="Times New Roman"/>
              </a:rPr>
            </a:br>
            <a:r>
              <a:rPr b="0" i="0" lang="en-US" sz="2400" u="none" cap="none" strike="noStrike">
                <a:solidFill>
                  <a:srgbClr val="333399"/>
                </a:solidFill>
                <a:latin typeface="Arial"/>
                <a:ea typeface="Arial"/>
                <a:cs typeface="Arial"/>
                <a:sym typeface="Arial"/>
              </a:rPr>
              <a:t>Key Diffie-Hellman Mathematical Analysis</a:t>
            </a:r>
            <a:endParaRPr b="0" i="0" sz="1400" u="none" cap="none" strike="noStrike">
              <a:solidFill>
                <a:srgbClr val="000000"/>
              </a:solidFill>
              <a:latin typeface="Arial"/>
              <a:ea typeface="Arial"/>
              <a:cs typeface="Arial"/>
              <a:sym typeface="Arial"/>
            </a:endParaRPr>
          </a:p>
        </p:txBody>
      </p:sp>
      <p:sp>
        <p:nvSpPr>
          <p:cNvPr id="281" name="Google Shape;281;p25"/>
          <p:cNvSpPr/>
          <p:nvPr/>
        </p:nvSpPr>
        <p:spPr>
          <a:xfrm>
            <a:off x="5334000" y="1371600"/>
            <a:ext cx="1676400" cy="838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Bob &amp; Alice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agree on non-secret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prime p and value a</a:t>
            </a:r>
            <a:endParaRPr b="0" i="0" sz="1400" u="none" cap="none" strike="noStrike">
              <a:solidFill>
                <a:srgbClr val="000000"/>
              </a:solidFill>
              <a:latin typeface="Arial"/>
              <a:ea typeface="Arial"/>
              <a:cs typeface="Arial"/>
              <a:sym typeface="Arial"/>
            </a:endParaRPr>
          </a:p>
        </p:txBody>
      </p:sp>
      <p:grpSp>
        <p:nvGrpSpPr>
          <p:cNvPr id="282" name="Google Shape;282;p25"/>
          <p:cNvGrpSpPr/>
          <p:nvPr/>
        </p:nvGrpSpPr>
        <p:grpSpPr>
          <a:xfrm>
            <a:off x="3429000" y="2362200"/>
            <a:ext cx="1981200" cy="3048000"/>
            <a:chOff x="1008" y="2064"/>
            <a:chExt cx="1248" cy="1920"/>
          </a:xfrm>
        </p:grpSpPr>
        <p:sp>
          <p:nvSpPr>
            <p:cNvPr id="283" name="Google Shape;283;p25"/>
            <p:cNvSpPr/>
            <p:nvPr/>
          </p:nvSpPr>
          <p:spPr>
            <a:xfrm>
              <a:off x="1104" y="2160"/>
              <a:ext cx="1056" cy="432"/>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Generate Secret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Random Number x</a:t>
              </a:r>
              <a:endParaRPr b="0" i="0" sz="1400" u="none" cap="none" strike="noStrike">
                <a:solidFill>
                  <a:srgbClr val="000000"/>
                </a:solidFill>
                <a:latin typeface="Arial"/>
                <a:ea typeface="Arial"/>
                <a:cs typeface="Arial"/>
                <a:sym typeface="Arial"/>
              </a:endParaRPr>
            </a:p>
          </p:txBody>
        </p:sp>
        <p:sp>
          <p:nvSpPr>
            <p:cNvPr id="284" name="Google Shape;284;p25"/>
            <p:cNvSpPr/>
            <p:nvPr/>
          </p:nvSpPr>
          <p:spPr>
            <a:xfrm>
              <a:off x="1104" y="2784"/>
              <a:ext cx="1056" cy="432"/>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Compute Public Key</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a</a:t>
              </a:r>
              <a:r>
                <a:rPr b="0" baseline="30000" i="0" lang="en-US" sz="1400" u="none" cap="none" strike="noStrike">
                  <a:solidFill>
                    <a:schemeClr val="dk1"/>
                  </a:solidFill>
                  <a:latin typeface="Arial"/>
                  <a:ea typeface="Arial"/>
                  <a:cs typeface="Arial"/>
                  <a:sym typeface="Arial"/>
                </a:rPr>
                <a:t>x</a:t>
              </a:r>
              <a:r>
                <a:rPr b="0" i="0" lang="en-US" sz="1400" u="none" cap="none" strike="noStrike">
                  <a:solidFill>
                    <a:schemeClr val="dk1"/>
                  </a:solidFill>
                  <a:latin typeface="Arial"/>
                  <a:ea typeface="Arial"/>
                  <a:cs typeface="Arial"/>
                  <a:sym typeface="Arial"/>
                </a:rPr>
                <a:t> mod p</a:t>
              </a:r>
              <a:endParaRPr b="0" i="0" sz="1400" u="none" cap="none" strike="noStrike">
                <a:solidFill>
                  <a:srgbClr val="000000"/>
                </a:solidFill>
                <a:latin typeface="Arial"/>
                <a:ea typeface="Arial"/>
                <a:cs typeface="Arial"/>
                <a:sym typeface="Arial"/>
              </a:endParaRPr>
            </a:p>
          </p:txBody>
        </p:sp>
        <p:sp>
          <p:nvSpPr>
            <p:cNvPr id="285" name="Google Shape;285;p25"/>
            <p:cNvSpPr/>
            <p:nvPr/>
          </p:nvSpPr>
          <p:spPr>
            <a:xfrm>
              <a:off x="1104" y="3408"/>
              <a:ext cx="1056" cy="432"/>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Compute Session Key</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(a</a:t>
              </a:r>
              <a:r>
                <a:rPr b="0" baseline="30000" i="0" lang="en-US" sz="1200" u="none" cap="none" strike="noStrike">
                  <a:solidFill>
                    <a:schemeClr val="dk1"/>
                  </a:solidFill>
                  <a:latin typeface="Arial"/>
                  <a:ea typeface="Arial"/>
                  <a:cs typeface="Arial"/>
                  <a:sym typeface="Arial"/>
                </a:rPr>
                <a:t>y</a:t>
              </a:r>
              <a:r>
                <a:rPr b="0" i="0" lang="en-US" sz="1200" u="none" cap="none" strike="noStrike">
                  <a:solidFill>
                    <a:schemeClr val="dk1"/>
                  </a:solidFill>
                  <a:latin typeface="Arial"/>
                  <a:ea typeface="Arial"/>
                  <a:cs typeface="Arial"/>
                  <a:sym typeface="Arial"/>
                </a:rPr>
                <a:t>)</a:t>
              </a:r>
              <a:r>
                <a:rPr b="0" baseline="30000" i="0" lang="en-US" sz="1200" u="none" cap="none" strike="noStrike">
                  <a:solidFill>
                    <a:schemeClr val="dk1"/>
                  </a:solidFill>
                  <a:latin typeface="Arial"/>
                  <a:ea typeface="Arial"/>
                  <a:cs typeface="Arial"/>
                  <a:sym typeface="Arial"/>
                </a:rPr>
                <a:t>x</a:t>
              </a:r>
              <a:r>
                <a:rPr b="0" i="0" lang="en-US" sz="1200" u="none" cap="none" strike="noStrike">
                  <a:solidFill>
                    <a:schemeClr val="dk1"/>
                  </a:solidFill>
                  <a:latin typeface="Arial"/>
                  <a:ea typeface="Arial"/>
                  <a:cs typeface="Arial"/>
                  <a:sym typeface="Arial"/>
                </a:rPr>
                <a:t> mod p</a:t>
              </a:r>
              <a:endParaRPr b="0" i="0" sz="1400" u="none" cap="none" strike="noStrike">
                <a:solidFill>
                  <a:srgbClr val="000000"/>
                </a:solidFill>
                <a:latin typeface="Arial"/>
                <a:ea typeface="Arial"/>
                <a:cs typeface="Arial"/>
                <a:sym typeface="Arial"/>
              </a:endParaRPr>
            </a:p>
          </p:txBody>
        </p:sp>
        <p:sp>
          <p:nvSpPr>
            <p:cNvPr id="286" name="Google Shape;286;p25"/>
            <p:cNvSpPr/>
            <p:nvPr/>
          </p:nvSpPr>
          <p:spPr>
            <a:xfrm>
              <a:off x="1008" y="2064"/>
              <a:ext cx="1248" cy="192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287" name="Google Shape;287;p25"/>
          <p:cNvGrpSpPr/>
          <p:nvPr/>
        </p:nvGrpSpPr>
        <p:grpSpPr>
          <a:xfrm>
            <a:off x="6934200" y="2362200"/>
            <a:ext cx="1981200" cy="3048000"/>
            <a:chOff x="3216" y="2064"/>
            <a:chExt cx="1248" cy="1920"/>
          </a:xfrm>
        </p:grpSpPr>
        <p:sp>
          <p:nvSpPr>
            <p:cNvPr id="288" name="Google Shape;288;p25"/>
            <p:cNvSpPr/>
            <p:nvPr/>
          </p:nvSpPr>
          <p:spPr>
            <a:xfrm>
              <a:off x="3312" y="2160"/>
              <a:ext cx="1056" cy="432"/>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Generate Secret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Random Number y</a:t>
              </a:r>
              <a:endParaRPr b="0" i="0" sz="1400" u="none" cap="none" strike="noStrike">
                <a:solidFill>
                  <a:srgbClr val="000000"/>
                </a:solidFill>
                <a:latin typeface="Arial"/>
                <a:ea typeface="Arial"/>
                <a:cs typeface="Arial"/>
                <a:sym typeface="Arial"/>
              </a:endParaRPr>
            </a:p>
          </p:txBody>
        </p:sp>
        <p:sp>
          <p:nvSpPr>
            <p:cNvPr id="289" name="Google Shape;289;p25"/>
            <p:cNvSpPr/>
            <p:nvPr/>
          </p:nvSpPr>
          <p:spPr>
            <a:xfrm>
              <a:off x="3312" y="2784"/>
              <a:ext cx="1056" cy="432"/>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Compute Public Key</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a</a:t>
              </a:r>
              <a:r>
                <a:rPr b="0" baseline="30000" i="0" lang="en-US" sz="1400" u="none" cap="none" strike="noStrike">
                  <a:solidFill>
                    <a:schemeClr val="dk1"/>
                  </a:solidFill>
                  <a:latin typeface="Arial"/>
                  <a:ea typeface="Arial"/>
                  <a:cs typeface="Arial"/>
                  <a:sym typeface="Arial"/>
                </a:rPr>
                <a:t>y</a:t>
              </a:r>
              <a:r>
                <a:rPr b="0" i="0" lang="en-US" sz="1400" u="none" cap="none" strike="noStrike">
                  <a:solidFill>
                    <a:schemeClr val="dk1"/>
                  </a:solidFill>
                  <a:latin typeface="Arial"/>
                  <a:ea typeface="Arial"/>
                  <a:cs typeface="Arial"/>
                  <a:sym typeface="Arial"/>
                </a:rPr>
                <a:t> mod p</a:t>
              </a:r>
              <a:endParaRPr b="0" i="0" sz="1400" u="none" cap="none" strike="noStrike">
                <a:solidFill>
                  <a:srgbClr val="000000"/>
                </a:solidFill>
                <a:latin typeface="Arial"/>
                <a:ea typeface="Arial"/>
                <a:cs typeface="Arial"/>
                <a:sym typeface="Arial"/>
              </a:endParaRPr>
            </a:p>
          </p:txBody>
        </p:sp>
        <p:sp>
          <p:nvSpPr>
            <p:cNvPr id="290" name="Google Shape;290;p25"/>
            <p:cNvSpPr/>
            <p:nvPr/>
          </p:nvSpPr>
          <p:spPr>
            <a:xfrm>
              <a:off x="3312" y="3408"/>
              <a:ext cx="1056" cy="432"/>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Compute Session Key</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(a</a:t>
              </a:r>
              <a:r>
                <a:rPr b="0" baseline="30000" i="0" lang="en-US" sz="1200" u="none" cap="none" strike="noStrike">
                  <a:solidFill>
                    <a:schemeClr val="dk1"/>
                  </a:solidFill>
                  <a:latin typeface="Arial"/>
                  <a:ea typeface="Arial"/>
                  <a:cs typeface="Arial"/>
                  <a:sym typeface="Arial"/>
                </a:rPr>
                <a:t>x</a:t>
              </a:r>
              <a:r>
                <a:rPr b="0" i="0" lang="en-US" sz="1200" u="none" cap="none" strike="noStrike">
                  <a:solidFill>
                    <a:schemeClr val="dk1"/>
                  </a:solidFill>
                  <a:latin typeface="Arial"/>
                  <a:ea typeface="Arial"/>
                  <a:cs typeface="Arial"/>
                  <a:sym typeface="Arial"/>
                </a:rPr>
                <a:t>)</a:t>
              </a:r>
              <a:r>
                <a:rPr b="0" baseline="30000" i="0" lang="en-US" sz="1200" u="none" cap="none" strike="noStrike">
                  <a:solidFill>
                    <a:schemeClr val="dk1"/>
                  </a:solidFill>
                  <a:latin typeface="Arial"/>
                  <a:ea typeface="Arial"/>
                  <a:cs typeface="Arial"/>
                  <a:sym typeface="Arial"/>
                </a:rPr>
                <a:t>y</a:t>
              </a:r>
              <a:r>
                <a:rPr b="0" i="0" lang="en-US" sz="1200" u="none" cap="none" strike="noStrike">
                  <a:solidFill>
                    <a:schemeClr val="dk1"/>
                  </a:solidFill>
                  <a:latin typeface="Arial"/>
                  <a:ea typeface="Arial"/>
                  <a:cs typeface="Arial"/>
                  <a:sym typeface="Arial"/>
                </a:rPr>
                <a:t> mod p</a:t>
              </a:r>
              <a:endParaRPr b="0" i="0" sz="1400" u="none" cap="none" strike="noStrike">
                <a:solidFill>
                  <a:srgbClr val="000000"/>
                </a:solidFill>
                <a:latin typeface="Arial"/>
                <a:ea typeface="Arial"/>
                <a:cs typeface="Arial"/>
                <a:sym typeface="Arial"/>
              </a:endParaRPr>
            </a:p>
          </p:txBody>
        </p:sp>
        <p:sp>
          <p:nvSpPr>
            <p:cNvPr id="291" name="Google Shape;291;p25"/>
            <p:cNvSpPr/>
            <p:nvPr/>
          </p:nvSpPr>
          <p:spPr>
            <a:xfrm>
              <a:off x="3216" y="2064"/>
              <a:ext cx="1248" cy="192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292" name="Google Shape;292;p25"/>
          <p:cNvSpPr txBox="1"/>
          <p:nvPr/>
        </p:nvSpPr>
        <p:spPr>
          <a:xfrm>
            <a:off x="4030664" y="1676400"/>
            <a:ext cx="59503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Bob</a:t>
            </a:r>
            <a:endParaRPr b="0" i="0" sz="1400" u="none" cap="none" strike="noStrike">
              <a:solidFill>
                <a:srgbClr val="000000"/>
              </a:solidFill>
              <a:latin typeface="Arial"/>
              <a:ea typeface="Arial"/>
              <a:cs typeface="Arial"/>
              <a:sym typeface="Arial"/>
            </a:endParaRPr>
          </a:p>
        </p:txBody>
      </p:sp>
      <p:sp>
        <p:nvSpPr>
          <p:cNvPr id="293" name="Google Shape;293;p25"/>
          <p:cNvSpPr txBox="1"/>
          <p:nvPr/>
        </p:nvSpPr>
        <p:spPr>
          <a:xfrm>
            <a:off x="7467601" y="1676400"/>
            <a:ext cx="68480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Alice</a:t>
            </a:r>
            <a:endParaRPr b="0" i="0" sz="1400" u="none" cap="none" strike="noStrike">
              <a:solidFill>
                <a:srgbClr val="000000"/>
              </a:solidFill>
              <a:latin typeface="Arial"/>
              <a:ea typeface="Arial"/>
              <a:cs typeface="Arial"/>
              <a:sym typeface="Arial"/>
            </a:endParaRPr>
          </a:p>
        </p:txBody>
      </p:sp>
      <p:cxnSp>
        <p:nvCxnSpPr>
          <p:cNvPr id="294" name="Google Shape;294;p25"/>
          <p:cNvCxnSpPr/>
          <p:nvPr/>
        </p:nvCxnSpPr>
        <p:spPr>
          <a:xfrm>
            <a:off x="5410200" y="3886200"/>
            <a:ext cx="1524000" cy="990600"/>
          </a:xfrm>
          <a:prstGeom prst="straightConnector1">
            <a:avLst/>
          </a:prstGeom>
          <a:noFill/>
          <a:ln cap="flat" cmpd="sng" w="9525">
            <a:solidFill>
              <a:schemeClr val="dk1"/>
            </a:solidFill>
            <a:prstDash val="solid"/>
            <a:round/>
            <a:headEnd len="sm" w="sm" type="none"/>
            <a:tailEnd len="med" w="med" type="triangle"/>
          </a:ln>
        </p:spPr>
      </p:cxnSp>
      <p:cxnSp>
        <p:nvCxnSpPr>
          <p:cNvPr id="295" name="Google Shape;295;p25"/>
          <p:cNvCxnSpPr/>
          <p:nvPr/>
        </p:nvCxnSpPr>
        <p:spPr>
          <a:xfrm flipH="1">
            <a:off x="5410200" y="3886200"/>
            <a:ext cx="1524000" cy="990600"/>
          </a:xfrm>
          <a:prstGeom prst="straightConnector1">
            <a:avLst/>
          </a:prstGeom>
          <a:noFill/>
          <a:ln cap="flat" cmpd="sng" w="9525">
            <a:solidFill>
              <a:schemeClr val="dk1"/>
            </a:solidFill>
            <a:prstDash val="solid"/>
            <a:round/>
            <a:headEnd len="sm" w="sm" type="none"/>
            <a:tailEnd len="med" w="med" type="triangle"/>
          </a:ln>
        </p:spPr>
      </p:cxnSp>
      <p:sp>
        <p:nvSpPr>
          <p:cNvPr id="296" name="Google Shape;296;p25"/>
          <p:cNvSpPr/>
          <p:nvPr/>
        </p:nvSpPr>
        <p:spPr>
          <a:xfrm>
            <a:off x="5334000" y="5562600"/>
            <a:ext cx="1676400" cy="4572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Identical Secret Key</a:t>
            </a:r>
            <a:endParaRPr b="0" i="0" sz="1400" u="none" cap="none" strike="noStrike">
              <a:solidFill>
                <a:srgbClr val="000000"/>
              </a:solidFill>
              <a:latin typeface="Arial"/>
              <a:ea typeface="Arial"/>
              <a:cs typeface="Arial"/>
              <a:sym typeface="Arial"/>
            </a:endParaRPr>
          </a:p>
        </p:txBody>
      </p:sp>
      <p:sp>
        <p:nvSpPr>
          <p:cNvPr id="297" name="Google Shape;297;p25"/>
          <p:cNvSpPr/>
          <p:nvPr/>
        </p:nvSpPr>
        <p:spPr>
          <a:xfrm>
            <a:off x="5524500" y="3384550"/>
            <a:ext cx="1295400" cy="73866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Bob &amp; Alice exchange public keys</a:t>
            </a:r>
            <a:endParaRPr b="0" i="0" sz="1400" u="none" cap="none" strike="noStrike">
              <a:solidFill>
                <a:srgbClr val="000000"/>
              </a:solidFill>
              <a:latin typeface="Arial"/>
              <a:ea typeface="Arial"/>
              <a:cs typeface="Arial"/>
              <a:sym typeface="Arial"/>
            </a:endParaRPr>
          </a:p>
        </p:txBody>
      </p:sp>
      <p:cxnSp>
        <p:nvCxnSpPr>
          <p:cNvPr id="298" name="Google Shape;298;p25"/>
          <p:cNvCxnSpPr/>
          <p:nvPr/>
        </p:nvCxnSpPr>
        <p:spPr>
          <a:xfrm>
            <a:off x="4343400" y="5410200"/>
            <a:ext cx="0" cy="381000"/>
          </a:xfrm>
          <a:prstGeom prst="straightConnector1">
            <a:avLst/>
          </a:prstGeom>
          <a:noFill/>
          <a:ln cap="flat" cmpd="sng" w="9525">
            <a:solidFill>
              <a:schemeClr val="dk1"/>
            </a:solidFill>
            <a:prstDash val="solid"/>
            <a:round/>
            <a:headEnd len="sm" w="sm" type="none"/>
            <a:tailEnd len="sm" w="sm" type="none"/>
          </a:ln>
        </p:spPr>
      </p:cxnSp>
      <p:cxnSp>
        <p:nvCxnSpPr>
          <p:cNvPr id="299" name="Google Shape;299;p25"/>
          <p:cNvCxnSpPr/>
          <p:nvPr/>
        </p:nvCxnSpPr>
        <p:spPr>
          <a:xfrm>
            <a:off x="4343400" y="5791200"/>
            <a:ext cx="990600" cy="0"/>
          </a:xfrm>
          <a:prstGeom prst="straightConnector1">
            <a:avLst/>
          </a:prstGeom>
          <a:noFill/>
          <a:ln cap="flat" cmpd="sng" w="9525">
            <a:solidFill>
              <a:schemeClr val="dk1"/>
            </a:solidFill>
            <a:prstDash val="solid"/>
            <a:round/>
            <a:headEnd len="sm" w="sm" type="none"/>
            <a:tailEnd len="med" w="med" type="triangle"/>
          </a:ln>
        </p:spPr>
      </p:cxnSp>
      <p:cxnSp>
        <p:nvCxnSpPr>
          <p:cNvPr id="300" name="Google Shape;300;p25"/>
          <p:cNvCxnSpPr/>
          <p:nvPr/>
        </p:nvCxnSpPr>
        <p:spPr>
          <a:xfrm>
            <a:off x="8001000" y="5410200"/>
            <a:ext cx="0" cy="381000"/>
          </a:xfrm>
          <a:prstGeom prst="straightConnector1">
            <a:avLst/>
          </a:prstGeom>
          <a:noFill/>
          <a:ln cap="flat" cmpd="sng" w="9525">
            <a:solidFill>
              <a:schemeClr val="dk1"/>
            </a:solidFill>
            <a:prstDash val="solid"/>
            <a:round/>
            <a:headEnd len="sm" w="sm" type="none"/>
            <a:tailEnd len="sm" w="sm" type="none"/>
          </a:ln>
        </p:spPr>
      </p:cxnSp>
      <p:cxnSp>
        <p:nvCxnSpPr>
          <p:cNvPr id="301" name="Google Shape;301;p25"/>
          <p:cNvCxnSpPr/>
          <p:nvPr/>
        </p:nvCxnSpPr>
        <p:spPr>
          <a:xfrm rot="10800000">
            <a:off x="7010400" y="5791200"/>
            <a:ext cx="990600" cy="0"/>
          </a:xfrm>
          <a:prstGeom prst="straightConnector1">
            <a:avLst/>
          </a:prstGeom>
          <a:noFill/>
          <a:ln cap="flat" cmpd="sng" w="9525">
            <a:solidFill>
              <a:schemeClr val="dk1"/>
            </a:solidFill>
            <a:prstDash val="solid"/>
            <a:round/>
            <a:headEnd len="sm" w="sm" type="none"/>
            <a:tailEnd len="med" w="med" type="triangle"/>
          </a:ln>
        </p:spPr>
      </p:cxn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6"/>
          <p:cNvSpPr txBox="1"/>
          <p:nvPr>
            <p:ph idx="1" type="body"/>
          </p:nvPr>
        </p:nvSpPr>
        <p:spPr>
          <a:xfrm>
            <a:off x="2209800" y="1143000"/>
            <a:ext cx="8229600" cy="4724400"/>
          </a:xfrm>
          <a:prstGeom prst="rect">
            <a:avLst/>
          </a:prstGeom>
          <a:solidFill>
            <a:schemeClr val="lt1"/>
          </a:solidFill>
          <a:ln>
            <a:noFill/>
          </a:ln>
        </p:spPr>
        <p:txBody>
          <a:bodyPr anchorCtr="0" anchor="t" bIns="45700" lIns="91425" spcFirstLastPara="1" rIns="91425" wrap="square" tIns="45700">
            <a:noAutofit/>
          </a:bodyPr>
          <a:lstStyle/>
          <a:p>
            <a:pPr indent="-609600" lvl="0" marL="609600" rtl="0" algn="l">
              <a:lnSpc>
                <a:spcPct val="100000"/>
              </a:lnSpc>
              <a:spcBef>
                <a:spcPts val="0"/>
              </a:spcBef>
              <a:spcAft>
                <a:spcPts val="0"/>
              </a:spcAft>
              <a:buClr>
                <a:srgbClr val="0000FF"/>
              </a:buClr>
              <a:buSzPts val="2800"/>
              <a:buChar char="•"/>
            </a:pPr>
            <a:r>
              <a:rPr lang="en-US" sz="2800">
                <a:latin typeface="Times New Roman"/>
                <a:ea typeface="Times New Roman"/>
                <a:cs typeface="Times New Roman"/>
                <a:sym typeface="Times New Roman"/>
              </a:rPr>
              <a:t>Diffie-Hellman is the first key agreement algorithm</a:t>
            </a:r>
            <a:endParaRPr/>
          </a:p>
          <a:p>
            <a:pPr indent="-533400" lvl="1" marL="1100138" rtl="0" algn="l">
              <a:lnSpc>
                <a:spcPct val="100000"/>
              </a:lnSpc>
              <a:spcBef>
                <a:spcPts val="480"/>
              </a:spcBef>
              <a:spcAft>
                <a:spcPts val="0"/>
              </a:spcAft>
              <a:buClr>
                <a:srgbClr val="124163"/>
              </a:buClr>
              <a:buSzPts val="2400"/>
              <a:buChar char="–"/>
            </a:pPr>
            <a:r>
              <a:rPr lang="en-US" sz="2400">
                <a:latin typeface="Times New Roman"/>
                <a:ea typeface="Times New Roman"/>
                <a:cs typeface="Times New Roman"/>
                <a:sym typeface="Times New Roman"/>
              </a:rPr>
              <a:t>Invented by Whitfield Diffie &amp; Martin Hellman</a:t>
            </a:r>
            <a:endParaRPr/>
          </a:p>
          <a:p>
            <a:pPr indent="-533400" lvl="1" marL="1100138" rtl="0" algn="l">
              <a:lnSpc>
                <a:spcPct val="100000"/>
              </a:lnSpc>
              <a:spcBef>
                <a:spcPts val="480"/>
              </a:spcBef>
              <a:spcAft>
                <a:spcPts val="0"/>
              </a:spcAft>
              <a:buClr>
                <a:srgbClr val="124163"/>
              </a:buClr>
              <a:buSzPts val="2400"/>
              <a:buChar char="–"/>
            </a:pPr>
            <a:r>
              <a:rPr lang="en-US" sz="2400">
                <a:latin typeface="Times New Roman"/>
                <a:ea typeface="Times New Roman"/>
                <a:cs typeface="Times New Roman"/>
                <a:sym typeface="Times New Roman"/>
              </a:rPr>
              <a:t>Provided ability for messages to be exchanged securely without having to have shared some secret information previously</a:t>
            </a:r>
            <a:endParaRPr/>
          </a:p>
          <a:p>
            <a:pPr indent="-533400" lvl="1" marL="1100138" rtl="0" algn="l">
              <a:lnSpc>
                <a:spcPct val="100000"/>
              </a:lnSpc>
              <a:spcBef>
                <a:spcPts val="480"/>
              </a:spcBef>
              <a:spcAft>
                <a:spcPts val="0"/>
              </a:spcAft>
              <a:buClr>
                <a:srgbClr val="124163"/>
              </a:buClr>
              <a:buSzPts val="2400"/>
              <a:buChar char="–"/>
            </a:pPr>
            <a:r>
              <a:rPr lang="en-US" sz="2400">
                <a:latin typeface="Times New Roman"/>
                <a:ea typeface="Times New Roman"/>
                <a:cs typeface="Times New Roman"/>
                <a:sym typeface="Times New Roman"/>
              </a:rPr>
              <a:t>Inception of public key cryptography which allowed keys to be exchanged in the open</a:t>
            </a:r>
            <a:r>
              <a:rPr lang="en-US" sz="2000">
                <a:latin typeface="Times New Roman"/>
                <a:ea typeface="Times New Roman"/>
                <a:cs typeface="Times New Roman"/>
                <a:sym typeface="Times New Roman"/>
              </a:rPr>
              <a:t> </a:t>
            </a:r>
            <a:endParaRPr/>
          </a:p>
          <a:p>
            <a:pPr indent="-609600" lvl="0" marL="609600" rtl="0" algn="l">
              <a:lnSpc>
                <a:spcPct val="100000"/>
              </a:lnSpc>
              <a:spcBef>
                <a:spcPts val="560"/>
              </a:spcBef>
              <a:spcAft>
                <a:spcPts val="0"/>
              </a:spcAft>
              <a:buClr>
                <a:srgbClr val="0000FF"/>
              </a:buClr>
              <a:buSzPts val="2800"/>
              <a:buChar char="•"/>
            </a:pPr>
            <a:r>
              <a:rPr lang="en-US" sz="2800">
                <a:latin typeface="Times New Roman"/>
                <a:ea typeface="Times New Roman"/>
                <a:cs typeface="Times New Roman"/>
                <a:sym typeface="Times New Roman"/>
              </a:rPr>
              <a:t>No exchange of secret keys</a:t>
            </a:r>
            <a:endParaRPr/>
          </a:p>
          <a:p>
            <a:pPr indent="-533400" lvl="1" marL="1100138" rtl="0" algn="l">
              <a:lnSpc>
                <a:spcPct val="90000"/>
              </a:lnSpc>
              <a:spcBef>
                <a:spcPts val="480"/>
              </a:spcBef>
              <a:spcAft>
                <a:spcPts val="0"/>
              </a:spcAft>
              <a:buClr>
                <a:srgbClr val="124163"/>
              </a:buClr>
              <a:buSzPts val="2400"/>
              <a:buChar char="–"/>
            </a:pPr>
            <a:r>
              <a:rPr lang="en-US" sz="2400">
                <a:latin typeface="Times New Roman"/>
                <a:ea typeface="Times New Roman"/>
                <a:cs typeface="Times New Roman"/>
                <a:sym typeface="Times New Roman"/>
              </a:rPr>
              <a:t>Man-in-the middle attack avoided</a:t>
            </a:r>
            <a:endParaRPr/>
          </a:p>
          <a:p>
            <a:pPr indent="-406400" lvl="1" marL="1100138" rtl="0" algn="l">
              <a:lnSpc>
                <a:spcPct val="100000"/>
              </a:lnSpc>
              <a:spcBef>
                <a:spcPts val="400"/>
              </a:spcBef>
              <a:spcAft>
                <a:spcPts val="0"/>
              </a:spcAft>
              <a:buClr>
                <a:srgbClr val="124163"/>
              </a:buClr>
              <a:buSzPts val="2000"/>
              <a:buNone/>
            </a:pPr>
            <a:r>
              <a:t/>
            </a:r>
            <a:endParaRPr sz="2000">
              <a:latin typeface="Times New Roman"/>
              <a:ea typeface="Times New Roman"/>
              <a:cs typeface="Times New Roman"/>
              <a:sym typeface="Times New Roman"/>
            </a:endParaRPr>
          </a:p>
        </p:txBody>
      </p:sp>
      <p:sp>
        <p:nvSpPr>
          <p:cNvPr id="308" name="Google Shape;308;p26"/>
          <p:cNvSpPr/>
          <p:nvPr/>
        </p:nvSpPr>
        <p:spPr>
          <a:xfrm>
            <a:off x="2209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t/>
            </a:r>
            <a:endParaRPr b="0" i="0" sz="4400" u="none" cap="none" strike="noStrike">
              <a:solidFill>
                <a:srgbClr val="CC0000"/>
              </a:solidFill>
              <a:latin typeface="Times New Roman"/>
              <a:ea typeface="Times New Roman"/>
              <a:cs typeface="Times New Roman"/>
              <a:sym typeface="Times New Roman"/>
            </a:endParaRPr>
          </a:p>
        </p:txBody>
      </p:sp>
      <p:sp>
        <p:nvSpPr>
          <p:cNvPr id="309" name="Google Shape;309;p26"/>
          <p:cNvSpPr/>
          <p:nvPr/>
        </p:nvSpPr>
        <p:spPr>
          <a:xfrm>
            <a:off x="2209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CC0000"/>
                </a:solidFill>
                <a:latin typeface="Times New Roman"/>
                <a:ea typeface="Times New Roman"/>
                <a:cs typeface="Times New Roman"/>
                <a:sym typeface="Times New Roman"/>
              </a:rPr>
              <a:t>Asymmetric Encryption </a:t>
            </a:r>
            <a:br>
              <a:rPr b="0" i="0" lang="en-US" sz="3600" u="none" cap="none" strike="noStrike">
                <a:solidFill>
                  <a:srgbClr val="CC0000"/>
                </a:solidFill>
                <a:latin typeface="Times New Roman"/>
                <a:ea typeface="Times New Roman"/>
                <a:cs typeface="Times New Roman"/>
                <a:sym typeface="Times New Roman"/>
              </a:rPr>
            </a:br>
            <a:r>
              <a:rPr b="0" i="0" lang="en-US" sz="2400" u="none" cap="none" strike="noStrike">
                <a:solidFill>
                  <a:srgbClr val="333399"/>
                </a:solidFill>
                <a:latin typeface="Times New Roman"/>
                <a:ea typeface="Times New Roman"/>
                <a:cs typeface="Times New Roman"/>
                <a:sym typeface="Times New Roman"/>
              </a:rPr>
              <a:t>Key Agreement con’t.</a:t>
            </a:r>
            <a:endParaRPr b="0" i="0" sz="1400" u="none" cap="none" strike="noStrike">
              <a:solidFill>
                <a:srgbClr val="000000"/>
              </a:solidFill>
              <a:latin typeface="Arial"/>
              <a:ea typeface="Arial"/>
              <a:cs typeface="Arial"/>
              <a:sym typeface="Arial"/>
            </a:endParaRPr>
          </a:p>
        </p:txBody>
      </p:sp>
      <p:sp>
        <p:nvSpPr>
          <p:cNvPr id="310" name="Google Shape;310;p26"/>
          <p:cNvSpPr/>
          <p:nvPr/>
        </p:nvSpPr>
        <p:spPr>
          <a:xfrm>
            <a:off x="2133600" y="4419600"/>
            <a:ext cx="8839200" cy="457200"/>
          </a:xfrm>
          <a:prstGeom prst="rect">
            <a:avLst/>
          </a:prstGeom>
          <a:noFill/>
          <a:ln>
            <a:noFill/>
          </a:ln>
        </p:spPr>
        <p:txBody>
          <a:bodyPr anchorCtr="0" anchor="t" bIns="45700" lIns="91425" spcFirstLastPara="1" rIns="91425" wrap="square" tIns="45700">
            <a:noAutofit/>
          </a:bodyPr>
          <a:lstStyle/>
          <a:p>
            <a:pPr indent="-457200" lvl="0" marL="609600" marR="0" rtl="0" algn="l">
              <a:lnSpc>
                <a:spcPct val="90000"/>
              </a:lnSpc>
              <a:spcBef>
                <a:spcPts val="0"/>
              </a:spcBef>
              <a:spcAft>
                <a:spcPts val="0"/>
              </a:spcAft>
              <a:buClr>
                <a:schemeClr val="dk1"/>
              </a:buClr>
              <a:buSzPts val="2400"/>
              <a:buFont typeface="Times New Roman"/>
              <a:buNone/>
            </a:pPr>
            <a:r>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27"/>
          <p:cNvSpPr txBox="1"/>
          <p:nvPr>
            <p:ph idx="1" type="body"/>
          </p:nvPr>
        </p:nvSpPr>
        <p:spPr>
          <a:xfrm>
            <a:off x="2209800" y="1143000"/>
            <a:ext cx="8229600" cy="4114800"/>
          </a:xfrm>
          <a:prstGeom prst="rect">
            <a:avLst/>
          </a:prstGeom>
          <a:solidFill>
            <a:schemeClr val="lt1"/>
          </a:solidFill>
          <a:ln>
            <a:noFill/>
          </a:ln>
        </p:spPr>
        <p:txBody>
          <a:bodyPr anchorCtr="0" anchor="t" bIns="45700" lIns="91425" spcFirstLastPara="1" rIns="91425" wrap="square" tIns="45700">
            <a:noAutofit/>
          </a:bodyPr>
          <a:lstStyle/>
          <a:p>
            <a:pPr indent="-609600" lvl="0" marL="609600" rtl="0" algn="l">
              <a:lnSpc>
                <a:spcPct val="100000"/>
              </a:lnSpc>
              <a:spcBef>
                <a:spcPts val="0"/>
              </a:spcBef>
              <a:spcAft>
                <a:spcPts val="0"/>
              </a:spcAft>
              <a:buClr>
                <a:srgbClr val="0000FF"/>
              </a:buClr>
              <a:buSzPts val="2400"/>
              <a:buChar char="•"/>
            </a:pPr>
            <a:r>
              <a:rPr lang="en-US" sz="2400">
                <a:latin typeface="Times New Roman"/>
                <a:ea typeface="Times New Roman"/>
                <a:cs typeface="Times New Roman"/>
                <a:sym typeface="Times New Roman"/>
              </a:rPr>
              <a:t>Practice of analyzing and breaking cryptography</a:t>
            </a:r>
            <a:endParaRPr/>
          </a:p>
          <a:p>
            <a:pPr indent="-609600" lvl="0" marL="609600" rtl="0" algn="l">
              <a:lnSpc>
                <a:spcPct val="100000"/>
              </a:lnSpc>
              <a:spcBef>
                <a:spcPts val="480"/>
              </a:spcBef>
              <a:spcAft>
                <a:spcPts val="0"/>
              </a:spcAft>
              <a:buClr>
                <a:srgbClr val="0000FF"/>
              </a:buClr>
              <a:buSzPts val="2400"/>
              <a:buChar char="•"/>
            </a:pPr>
            <a:r>
              <a:rPr lang="en-US" sz="2400">
                <a:latin typeface="Times New Roman"/>
                <a:ea typeface="Times New Roman"/>
                <a:cs typeface="Times New Roman"/>
                <a:sym typeface="Times New Roman"/>
              </a:rPr>
              <a:t>Resistance to crypt analysis is directly proportional to the key size</a:t>
            </a:r>
            <a:endParaRPr/>
          </a:p>
          <a:p>
            <a:pPr indent="-533400" lvl="1" marL="1100138" rtl="0" algn="l">
              <a:lnSpc>
                <a:spcPct val="100000"/>
              </a:lnSpc>
              <a:spcBef>
                <a:spcPts val="400"/>
              </a:spcBef>
              <a:spcAft>
                <a:spcPts val="0"/>
              </a:spcAft>
              <a:buClr>
                <a:srgbClr val="124163"/>
              </a:buClr>
              <a:buSzPts val="2000"/>
              <a:buChar char="–"/>
            </a:pPr>
            <a:r>
              <a:rPr lang="en-US" sz="2000">
                <a:latin typeface="Times New Roman"/>
                <a:ea typeface="Times New Roman"/>
                <a:cs typeface="Times New Roman"/>
                <a:sym typeface="Times New Roman"/>
              </a:rPr>
              <a:t>With each extra byte strength of key doubles</a:t>
            </a:r>
            <a:endParaRPr/>
          </a:p>
          <a:p>
            <a:pPr indent="-609600" lvl="0" marL="609600" rtl="0" algn="l">
              <a:lnSpc>
                <a:spcPct val="100000"/>
              </a:lnSpc>
              <a:spcBef>
                <a:spcPts val="480"/>
              </a:spcBef>
              <a:spcAft>
                <a:spcPts val="0"/>
              </a:spcAft>
              <a:buClr>
                <a:srgbClr val="0000FF"/>
              </a:buClr>
              <a:buSzPts val="2400"/>
              <a:buChar char="•"/>
            </a:pPr>
            <a:r>
              <a:rPr lang="en-US" sz="2400">
                <a:latin typeface="Times New Roman"/>
                <a:ea typeface="Times New Roman"/>
                <a:cs typeface="Times New Roman"/>
                <a:sym typeface="Times New Roman"/>
              </a:rPr>
              <a:t>Cracking Pseudo Random Number Generators</a:t>
            </a:r>
            <a:endParaRPr/>
          </a:p>
          <a:p>
            <a:pPr indent="-533400" lvl="1" marL="1100138" rtl="0" algn="l">
              <a:lnSpc>
                <a:spcPct val="100000"/>
              </a:lnSpc>
              <a:spcBef>
                <a:spcPts val="400"/>
              </a:spcBef>
              <a:spcAft>
                <a:spcPts val="0"/>
              </a:spcAft>
              <a:buClr>
                <a:srgbClr val="124163"/>
              </a:buClr>
              <a:buSzPts val="2000"/>
              <a:buChar char="–"/>
            </a:pPr>
            <a:r>
              <a:rPr lang="en-US" sz="2000">
                <a:latin typeface="Times New Roman"/>
                <a:ea typeface="Times New Roman"/>
                <a:cs typeface="Times New Roman"/>
                <a:sym typeface="Times New Roman"/>
              </a:rPr>
              <a:t>A lot of the encryption algorithms use PRNGs to generate keys which can also be cracked leading to cracking of algorithms</a:t>
            </a:r>
            <a:endParaRPr/>
          </a:p>
          <a:p>
            <a:pPr indent="-609600" lvl="0" marL="609600" rtl="0" algn="l">
              <a:lnSpc>
                <a:spcPct val="100000"/>
              </a:lnSpc>
              <a:spcBef>
                <a:spcPts val="480"/>
              </a:spcBef>
              <a:spcAft>
                <a:spcPts val="0"/>
              </a:spcAft>
              <a:buClr>
                <a:srgbClr val="0000FF"/>
              </a:buClr>
              <a:buSzPts val="2400"/>
              <a:buChar char="•"/>
            </a:pPr>
            <a:r>
              <a:rPr lang="en-US" sz="2400">
                <a:latin typeface="Times New Roman"/>
                <a:ea typeface="Times New Roman"/>
                <a:cs typeface="Times New Roman"/>
                <a:sym typeface="Times New Roman"/>
              </a:rPr>
              <a:t>Variety of methods for safe guarding keys (Key Management)</a:t>
            </a:r>
            <a:endParaRPr/>
          </a:p>
          <a:p>
            <a:pPr indent="-533400" lvl="1" marL="1100138" rtl="0" algn="l">
              <a:lnSpc>
                <a:spcPct val="100000"/>
              </a:lnSpc>
              <a:spcBef>
                <a:spcPts val="400"/>
              </a:spcBef>
              <a:spcAft>
                <a:spcPts val="0"/>
              </a:spcAft>
              <a:buClr>
                <a:srgbClr val="124163"/>
              </a:buClr>
              <a:buSzPts val="2000"/>
              <a:buChar char="–"/>
            </a:pPr>
            <a:r>
              <a:rPr lang="en-US" sz="2000">
                <a:latin typeface="Times New Roman"/>
                <a:ea typeface="Times New Roman"/>
                <a:cs typeface="Times New Roman"/>
                <a:sym typeface="Times New Roman"/>
              </a:rPr>
              <a:t>Encryption &amp; computer access protection</a:t>
            </a:r>
            <a:endParaRPr/>
          </a:p>
          <a:p>
            <a:pPr indent="-533400" lvl="1" marL="1100138" rtl="0" algn="l">
              <a:lnSpc>
                <a:spcPct val="100000"/>
              </a:lnSpc>
              <a:spcBef>
                <a:spcPts val="400"/>
              </a:spcBef>
              <a:spcAft>
                <a:spcPts val="0"/>
              </a:spcAft>
              <a:buClr>
                <a:srgbClr val="124163"/>
              </a:buClr>
              <a:buSzPts val="2000"/>
              <a:buChar char="–"/>
            </a:pPr>
            <a:r>
              <a:rPr lang="en-US" sz="2000">
                <a:latin typeface="Times New Roman"/>
                <a:ea typeface="Times New Roman"/>
                <a:cs typeface="Times New Roman"/>
                <a:sym typeface="Times New Roman"/>
              </a:rPr>
              <a:t>Smart Cards</a:t>
            </a:r>
            <a:endParaRPr/>
          </a:p>
        </p:txBody>
      </p:sp>
      <p:sp>
        <p:nvSpPr>
          <p:cNvPr id="317" name="Google Shape;317;p27"/>
          <p:cNvSpPr/>
          <p:nvPr/>
        </p:nvSpPr>
        <p:spPr>
          <a:xfrm>
            <a:off x="2209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t/>
            </a:r>
            <a:endParaRPr b="0" i="0" sz="4400" u="none" cap="none" strike="noStrike">
              <a:solidFill>
                <a:srgbClr val="CC0000"/>
              </a:solidFill>
              <a:latin typeface="Times New Roman"/>
              <a:ea typeface="Times New Roman"/>
              <a:cs typeface="Times New Roman"/>
              <a:sym typeface="Times New Roman"/>
            </a:endParaRPr>
          </a:p>
        </p:txBody>
      </p:sp>
      <p:sp>
        <p:nvSpPr>
          <p:cNvPr id="318" name="Google Shape;318;p27"/>
          <p:cNvSpPr/>
          <p:nvPr/>
        </p:nvSpPr>
        <p:spPr>
          <a:xfrm>
            <a:off x="2209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CC0000"/>
                </a:solidFill>
                <a:latin typeface="Times New Roman"/>
                <a:ea typeface="Times New Roman"/>
                <a:cs typeface="Times New Roman"/>
                <a:sym typeface="Times New Roman"/>
              </a:rPr>
              <a:t>Cryptanalysis </a:t>
            </a:r>
            <a:br>
              <a:rPr b="0" i="0" lang="en-US" sz="3600" u="none" cap="none" strike="noStrike">
                <a:solidFill>
                  <a:srgbClr val="CC0000"/>
                </a:solidFill>
                <a:latin typeface="Times New Roman"/>
                <a:ea typeface="Times New Roman"/>
                <a:cs typeface="Times New Roman"/>
                <a:sym typeface="Times New Roman"/>
              </a:rPr>
            </a:br>
            <a:r>
              <a:rPr b="0" i="0" lang="en-US" sz="2400" u="none" cap="none" strike="noStrike">
                <a:solidFill>
                  <a:srgbClr val="333399"/>
                </a:solidFill>
                <a:latin typeface="Times New Roman"/>
                <a:ea typeface="Times New Roman"/>
                <a:cs typeface="Times New Roman"/>
                <a:sym typeface="Times New Roman"/>
              </a:rPr>
              <a:t>Basics</a:t>
            </a:r>
            <a:endParaRPr b="0" i="0" sz="1400" u="none" cap="none" strike="noStrike">
              <a:solidFill>
                <a:srgbClr val="000000"/>
              </a:solidFill>
              <a:latin typeface="Arial"/>
              <a:ea typeface="Arial"/>
              <a:cs typeface="Arial"/>
              <a:sym typeface="Arial"/>
            </a:endParaRPr>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8"/>
          <p:cNvSpPr txBox="1"/>
          <p:nvPr>
            <p:ph idx="1" type="body"/>
          </p:nvPr>
        </p:nvSpPr>
        <p:spPr>
          <a:xfrm>
            <a:off x="1738312" y="533400"/>
            <a:ext cx="8715375" cy="5272086"/>
          </a:xfrm>
          <a:prstGeom prst="rect">
            <a:avLst/>
          </a:prstGeom>
          <a:solidFill>
            <a:schemeClr val="lt1"/>
          </a:solidFill>
          <a:ln cap="flat" cmpd="thickThin" w="55000">
            <a:solidFill>
              <a:srgbClr val="60A070"/>
            </a:solidFill>
            <a:prstDash val="solid"/>
            <a:round/>
            <a:headEnd len="sm" w="sm" type="none"/>
            <a:tailEnd len="sm" w="sm" type="none"/>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0000FF"/>
              </a:buClr>
              <a:buSzPts val="2300"/>
              <a:buChar char="•"/>
            </a:pPr>
            <a:r>
              <a:rPr b="1" lang="en-US" sz="2300">
                <a:solidFill>
                  <a:schemeClr val="dk1"/>
                </a:solidFill>
                <a:latin typeface="Times New Roman"/>
                <a:ea typeface="Times New Roman"/>
                <a:cs typeface="Times New Roman"/>
                <a:sym typeface="Times New Roman"/>
              </a:rPr>
              <a:t>Asymmetric Key Cryptography (Public Key Cryptography)</a:t>
            </a:r>
            <a:endParaRPr/>
          </a:p>
          <a:p>
            <a:pPr indent="-285750" lvl="1" marL="742950" rtl="0" algn="l">
              <a:lnSpc>
                <a:spcPct val="100000"/>
              </a:lnSpc>
              <a:spcBef>
                <a:spcPts val="460"/>
              </a:spcBef>
              <a:spcAft>
                <a:spcPts val="0"/>
              </a:spcAft>
              <a:buClr>
                <a:srgbClr val="124163"/>
              </a:buClr>
              <a:buSzPts val="2300"/>
              <a:buChar char="–"/>
            </a:pPr>
            <a:r>
              <a:rPr b="1" lang="en-US" sz="2300">
                <a:solidFill>
                  <a:schemeClr val="dk1"/>
                </a:solidFill>
                <a:latin typeface="Times New Roman"/>
                <a:ea typeface="Times New Roman"/>
                <a:cs typeface="Times New Roman"/>
                <a:sym typeface="Times New Roman"/>
              </a:rPr>
              <a:t>2 different keys are used</a:t>
            </a:r>
            <a:endParaRPr/>
          </a:p>
          <a:p>
            <a:pPr indent="-285750" lvl="1" marL="742950" rtl="0" algn="l">
              <a:lnSpc>
                <a:spcPct val="100000"/>
              </a:lnSpc>
              <a:spcBef>
                <a:spcPts val="460"/>
              </a:spcBef>
              <a:spcAft>
                <a:spcPts val="0"/>
              </a:spcAft>
              <a:buClr>
                <a:schemeClr val="dk1"/>
              </a:buClr>
              <a:buSzPts val="2300"/>
              <a:buChar char="–"/>
            </a:pPr>
            <a:r>
              <a:rPr b="1" lang="en-US" sz="2300">
                <a:solidFill>
                  <a:schemeClr val="dk1"/>
                </a:solidFill>
                <a:latin typeface="Times New Roman"/>
                <a:ea typeface="Times New Roman"/>
                <a:cs typeface="Times New Roman"/>
                <a:sym typeface="Times New Roman"/>
              </a:rPr>
              <a:t>Users get the Key from an Certificate Authority</a:t>
            </a:r>
            <a:endParaRPr/>
          </a:p>
          <a:p>
            <a:pPr indent="-285750" lvl="1" marL="742950" rtl="0" algn="l">
              <a:lnSpc>
                <a:spcPct val="100000"/>
              </a:lnSpc>
              <a:spcBef>
                <a:spcPts val="460"/>
              </a:spcBef>
              <a:spcAft>
                <a:spcPts val="0"/>
              </a:spcAft>
              <a:buClr>
                <a:schemeClr val="dk1"/>
              </a:buClr>
              <a:buSzPts val="2300"/>
              <a:buNone/>
            </a:pPr>
            <a:r>
              <a:t/>
            </a:r>
            <a:endParaRPr b="1" sz="2300">
              <a:latin typeface="Times New Roman"/>
              <a:ea typeface="Times New Roman"/>
              <a:cs typeface="Times New Roman"/>
              <a:sym typeface="Times New Roman"/>
            </a:endParaRPr>
          </a:p>
          <a:p>
            <a:pPr indent="-285750" lvl="1" marL="742950" rtl="0" algn="l">
              <a:lnSpc>
                <a:spcPct val="100000"/>
              </a:lnSpc>
              <a:spcBef>
                <a:spcPts val="460"/>
              </a:spcBef>
              <a:spcAft>
                <a:spcPts val="0"/>
              </a:spcAft>
              <a:buClr>
                <a:schemeClr val="dk1"/>
              </a:buClr>
              <a:buSzPts val="2300"/>
              <a:buNone/>
            </a:pPr>
            <a:r>
              <a:rPr b="1" lang="en-US" sz="2300">
                <a:solidFill>
                  <a:schemeClr val="dk1"/>
                </a:solidFill>
                <a:latin typeface="Times New Roman"/>
                <a:ea typeface="Times New Roman"/>
                <a:cs typeface="Times New Roman"/>
                <a:sym typeface="Times New Roman"/>
              </a:rPr>
              <a:t>Advantages</a:t>
            </a:r>
            <a:endParaRPr/>
          </a:p>
          <a:p>
            <a:pPr indent="-457200" lvl="1" marL="914400" rtl="0" algn="l">
              <a:lnSpc>
                <a:spcPct val="100000"/>
              </a:lnSpc>
              <a:spcBef>
                <a:spcPts val="460"/>
              </a:spcBef>
              <a:spcAft>
                <a:spcPts val="0"/>
              </a:spcAft>
              <a:buClr>
                <a:srgbClr val="124163"/>
              </a:buClr>
              <a:buSzPts val="2300"/>
              <a:buFont typeface="Times New Roman"/>
              <a:buAutoNum type="arabicPeriod"/>
            </a:pPr>
            <a:r>
              <a:rPr b="1" lang="en-US" sz="2300">
                <a:solidFill>
                  <a:schemeClr val="dk1"/>
                </a:solidFill>
                <a:latin typeface="Times New Roman"/>
                <a:ea typeface="Times New Roman"/>
                <a:cs typeface="Times New Roman"/>
                <a:sym typeface="Times New Roman"/>
              </a:rPr>
              <a:t>More Secured</a:t>
            </a:r>
            <a:endParaRPr/>
          </a:p>
          <a:p>
            <a:pPr indent="-457200" lvl="1" marL="914400" rtl="0" algn="l">
              <a:lnSpc>
                <a:spcPct val="100000"/>
              </a:lnSpc>
              <a:spcBef>
                <a:spcPts val="460"/>
              </a:spcBef>
              <a:spcAft>
                <a:spcPts val="0"/>
              </a:spcAft>
              <a:buClr>
                <a:schemeClr val="dk1"/>
              </a:buClr>
              <a:buSzPts val="2300"/>
              <a:buFont typeface="Times New Roman"/>
              <a:buAutoNum type="arabicPeriod"/>
            </a:pPr>
            <a:r>
              <a:rPr b="1" lang="en-US" sz="2300">
                <a:solidFill>
                  <a:schemeClr val="dk1"/>
                </a:solidFill>
                <a:latin typeface="Times New Roman"/>
                <a:ea typeface="Times New Roman"/>
                <a:cs typeface="Times New Roman"/>
                <a:sym typeface="Times New Roman"/>
              </a:rPr>
              <a:t>Authentication</a:t>
            </a:r>
            <a:endParaRPr/>
          </a:p>
          <a:p>
            <a:pPr indent="-311150" lvl="1" marL="914400" rtl="0" algn="l">
              <a:lnSpc>
                <a:spcPct val="100000"/>
              </a:lnSpc>
              <a:spcBef>
                <a:spcPts val="460"/>
              </a:spcBef>
              <a:spcAft>
                <a:spcPts val="0"/>
              </a:spcAft>
              <a:buClr>
                <a:schemeClr val="dk1"/>
              </a:buClr>
              <a:buSzPts val="2300"/>
              <a:buFont typeface="Times New Roman"/>
              <a:buNone/>
            </a:pPr>
            <a:r>
              <a:t/>
            </a:r>
            <a:endParaRPr b="1" sz="2300">
              <a:latin typeface="Times New Roman"/>
              <a:ea typeface="Times New Roman"/>
              <a:cs typeface="Times New Roman"/>
              <a:sym typeface="Times New Roman"/>
            </a:endParaRPr>
          </a:p>
          <a:p>
            <a:pPr indent="-457200" lvl="1" marL="914400" rtl="0" algn="l">
              <a:lnSpc>
                <a:spcPct val="100000"/>
              </a:lnSpc>
              <a:spcBef>
                <a:spcPts val="460"/>
              </a:spcBef>
              <a:spcAft>
                <a:spcPts val="0"/>
              </a:spcAft>
              <a:buClr>
                <a:schemeClr val="dk1"/>
              </a:buClr>
              <a:buSzPts val="2300"/>
              <a:buNone/>
            </a:pPr>
            <a:r>
              <a:rPr b="1" lang="en-US" sz="2300">
                <a:solidFill>
                  <a:schemeClr val="dk1"/>
                </a:solidFill>
                <a:latin typeface="Times New Roman"/>
                <a:ea typeface="Times New Roman"/>
                <a:cs typeface="Times New Roman"/>
                <a:sym typeface="Times New Roman"/>
              </a:rPr>
              <a:t>Disadvantages</a:t>
            </a:r>
            <a:endParaRPr/>
          </a:p>
          <a:p>
            <a:pPr indent="-457200" lvl="1" marL="914400" rtl="0" algn="l">
              <a:lnSpc>
                <a:spcPct val="100000"/>
              </a:lnSpc>
              <a:spcBef>
                <a:spcPts val="460"/>
              </a:spcBef>
              <a:spcAft>
                <a:spcPts val="0"/>
              </a:spcAft>
              <a:buClr>
                <a:srgbClr val="124163"/>
              </a:buClr>
              <a:buSzPts val="2300"/>
              <a:buFont typeface="Times New Roman"/>
              <a:buAutoNum type="arabicPeriod"/>
            </a:pPr>
            <a:r>
              <a:rPr b="1" lang="en-US" sz="2300">
                <a:solidFill>
                  <a:schemeClr val="dk1"/>
                </a:solidFill>
                <a:latin typeface="Times New Roman"/>
                <a:ea typeface="Times New Roman"/>
                <a:cs typeface="Times New Roman"/>
                <a:sym typeface="Times New Roman"/>
              </a:rPr>
              <a:t>Relatively Complex</a:t>
            </a:r>
            <a:endParaRPr/>
          </a:p>
          <a:p>
            <a:pPr indent="-342900" lvl="0" marL="342900" rtl="0" algn="l">
              <a:lnSpc>
                <a:spcPct val="100000"/>
              </a:lnSpc>
              <a:spcBef>
                <a:spcPts val="460"/>
              </a:spcBef>
              <a:spcAft>
                <a:spcPts val="0"/>
              </a:spcAft>
              <a:buClr>
                <a:schemeClr val="dk1"/>
              </a:buClr>
              <a:buSzPts val="2300"/>
              <a:buNone/>
            </a:pPr>
            <a:r>
              <a:t/>
            </a:r>
            <a:endParaRPr b="1" sz="2300">
              <a:latin typeface="Times New Roman"/>
              <a:ea typeface="Times New Roman"/>
              <a:cs typeface="Times New Roman"/>
              <a:sym typeface="Times New Roman"/>
            </a:endParaRPr>
          </a:p>
          <a:p>
            <a:pPr indent="-342900" lvl="0" marL="342900" rtl="0" algn="l">
              <a:lnSpc>
                <a:spcPct val="100000"/>
              </a:lnSpc>
              <a:spcBef>
                <a:spcPts val="460"/>
              </a:spcBef>
              <a:spcAft>
                <a:spcPts val="0"/>
              </a:spcAft>
              <a:buClr>
                <a:schemeClr val="dk1"/>
              </a:buClr>
              <a:buSzPts val="2300"/>
              <a:buNone/>
            </a:pPr>
            <a:r>
              <a:t/>
            </a:r>
            <a:endParaRPr b="1" sz="2300">
              <a:latin typeface="Times New Roman"/>
              <a:ea typeface="Times New Roman"/>
              <a:cs typeface="Times New Roman"/>
              <a:sym typeface="Times New Roman"/>
            </a:endParaRPr>
          </a:p>
          <a:p>
            <a:pPr indent="-342900" lvl="0" marL="342900" rtl="0" algn="l">
              <a:lnSpc>
                <a:spcPct val="100000"/>
              </a:lnSpc>
              <a:spcBef>
                <a:spcPts val="460"/>
              </a:spcBef>
              <a:spcAft>
                <a:spcPts val="0"/>
              </a:spcAft>
              <a:buClr>
                <a:schemeClr val="dk1"/>
              </a:buClr>
              <a:buSzPts val="2300"/>
              <a:buNone/>
            </a:pPr>
            <a:r>
              <a:t/>
            </a:r>
            <a:endParaRPr b="1" sz="2300">
              <a:latin typeface="Times New Roman"/>
              <a:ea typeface="Times New Roman"/>
              <a:cs typeface="Times New Roman"/>
              <a:sym typeface="Times New Roman"/>
            </a:endParaRPr>
          </a:p>
          <a:p>
            <a:pPr indent="-342900" lvl="0" marL="342900" rtl="0" algn="l">
              <a:lnSpc>
                <a:spcPct val="100000"/>
              </a:lnSpc>
              <a:spcBef>
                <a:spcPts val="460"/>
              </a:spcBef>
              <a:spcAft>
                <a:spcPts val="0"/>
              </a:spcAft>
              <a:buClr>
                <a:schemeClr val="dk1"/>
              </a:buClr>
              <a:buSzPts val="2300"/>
              <a:buNone/>
            </a:pPr>
            <a:r>
              <a:t/>
            </a:r>
            <a:endParaRPr b="1" sz="2300">
              <a:latin typeface="Times New Roman"/>
              <a:ea typeface="Times New Roman"/>
              <a:cs typeface="Times New Roman"/>
              <a:sym typeface="Times New Roman"/>
            </a:endParaRPr>
          </a:p>
        </p:txBody>
      </p:sp>
    </p:spTree>
  </p:cSld>
  <p:clrMapOvr>
    <a:masterClrMapping/>
  </p:clrMapOvr>
  <p:transition spd="med">
    <p:fade thruBlk="1"/>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9"/>
          <p:cNvSpPr/>
          <p:nvPr/>
        </p:nvSpPr>
        <p:spPr>
          <a:xfrm>
            <a:off x="3278140" y="2362200"/>
            <a:ext cx="5635719" cy="132343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0"/>
              <a:buFont typeface="Arial"/>
              <a:buNone/>
            </a:pPr>
            <a:r>
              <a:rPr b="1" i="0" lang="en-US" sz="8000" u="none" cap="none" strike="noStrike">
                <a:solidFill>
                  <a:srgbClr val="FFFFFF"/>
                </a:solidFill>
                <a:latin typeface="Times New Roman"/>
                <a:ea typeface="Times New Roman"/>
                <a:cs typeface="Times New Roman"/>
                <a:sym typeface="Times New Roman"/>
              </a:rPr>
              <a:t>Thank You</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3"/>
          <p:cNvSpPr txBox="1"/>
          <p:nvPr>
            <p:ph idx="1" type="body"/>
          </p:nvPr>
        </p:nvSpPr>
        <p:spPr>
          <a:xfrm>
            <a:off x="2209800" y="1143000"/>
            <a:ext cx="8229600" cy="2286000"/>
          </a:xfrm>
          <a:prstGeom prst="rect">
            <a:avLst/>
          </a:prstGeom>
          <a:solidFill>
            <a:schemeClr val="lt1"/>
          </a:solidFill>
          <a:ln>
            <a:noFill/>
          </a:ln>
        </p:spPr>
        <p:txBody>
          <a:bodyPr anchorCtr="0" anchor="t" bIns="45700" lIns="91425" spcFirstLastPara="1" rIns="91425" wrap="square" tIns="45700">
            <a:noAutofit/>
          </a:bodyPr>
          <a:lstStyle/>
          <a:p>
            <a:pPr indent="-609600" lvl="0" marL="609600" rtl="0" algn="l">
              <a:lnSpc>
                <a:spcPct val="90000"/>
              </a:lnSpc>
              <a:spcBef>
                <a:spcPts val="0"/>
              </a:spcBef>
              <a:spcAft>
                <a:spcPts val="0"/>
              </a:spcAft>
              <a:buClr>
                <a:srgbClr val="0000FF"/>
              </a:buClr>
              <a:buSzPts val="2400"/>
              <a:buChar char="•"/>
            </a:pPr>
            <a:r>
              <a:rPr lang="en-US" sz="2400">
                <a:latin typeface="Garamond"/>
                <a:ea typeface="Garamond"/>
                <a:cs typeface="Garamond"/>
                <a:sym typeface="Garamond"/>
              </a:rPr>
              <a:t>Uses a pair of keys for encryption</a:t>
            </a:r>
            <a:endParaRPr/>
          </a:p>
          <a:p>
            <a:pPr indent="-533400" lvl="1" marL="1100138" rtl="0" algn="l">
              <a:lnSpc>
                <a:spcPct val="90000"/>
              </a:lnSpc>
              <a:spcBef>
                <a:spcPts val="400"/>
              </a:spcBef>
              <a:spcAft>
                <a:spcPts val="0"/>
              </a:spcAft>
              <a:buClr>
                <a:srgbClr val="124163"/>
              </a:buClr>
              <a:buSzPts val="2000"/>
              <a:buChar char="–"/>
            </a:pPr>
            <a:r>
              <a:rPr lang="en-US" sz="2000">
                <a:latin typeface="Garamond"/>
                <a:ea typeface="Garamond"/>
                <a:cs typeface="Garamond"/>
                <a:sym typeface="Garamond"/>
              </a:rPr>
              <a:t>Public key for encryption</a:t>
            </a:r>
            <a:endParaRPr/>
          </a:p>
          <a:p>
            <a:pPr indent="-533400" lvl="1" marL="1100138" rtl="0" algn="l">
              <a:lnSpc>
                <a:spcPct val="90000"/>
              </a:lnSpc>
              <a:spcBef>
                <a:spcPts val="400"/>
              </a:spcBef>
              <a:spcAft>
                <a:spcPts val="0"/>
              </a:spcAft>
              <a:buClr>
                <a:srgbClr val="124163"/>
              </a:buClr>
              <a:buSzPts val="2000"/>
              <a:buChar char="–"/>
            </a:pPr>
            <a:r>
              <a:rPr lang="en-US" sz="2000">
                <a:latin typeface="Garamond"/>
                <a:ea typeface="Garamond"/>
                <a:cs typeface="Garamond"/>
                <a:sym typeface="Garamond"/>
              </a:rPr>
              <a:t>Private key for decryption</a:t>
            </a:r>
            <a:endParaRPr/>
          </a:p>
          <a:p>
            <a:pPr indent="-609600" lvl="0" marL="609600" rtl="0" algn="l">
              <a:lnSpc>
                <a:spcPct val="90000"/>
              </a:lnSpc>
              <a:spcBef>
                <a:spcPts val="480"/>
              </a:spcBef>
              <a:spcAft>
                <a:spcPts val="0"/>
              </a:spcAft>
              <a:buClr>
                <a:srgbClr val="0000FF"/>
              </a:buClr>
              <a:buSzPts val="2400"/>
              <a:buChar char="•"/>
            </a:pPr>
            <a:r>
              <a:rPr lang="en-US" sz="2400">
                <a:latin typeface="Garamond"/>
                <a:ea typeface="Garamond"/>
                <a:cs typeface="Garamond"/>
                <a:sym typeface="Garamond"/>
              </a:rPr>
              <a:t>Messages encoded using public key can only be decoded by the private key</a:t>
            </a:r>
            <a:endParaRPr/>
          </a:p>
          <a:p>
            <a:pPr indent="-533400" lvl="1" marL="1100138" rtl="0" algn="l">
              <a:lnSpc>
                <a:spcPct val="90000"/>
              </a:lnSpc>
              <a:spcBef>
                <a:spcPts val="400"/>
              </a:spcBef>
              <a:spcAft>
                <a:spcPts val="0"/>
              </a:spcAft>
              <a:buClr>
                <a:srgbClr val="124163"/>
              </a:buClr>
              <a:buSzPts val="2000"/>
              <a:buChar char="–"/>
            </a:pPr>
            <a:r>
              <a:rPr lang="en-US" sz="2000">
                <a:latin typeface="Garamond"/>
                <a:ea typeface="Garamond"/>
                <a:cs typeface="Garamond"/>
                <a:sym typeface="Garamond"/>
              </a:rPr>
              <a:t>Secret transmission of key for decryption is not required</a:t>
            </a:r>
            <a:endParaRPr/>
          </a:p>
          <a:p>
            <a:pPr indent="-533400" lvl="1" marL="1100138" rtl="0" algn="l">
              <a:lnSpc>
                <a:spcPct val="90000"/>
              </a:lnSpc>
              <a:spcBef>
                <a:spcPts val="400"/>
              </a:spcBef>
              <a:spcAft>
                <a:spcPts val="0"/>
              </a:spcAft>
              <a:buClr>
                <a:srgbClr val="124163"/>
              </a:buClr>
              <a:buSzPts val="2000"/>
              <a:buChar char="–"/>
            </a:pPr>
            <a:r>
              <a:rPr lang="en-US" sz="2000">
                <a:latin typeface="Garamond"/>
                <a:ea typeface="Garamond"/>
                <a:cs typeface="Garamond"/>
                <a:sym typeface="Garamond"/>
              </a:rPr>
              <a:t>Every entity can generate a key pair and release its public key</a:t>
            </a:r>
            <a:endParaRPr/>
          </a:p>
        </p:txBody>
      </p:sp>
      <p:sp>
        <p:nvSpPr>
          <p:cNvPr id="62" name="Google Shape;62;p13"/>
          <p:cNvSpPr/>
          <p:nvPr/>
        </p:nvSpPr>
        <p:spPr>
          <a:xfrm>
            <a:off x="2209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t/>
            </a:r>
            <a:endParaRPr b="0" i="0" sz="4400" u="none" cap="none" strike="noStrike">
              <a:solidFill>
                <a:srgbClr val="CC0000"/>
              </a:solidFill>
              <a:latin typeface="Arial"/>
              <a:ea typeface="Arial"/>
              <a:cs typeface="Arial"/>
              <a:sym typeface="Arial"/>
            </a:endParaRPr>
          </a:p>
        </p:txBody>
      </p:sp>
      <p:sp>
        <p:nvSpPr>
          <p:cNvPr id="63" name="Google Shape;63;p13"/>
          <p:cNvSpPr/>
          <p:nvPr/>
        </p:nvSpPr>
        <p:spPr>
          <a:xfrm>
            <a:off x="2209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CC0000"/>
                </a:solidFill>
                <a:latin typeface="Times New Roman"/>
                <a:ea typeface="Times New Roman"/>
                <a:cs typeface="Times New Roman"/>
                <a:sym typeface="Times New Roman"/>
              </a:rPr>
              <a:t>Asymmetric Encryption </a:t>
            </a:r>
            <a:br>
              <a:rPr b="0" i="0" lang="en-US" sz="3600" u="none" cap="none" strike="noStrike">
                <a:solidFill>
                  <a:srgbClr val="CC0000"/>
                </a:solidFill>
                <a:latin typeface="Times New Roman"/>
                <a:ea typeface="Times New Roman"/>
                <a:cs typeface="Times New Roman"/>
                <a:sym typeface="Times New Roman"/>
              </a:rPr>
            </a:br>
            <a:r>
              <a:rPr b="0" i="0" lang="en-US" sz="2400" u="none" cap="none" strike="noStrike">
                <a:solidFill>
                  <a:srgbClr val="333399"/>
                </a:solidFill>
                <a:latin typeface="Arial"/>
                <a:ea typeface="Arial"/>
                <a:cs typeface="Arial"/>
                <a:sym typeface="Arial"/>
              </a:rPr>
              <a:t>Basics</a:t>
            </a:r>
            <a:endParaRPr b="0" i="0" sz="1400" u="none" cap="none" strike="noStrike">
              <a:solidFill>
                <a:srgbClr val="000000"/>
              </a:solidFill>
              <a:latin typeface="Arial"/>
              <a:ea typeface="Arial"/>
              <a:cs typeface="Arial"/>
              <a:sym typeface="Arial"/>
            </a:endParaRPr>
          </a:p>
        </p:txBody>
      </p:sp>
      <p:sp>
        <p:nvSpPr>
          <p:cNvPr id="64" name="Google Shape;64;p13"/>
          <p:cNvSpPr/>
          <p:nvPr/>
        </p:nvSpPr>
        <p:spPr>
          <a:xfrm>
            <a:off x="2281238" y="3848100"/>
            <a:ext cx="914400" cy="990600"/>
          </a:xfrm>
          <a:prstGeom prst="foldedCorner">
            <a:avLst>
              <a:gd fmla="val 12500" name="adj"/>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Plain Text</a:t>
            </a:r>
            <a:endParaRPr b="0" i="0" sz="1200" u="none" cap="none" strike="noStrike">
              <a:solidFill>
                <a:srgbClr val="CC0000"/>
              </a:solidFill>
              <a:latin typeface="Arial"/>
              <a:ea typeface="Arial"/>
              <a:cs typeface="Arial"/>
              <a:sym typeface="Arial"/>
            </a:endParaRPr>
          </a:p>
        </p:txBody>
      </p:sp>
      <p:sp>
        <p:nvSpPr>
          <p:cNvPr id="65" name="Google Shape;65;p13"/>
          <p:cNvSpPr/>
          <p:nvPr/>
        </p:nvSpPr>
        <p:spPr>
          <a:xfrm>
            <a:off x="3740150" y="3810000"/>
            <a:ext cx="1143000" cy="1066800"/>
          </a:xfrm>
          <a:prstGeom prst="cube">
            <a:avLst>
              <a:gd fmla="val 15181"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Cipher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CC0000"/>
              </a:solidFill>
              <a:latin typeface="Arial"/>
              <a:ea typeface="Arial"/>
              <a:cs typeface="Arial"/>
              <a:sym typeface="Arial"/>
            </a:endParaRPr>
          </a:p>
        </p:txBody>
      </p:sp>
      <p:cxnSp>
        <p:nvCxnSpPr>
          <p:cNvPr id="66" name="Google Shape;66;p13"/>
          <p:cNvCxnSpPr/>
          <p:nvPr/>
        </p:nvCxnSpPr>
        <p:spPr>
          <a:xfrm rot="10800000">
            <a:off x="4313238" y="4876800"/>
            <a:ext cx="0" cy="533400"/>
          </a:xfrm>
          <a:prstGeom prst="straightConnector1">
            <a:avLst/>
          </a:prstGeom>
          <a:noFill/>
          <a:ln cap="flat" cmpd="sng" w="19050">
            <a:solidFill>
              <a:schemeClr val="dk1"/>
            </a:solidFill>
            <a:prstDash val="solid"/>
            <a:round/>
            <a:headEnd len="sm" w="sm" type="none"/>
            <a:tailEnd len="med" w="med" type="triangle"/>
          </a:ln>
        </p:spPr>
      </p:cxnSp>
      <p:cxnSp>
        <p:nvCxnSpPr>
          <p:cNvPr id="67" name="Google Shape;67;p13"/>
          <p:cNvCxnSpPr/>
          <p:nvPr/>
        </p:nvCxnSpPr>
        <p:spPr>
          <a:xfrm rot="10800000">
            <a:off x="3462338" y="4076700"/>
            <a:ext cx="0" cy="533400"/>
          </a:xfrm>
          <a:prstGeom prst="straightConnector1">
            <a:avLst/>
          </a:prstGeom>
          <a:noFill/>
          <a:ln cap="flat" cmpd="sng" w="19050">
            <a:solidFill>
              <a:schemeClr val="dk1"/>
            </a:solidFill>
            <a:prstDash val="solid"/>
            <a:round/>
            <a:headEnd len="sm" w="sm" type="none"/>
            <a:tailEnd len="med" w="med" type="triangle"/>
          </a:ln>
        </p:spPr>
      </p:cxnSp>
      <p:cxnSp>
        <p:nvCxnSpPr>
          <p:cNvPr id="68" name="Google Shape;68;p13"/>
          <p:cNvCxnSpPr/>
          <p:nvPr/>
        </p:nvCxnSpPr>
        <p:spPr>
          <a:xfrm rot="10800000">
            <a:off x="5143500" y="4076700"/>
            <a:ext cx="0" cy="533400"/>
          </a:xfrm>
          <a:prstGeom prst="straightConnector1">
            <a:avLst/>
          </a:prstGeom>
          <a:noFill/>
          <a:ln cap="flat" cmpd="sng" w="19050">
            <a:solidFill>
              <a:schemeClr val="dk1"/>
            </a:solidFill>
            <a:prstDash val="solid"/>
            <a:round/>
            <a:headEnd len="sm" w="sm" type="none"/>
            <a:tailEnd len="med" w="med" type="triangle"/>
          </a:ln>
        </p:spPr>
      </p:cxnSp>
      <p:sp>
        <p:nvSpPr>
          <p:cNvPr id="69" name="Google Shape;69;p13"/>
          <p:cNvSpPr txBox="1"/>
          <p:nvPr/>
        </p:nvSpPr>
        <p:spPr>
          <a:xfrm>
            <a:off x="3767139" y="6324601"/>
            <a:ext cx="103265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Public Key</a:t>
            </a:r>
            <a:endParaRPr b="0" i="0" sz="1400" u="none" cap="none" strike="noStrike">
              <a:solidFill>
                <a:srgbClr val="000000"/>
              </a:solidFill>
              <a:latin typeface="Arial"/>
              <a:ea typeface="Arial"/>
              <a:cs typeface="Arial"/>
              <a:sym typeface="Arial"/>
            </a:endParaRPr>
          </a:p>
        </p:txBody>
      </p:sp>
      <p:pic>
        <p:nvPicPr>
          <p:cNvPr id="70" name="Google Shape;70;p13"/>
          <p:cNvPicPr preferRelativeResize="0"/>
          <p:nvPr/>
        </p:nvPicPr>
        <p:blipFill rotWithShape="1">
          <a:blip r:embed="rId3">
            <a:alphaModFix/>
          </a:blip>
          <a:srcRect b="0" l="0" r="0" t="0"/>
          <a:stretch/>
        </p:blipFill>
        <p:spPr>
          <a:xfrm>
            <a:off x="4092576" y="5486400"/>
            <a:ext cx="441325" cy="838200"/>
          </a:xfrm>
          <a:prstGeom prst="rect">
            <a:avLst/>
          </a:prstGeom>
          <a:noFill/>
          <a:ln>
            <a:noFill/>
          </a:ln>
        </p:spPr>
      </p:pic>
      <p:cxnSp>
        <p:nvCxnSpPr>
          <p:cNvPr id="71" name="Google Shape;71;p13"/>
          <p:cNvCxnSpPr/>
          <p:nvPr/>
        </p:nvCxnSpPr>
        <p:spPr>
          <a:xfrm rot="10800000">
            <a:off x="8267700" y="4076700"/>
            <a:ext cx="0" cy="533400"/>
          </a:xfrm>
          <a:prstGeom prst="straightConnector1">
            <a:avLst/>
          </a:prstGeom>
          <a:noFill/>
          <a:ln cap="flat" cmpd="sng" w="19050">
            <a:solidFill>
              <a:schemeClr val="dk1"/>
            </a:solidFill>
            <a:prstDash val="solid"/>
            <a:round/>
            <a:headEnd len="sm" w="sm" type="none"/>
            <a:tailEnd len="med" w="med" type="triangle"/>
          </a:ln>
        </p:spPr>
      </p:cxnSp>
      <p:cxnSp>
        <p:nvCxnSpPr>
          <p:cNvPr id="72" name="Google Shape;72;p13"/>
          <p:cNvCxnSpPr/>
          <p:nvPr/>
        </p:nvCxnSpPr>
        <p:spPr>
          <a:xfrm rot="10800000">
            <a:off x="6591300" y="4076700"/>
            <a:ext cx="0" cy="533400"/>
          </a:xfrm>
          <a:prstGeom prst="straightConnector1">
            <a:avLst/>
          </a:prstGeom>
          <a:noFill/>
          <a:ln cap="flat" cmpd="sng" w="19050">
            <a:solidFill>
              <a:schemeClr val="dk1"/>
            </a:solidFill>
            <a:prstDash val="solid"/>
            <a:round/>
            <a:headEnd len="sm" w="sm" type="none"/>
            <a:tailEnd len="med" w="med" type="triangle"/>
          </a:ln>
        </p:spPr>
      </p:cxnSp>
      <p:cxnSp>
        <p:nvCxnSpPr>
          <p:cNvPr id="73" name="Google Shape;73;p13"/>
          <p:cNvCxnSpPr/>
          <p:nvPr/>
        </p:nvCxnSpPr>
        <p:spPr>
          <a:xfrm rot="10800000">
            <a:off x="7434263" y="4876800"/>
            <a:ext cx="0" cy="533400"/>
          </a:xfrm>
          <a:prstGeom prst="straightConnector1">
            <a:avLst/>
          </a:prstGeom>
          <a:noFill/>
          <a:ln cap="flat" cmpd="sng" w="19050">
            <a:solidFill>
              <a:schemeClr val="dk1"/>
            </a:solidFill>
            <a:prstDash val="solid"/>
            <a:round/>
            <a:headEnd len="sm" w="sm" type="none"/>
            <a:tailEnd len="med" w="med" type="triangle"/>
          </a:ln>
        </p:spPr>
      </p:cxnSp>
      <p:sp>
        <p:nvSpPr>
          <p:cNvPr id="74" name="Google Shape;74;p13"/>
          <p:cNvSpPr txBox="1"/>
          <p:nvPr/>
        </p:nvSpPr>
        <p:spPr>
          <a:xfrm>
            <a:off x="6858000" y="6324601"/>
            <a:ext cx="110158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Private Key</a:t>
            </a:r>
            <a:endParaRPr b="0" i="0" sz="1400" u="none" cap="none" strike="noStrike">
              <a:solidFill>
                <a:srgbClr val="000000"/>
              </a:solidFill>
              <a:latin typeface="Arial"/>
              <a:ea typeface="Arial"/>
              <a:cs typeface="Arial"/>
              <a:sym typeface="Arial"/>
            </a:endParaRPr>
          </a:p>
        </p:txBody>
      </p:sp>
      <p:pic>
        <p:nvPicPr>
          <p:cNvPr id="75" name="Google Shape;75;p13"/>
          <p:cNvPicPr preferRelativeResize="0"/>
          <p:nvPr/>
        </p:nvPicPr>
        <p:blipFill rotWithShape="1">
          <a:blip r:embed="rId4">
            <a:alphaModFix/>
          </a:blip>
          <a:srcRect b="0" l="0" r="0" t="0"/>
          <a:stretch/>
        </p:blipFill>
        <p:spPr>
          <a:xfrm>
            <a:off x="7213601" y="5486400"/>
            <a:ext cx="441325" cy="838200"/>
          </a:xfrm>
          <a:prstGeom prst="rect">
            <a:avLst/>
          </a:prstGeom>
          <a:noFill/>
          <a:ln>
            <a:noFill/>
          </a:ln>
        </p:spPr>
      </p:pic>
      <p:sp>
        <p:nvSpPr>
          <p:cNvPr id="76" name="Google Shape;76;p13"/>
          <p:cNvSpPr/>
          <p:nvPr/>
        </p:nvSpPr>
        <p:spPr>
          <a:xfrm>
            <a:off x="5410200" y="3848100"/>
            <a:ext cx="914400" cy="990600"/>
          </a:xfrm>
          <a:prstGeom prst="foldedCorner">
            <a:avLst>
              <a:gd fmla="val 12500" name="adj"/>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Cipher Text</a:t>
            </a:r>
            <a:endParaRPr b="0" i="0" sz="1200" u="none" cap="none" strike="noStrike">
              <a:solidFill>
                <a:srgbClr val="CC0000"/>
              </a:solidFill>
              <a:latin typeface="Arial"/>
              <a:ea typeface="Arial"/>
              <a:cs typeface="Arial"/>
              <a:sym typeface="Arial"/>
            </a:endParaRPr>
          </a:p>
        </p:txBody>
      </p:sp>
      <p:sp>
        <p:nvSpPr>
          <p:cNvPr id="77" name="Google Shape;77;p13"/>
          <p:cNvSpPr/>
          <p:nvPr/>
        </p:nvSpPr>
        <p:spPr>
          <a:xfrm>
            <a:off x="8534400" y="3848100"/>
            <a:ext cx="914400" cy="990600"/>
          </a:xfrm>
          <a:prstGeom prst="foldedCorner">
            <a:avLst>
              <a:gd fmla="val 12500" name="adj"/>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Plain Text</a:t>
            </a:r>
            <a:endParaRPr b="0" i="0" sz="1200" u="none" cap="none" strike="noStrike">
              <a:solidFill>
                <a:srgbClr val="CC0000"/>
              </a:solidFill>
              <a:latin typeface="Arial"/>
              <a:ea typeface="Arial"/>
              <a:cs typeface="Arial"/>
              <a:sym typeface="Arial"/>
            </a:endParaRPr>
          </a:p>
        </p:txBody>
      </p:sp>
      <p:sp>
        <p:nvSpPr>
          <p:cNvPr id="78" name="Google Shape;78;p13"/>
          <p:cNvSpPr/>
          <p:nvPr/>
        </p:nvSpPr>
        <p:spPr>
          <a:xfrm>
            <a:off x="6861175" y="3810000"/>
            <a:ext cx="1143000" cy="1066800"/>
          </a:xfrm>
          <a:prstGeom prst="cube">
            <a:avLst>
              <a:gd fmla="val 15181"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Cipher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CC0000"/>
              </a:solidFill>
              <a:latin typeface="Arial"/>
              <a:ea typeface="Arial"/>
              <a:cs typeface="Arial"/>
              <a:sym typeface="Arial"/>
            </a:endParaRPr>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200" u="none" cap="none" strike="noStrike">
              <a:solidFill>
                <a:srgbClr val="898989"/>
              </a:solidFill>
              <a:latin typeface="Calibri"/>
              <a:ea typeface="Calibri"/>
              <a:cs typeface="Calibri"/>
              <a:sym typeface="Calibri"/>
            </a:endParaRPr>
          </a:p>
        </p:txBody>
      </p:sp>
      <p:cxnSp>
        <p:nvCxnSpPr>
          <p:cNvPr id="85" name="Google Shape;85;p14"/>
          <p:cNvCxnSpPr/>
          <p:nvPr/>
        </p:nvCxnSpPr>
        <p:spPr>
          <a:xfrm>
            <a:off x="1676400" y="533400"/>
            <a:ext cx="8763000" cy="0"/>
          </a:xfrm>
          <a:prstGeom prst="straightConnector1">
            <a:avLst/>
          </a:prstGeom>
          <a:noFill/>
          <a:ln cap="flat" cmpd="sng" w="76200">
            <a:solidFill>
              <a:schemeClr val="hlink"/>
            </a:solidFill>
            <a:prstDash val="solid"/>
            <a:round/>
            <a:headEnd len="sm" w="sm" type="none"/>
            <a:tailEnd len="sm" w="sm" type="none"/>
          </a:ln>
        </p:spPr>
      </p:cxnSp>
      <p:cxnSp>
        <p:nvCxnSpPr>
          <p:cNvPr id="86" name="Google Shape;86;p14"/>
          <p:cNvCxnSpPr/>
          <p:nvPr/>
        </p:nvCxnSpPr>
        <p:spPr>
          <a:xfrm>
            <a:off x="1676400" y="1371600"/>
            <a:ext cx="8763000" cy="0"/>
          </a:xfrm>
          <a:prstGeom prst="straightConnector1">
            <a:avLst/>
          </a:prstGeom>
          <a:noFill/>
          <a:ln cap="flat" cmpd="sng" w="19050">
            <a:solidFill>
              <a:schemeClr val="hlink"/>
            </a:solidFill>
            <a:prstDash val="solid"/>
            <a:round/>
            <a:headEnd len="sm" w="sm" type="none"/>
            <a:tailEnd len="sm" w="sm" type="none"/>
          </a:ln>
        </p:spPr>
      </p:cxnSp>
      <p:sp>
        <p:nvSpPr>
          <p:cNvPr id="87" name="Google Shape;87;p14"/>
          <p:cNvSpPr txBox="1"/>
          <p:nvPr/>
        </p:nvSpPr>
        <p:spPr>
          <a:xfrm>
            <a:off x="1828800" y="762000"/>
            <a:ext cx="49276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folHlink"/>
                </a:solidFill>
                <a:latin typeface="Times New Roman"/>
                <a:ea typeface="Times New Roman"/>
                <a:cs typeface="Times New Roman"/>
                <a:sym typeface="Times New Roman"/>
              </a:rPr>
              <a:t>Figure 30.4  </a:t>
            </a:r>
            <a:r>
              <a:rPr b="0" i="1" lang="en-US" sz="2000" u="none" cap="none" strike="noStrike">
                <a:solidFill>
                  <a:schemeClr val="dk1"/>
                </a:solidFill>
                <a:latin typeface="Times New Roman"/>
                <a:ea typeface="Times New Roman"/>
                <a:cs typeface="Times New Roman"/>
                <a:sym typeface="Times New Roman"/>
              </a:rPr>
              <a:t>Asymmetric-key cryptography</a:t>
            </a:r>
            <a:endParaRPr b="0" i="0" sz="1400" u="none" cap="none" strike="noStrike">
              <a:solidFill>
                <a:srgbClr val="000000"/>
              </a:solidFill>
              <a:latin typeface="Arial"/>
              <a:ea typeface="Arial"/>
              <a:cs typeface="Arial"/>
              <a:sym typeface="Arial"/>
            </a:endParaRPr>
          </a:p>
        </p:txBody>
      </p:sp>
      <p:cxnSp>
        <p:nvCxnSpPr>
          <p:cNvPr id="88" name="Google Shape;88;p14"/>
          <p:cNvCxnSpPr/>
          <p:nvPr/>
        </p:nvCxnSpPr>
        <p:spPr>
          <a:xfrm>
            <a:off x="1676400" y="6248400"/>
            <a:ext cx="8763000" cy="0"/>
          </a:xfrm>
          <a:prstGeom prst="straightConnector1">
            <a:avLst/>
          </a:prstGeom>
          <a:noFill/>
          <a:ln cap="flat" cmpd="sng" w="76200">
            <a:solidFill>
              <a:schemeClr val="hlink"/>
            </a:solidFill>
            <a:prstDash val="solid"/>
            <a:round/>
            <a:headEnd len="sm" w="sm" type="none"/>
            <a:tailEnd len="sm" w="sm" type="none"/>
          </a:ln>
        </p:spPr>
      </p:cxnSp>
      <p:pic>
        <p:nvPicPr>
          <p:cNvPr id="89" name="Google Shape;89;p14"/>
          <p:cNvPicPr preferRelativeResize="0"/>
          <p:nvPr/>
        </p:nvPicPr>
        <p:blipFill rotWithShape="1">
          <a:blip r:embed="rId3">
            <a:alphaModFix/>
          </a:blip>
          <a:srcRect b="0" l="0" r="0" t="0"/>
          <a:stretch/>
        </p:blipFill>
        <p:spPr>
          <a:xfrm>
            <a:off x="2130426" y="2324100"/>
            <a:ext cx="7165975" cy="2781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200" u="none" cap="none" strike="noStrike">
              <a:solidFill>
                <a:srgbClr val="898989"/>
              </a:solidFill>
              <a:latin typeface="Calibri"/>
              <a:ea typeface="Calibri"/>
              <a:cs typeface="Calibri"/>
              <a:sym typeface="Calibri"/>
            </a:endParaRPr>
          </a:p>
        </p:txBody>
      </p:sp>
      <p:sp>
        <p:nvSpPr>
          <p:cNvPr id="96" name="Google Shape;96;p15"/>
          <p:cNvSpPr/>
          <p:nvPr/>
        </p:nvSpPr>
        <p:spPr>
          <a:xfrm>
            <a:off x="1890713" y="107951"/>
            <a:ext cx="438150" cy="47466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97" name="Google Shape;97;p15"/>
          <p:cNvSpPr/>
          <p:nvPr/>
        </p:nvSpPr>
        <p:spPr>
          <a:xfrm>
            <a:off x="2273301" y="107951"/>
            <a:ext cx="328613" cy="474663"/>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98" name="Google Shape;98;p15"/>
          <p:cNvSpPr/>
          <p:nvPr/>
        </p:nvSpPr>
        <p:spPr>
          <a:xfrm>
            <a:off x="2014539" y="530226"/>
            <a:ext cx="422275" cy="474663"/>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99" name="Google Shape;99;p15"/>
          <p:cNvSpPr/>
          <p:nvPr/>
        </p:nvSpPr>
        <p:spPr>
          <a:xfrm>
            <a:off x="2384425" y="530226"/>
            <a:ext cx="368300" cy="474663"/>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00" name="Google Shape;100;p15"/>
          <p:cNvSpPr/>
          <p:nvPr/>
        </p:nvSpPr>
        <p:spPr>
          <a:xfrm>
            <a:off x="1600200" y="457201"/>
            <a:ext cx="560388"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01" name="Google Shape;101;p15"/>
          <p:cNvSpPr/>
          <p:nvPr/>
        </p:nvSpPr>
        <p:spPr>
          <a:xfrm>
            <a:off x="2235200" y="1"/>
            <a:ext cx="31750" cy="10525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02" name="Google Shape;102;p15"/>
          <p:cNvSpPr/>
          <p:nvPr/>
        </p:nvSpPr>
        <p:spPr>
          <a:xfrm>
            <a:off x="1966914"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cxnSp>
        <p:nvCxnSpPr>
          <p:cNvPr id="103" name="Google Shape;103;p15"/>
          <p:cNvCxnSpPr/>
          <p:nvPr/>
        </p:nvCxnSpPr>
        <p:spPr>
          <a:xfrm>
            <a:off x="1981200" y="2667000"/>
            <a:ext cx="8153400" cy="0"/>
          </a:xfrm>
          <a:prstGeom prst="straightConnector1">
            <a:avLst/>
          </a:prstGeom>
          <a:noFill/>
          <a:ln cap="flat" cmpd="sng" w="76200">
            <a:solidFill>
              <a:srgbClr val="009900"/>
            </a:solidFill>
            <a:prstDash val="solid"/>
            <a:round/>
            <a:headEnd len="sm" w="sm" type="none"/>
            <a:tailEnd len="sm" w="sm" type="none"/>
          </a:ln>
        </p:spPr>
      </p:cxnSp>
      <p:cxnSp>
        <p:nvCxnSpPr>
          <p:cNvPr id="104" name="Google Shape;104;p15"/>
          <p:cNvCxnSpPr/>
          <p:nvPr/>
        </p:nvCxnSpPr>
        <p:spPr>
          <a:xfrm>
            <a:off x="1982788" y="5410200"/>
            <a:ext cx="8153400" cy="0"/>
          </a:xfrm>
          <a:prstGeom prst="straightConnector1">
            <a:avLst/>
          </a:prstGeom>
          <a:noFill/>
          <a:ln cap="flat" cmpd="sng" w="76200">
            <a:solidFill>
              <a:srgbClr val="009900"/>
            </a:solidFill>
            <a:prstDash val="solid"/>
            <a:round/>
            <a:headEnd len="sm" w="sm" type="none"/>
            <a:tailEnd len="sm" w="sm" type="none"/>
          </a:ln>
        </p:spPr>
      </p:cxnSp>
      <p:sp>
        <p:nvSpPr>
          <p:cNvPr id="105" name="Google Shape;105;p15"/>
          <p:cNvSpPr/>
          <p:nvPr/>
        </p:nvSpPr>
        <p:spPr>
          <a:xfrm>
            <a:off x="2019300" y="2759075"/>
            <a:ext cx="8077200" cy="1384300"/>
          </a:xfrm>
          <a:prstGeom prst="rect">
            <a:avLst/>
          </a:prstGeom>
          <a:solidFill>
            <a:srgbClr val="99FF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0" i="1" lang="en-US" sz="2800" u="none" cap="none" strike="noStrike">
                <a:solidFill>
                  <a:schemeClr val="dk1"/>
                </a:solidFill>
                <a:latin typeface="Times New Roman"/>
                <a:ea typeface="Times New Roman"/>
                <a:cs typeface="Times New Roman"/>
                <a:sym typeface="Times New Roman"/>
              </a:rPr>
              <a:t>An asymmetric-key (or public-key) cipher uses two keys: one private (To encrypt data) and one public(To decrypt data).</a:t>
            </a:r>
            <a:endParaRPr b="0" i="0" sz="2800" u="none" cap="none" strike="noStrike">
              <a:solidFill>
                <a:schemeClr val="dk1"/>
              </a:solidFill>
              <a:latin typeface="Arial"/>
              <a:ea typeface="Arial"/>
              <a:cs typeface="Arial"/>
              <a:sym typeface="Arial"/>
            </a:endParaRPr>
          </a:p>
        </p:txBody>
      </p:sp>
      <p:grpSp>
        <p:nvGrpSpPr>
          <p:cNvPr id="106" name="Google Shape;106;p15"/>
          <p:cNvGrpSpPr/>
          <p:nvPr/>
        </p:nvGrpSpPr>
        <p:grpSpPr>
          <a:xfrm>
            <a:off x="1981200" y="1981200"/>
            <a:ext cx="1143000" cy="566738"/>
            <a:chOff x="1200" y="1248"/>
            <a:chExt cx="720" cy="357"/>
          </a:xfrm>
        </p:grpSpPr>
        <p:pic>
          <p:nvPicPr>
            <p:cNvPr id="107" name="Google Shape;107;p15"/>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108" name="Google Shape;108;p15"/>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1" lang="en-US" sz="2800" u="none" cap="none" strike="noStrike">
                  <a:solidFill>
                    <a:schemeClr val="hlink"/>
                  </a:solidFill>
                  <a:latin typeface="Times New Roman"/>
                  <a:ea typeface="Times New Roman"/>
                  <a:cs typeface="Times New Roman"/>
                  <a:sym typeface="Times New Roman"/>
                </a:rPr>
                <a:t>Note</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6"/>
          <p:cNvSpPr txBox="1"/>
          <p:nvPr>
            <p:ph idx="1" type="body"/>
          </p:nvPr>
        </p:nvSpPr>
        <p:spPr>
          <a:xfrm>
            <a:off x="2286000" y="1143000"/>
            <a:ext cx="8686800" cy="5105400"/>
          </a:xfrm>
          <a:prstGeom prst="rect">
            <a:avLst/>
          </a:prstGeom>
          <a:solidFill>
            <a:schemeClr val="lt1"/>
          </a:solidFill>
          <a:ln>
            <a:noFill/>
          </a:ln>
        </p:spPr>
        <p:txBody>
          <a:bodyPr anchorCtr="0" anchor="t" bIns="45700" lIns="91425" spcFirstLastPara="1" rIns="91425" wrap="square" tIns="45700">
            <a:noAutofit/>
          </a:bodyPr>
          <a:lstStyle/>
          <a:p>
            <a:pPr indent="-609600" lvl="0" marL="609600" rtl="0" algn="l">
              <a:lnSpc>
                <a:spcPct val="100000"/>
              </a:lnSpc>
              <a:spcBef>
                <a:spcPts val="0"/>
              </a:spcBef>
              <a:spcAft>
                <a:spcPts val="0"/>
              </a:spcAft>
              <a:buClr>
                <a:srgbClr val="0000FF"/>
              </a:buClr>
              <a:buSzPts val="2600"/>
              <a:buChar char="•"/>
            </a:pPr>
            <a:r>
              <a:rPr lang="en-US" sz="2600">
                <a:latin typeface="Times New Roman"/>
                <a:ea typeface="Times New Roman"/>
                <a:cs typeface="Times New Roman"/>
                <a:sym typeface="Times New Roman"/>
              </a:rPr>
              <a:t>Two most popular algorithms are RSA &amp; El Gamal</a:t>
            </a:r>
            <a:endParaRPr/>
          </a:p>
          <a:p>
            <a:pPr indent="-533400" lvl="1" marL="1100138" rtl="0" algn="l">
              <a:lnSpc>
                <a:spcPct val="100000"/>
              </a:lnSpc>
              <a:spcBef>
                <a:spcPts val="480"/>
              </a:spcBef>
              <a:spcAft>
                <a:spcPts val="0"/>
              </a:spcAft>
              <a:buClr>
                <a:srgbClr val="124163"/>
              </a:buClr>
              <a:buSzPts val="2400"/>
              <a:buChar char="–"/>
            </a:pPr>
            <a:r>
              <a:rPr lang="en-US" sz="2400">
                <a:latin typeface="Times New Roman"/>
                <a:ea typeface="Times New Roman"/>
                <a:cs typeface="Times New Roman"/>
                <a:sym typeface="Times New Roman"/>
              </a:rPr>
              <a:t>RSA</a:t>
            </a:r>
            <a:endParaRPr/>
          </a:p>
          <a:p>
            <a:pPr indent="-457200" lvl="2" marL="1366838" rtl="0" algn="l">
              <a:lnSpc>
                <a:spcPct val="100000"/>
              </a:lnSpc>
              <a:spcBef>
                <a:spcPts val="400"/>
              </a:spcBef>
              <a:spcAft>
                <a:spcPts val="0"/>
              </a:spcAft>
              <a:buClr>
                <a:srgbClr val="7030A0"/>
              </a:buClr>
              <a:buSzPts val="2000"/>
              <a:buChar char="•"/>
            </a:pPr>
            <a:r>
              <a:rPr lang="en-US" sz="2000">
                <a:latin typeface="Times New Roman"/>
                <a:ea typeface="Times New Roman"/>
                <a:cs typeface="Times New Roman"/>
                <a:sym typeface="Times New Roman"/>
              </a:rPr>
              <a:t>Developed by Ron Rivest, Adi Shamir, Len Adelman</a:t>
            </a:r>
            <a:endParaRPr/>
          </a:p>
          <a:p>
            <a:pPr indent="-457200" lvl="2" marL="1366838" rtl="0" algn="l">
              <a:lnSpc>
                <a:spcPct val="100000"/>
              </a:lnSpc>
              <a:spcBef>
                <a:spcPts val="400"/>
              </a:spcBef>
              <a:spcAft>
                <a:spcPts val="0"/>
              </a:spcAft>
              <a:buClr>
                <a:srgbClr val="7030A0"/>
              </a:buClr>
              <a:buSzPts val="2000"/>
              <a:buChar char="•"/>
            </a:pPr>
            <a:r>
              <a:rPr lang="en-US" sz="2000">
                <a:latin typeface="Times New Roman"/>
                <a:ea typeface="Times New Roman"/>
                <a:cs typeface="Times New Roman"/>
                <a:sym typeface="Times New Roman"/>
              </a:rPr>
              <a:t>Both public and private key are interchangable</a:t>
            </a:r>
            <a:endParaRPr/>
          </a:p>
          <a:p>
            <a:pPr indent="-457200" lvl="2" marL="1366838" rtl="0" algn="l">
              <a:lnSpc>
                <a:spcPct val="100000"/>
              </a:lnSpc>
              <a:spcBef>
                <a:spcPts val="400"/>
              </a:spcBef>
              <a:spcAft>
                <a:spcPts val="0"/>
              </a:spcAft>
              <a:buClr>
                <a:srgbClr val="7030A0"/>
              </a:buClr>
              <a:buSzPts val="2000"/>
              <a:buChar char="•"/>
            </a:pPr>
            <a:r>
              <a:rPr lang="en-US" sz="2000">
                <a:latin typeface="Times New Roman"/>
                <a:ea typeface="Times New Roman"/>
                <a:cs typeface="Times New Roman"/>
                <a:sym typeface="Times New Roman"/>
              </a:rPr>
              <a:t>Variable Key Size (512, 1024, or 2048 buts)</a:t>
            </a:r>
            <a:endParaRPr/>
          </a:p>
          <a:p>
            <a:pPr indent="-457200" lvl="2" marL="1366838" rtl="0" algn="l">
              <a:lnSpc>
                <a:spcPct val="100000"/>
              </a:lnSpc>
              <a:spcBef>
                <a:spcPts val="400"/>
              </a:spcBef>
              <a:spcAft>
                <a:spcPts val="0"/>
              </a:spcAft>
              <a:buClr>
                <a:srgbClr val="7030A0"/>
              </a:buClr>
              <a:buSzPts val="2000"/>
              <a:buChar char="•"/>
            </a:pPr>
            <a:r>
              <a:rPr lang="en-US" sz="2000">
                <a:latin typeface="Times New Roman"/>
                <a:ea typeface="Times New Roman"/>
                <a:cs typeface="Times New Roman"/>
                <a:sym typeface="Times New Roman"/>
              </a:rPr>
              <a:t>Most popular public key algorithm</a:t>
            </a:r>
            <a:endParaRPr/>
          </a:p>
          <a:p>
            <a:pPr indent="-533400" lvl="1" marL="1100138" rtl="0" algn="l">
              <a:lnSpc>
                <a:spcPct val="100000"/>
              </a:lnSpc>
              <a:spcBef>
                <a:spcPts val="480"/>
              </a:spcBef>
              <a:spcAft>
                <a:spcPts val="0"/>
              </a:spcAft>
              <a:buClr>
                <a:srgbClr val="124163"/>
              </a:buClr>
              <a:buSzPts val="2400"/>
              <a:buChar char="–"/>
            </a:pPr>
            <a:r>
              <a:rPr lang="en-US" sz="2400">
                <a:latin typeface="Times New Roman"/>
                <a:ea typeface="Times New Roman"/>
                <a:cs typeface="Times New Roman"/>
                <a:sym typeface="Times New Roman"/>
              </a:rPr>
              <a:t>El Gamal</a:t>
            </a:r>
            <a:endParaRPr/>
          </a:p>
          <a:p>
            <a:pPr indent="-457200" lvl="2" marL="1366838" rtl="0" algn="l">
              <a:lnSpc>
                <a:spcPct val="100000"/>
              </a:lnSpc>
              <a:spcBef>
                <a:spcPts val="400"/>
              </a:spcBef>
              <a:spcAft>
                <a:spcPts val="0"/>
              </a:spcAft>
              <a:buClr>
                <a:srgbClr val="7030A0"/>
              </a:buClr>
              <a:buSzPts val="2000"/>
              <a:buChar char="•"/>
            </a:pPr>
            <a:r>
              <a:rPr lang="en-US" sz="2000">
                <a:latin typeface="Times New Roman"/>
                <a:ea typeface="Times New Roman"/>
                <a:cs typeface="Times New Roman"/>
                <a:sym typeface="Times New Roman"/>
              </a:rPr>
              <a:t>Developed by Taher ElGamal</a:t>
            </a:r>
            <a:endParaRPr/>
          </a:p>
          <a:p>
            <a:pPr indent="-457200" lvl="2" marL="1366838" rtl="0" algn="l">
              <a:lnSpc>
                <a:spcPct val="100000"/>
              </a:lnSpc>
              <a:spcBef>
                <a:spcPts val="400"/>
              </a:spcBef>
              <a:spcAft>
                <a:spcPts val="0"/>
              </a:spcAft>
              <a:buClr>
                <a:srgbClr val="7030A0"/>
              </a:buClr>
              <a:buSzPts val="2000"/>
              <a:buChar char="•"/>
            </a:pPr>
            <a:r>
              <a:rPr lang="en-US" sz="2000">
                <a:latin typeface="Times New Roman"/>
                <a:ea typeface="Times New Roman"/>
                <a:cs typeface="Times New Roman"/>
                <a:sym typeface="Times New Roman"/>
              </a:rPr>
              <a:t>Variable key size (512 or 1024 bits)</a:t>
            </a:r>
            <a:endParaRPr/>
          </a:p>
          <a:p>
            <a:pPr indent="-457200" lvl="2" marL="1366838" rtl="0" algn="l">
              <a:lnSpc>
                <a:spcPct val="100000"/>
              </a:lnSpc>
              <a:spcBef>
                <a:spcPts val="400"/>
              </a:spcBef>
              <a:spcAft>
                <a:spcPts val="0"/>
              </a:spcAft>
              <a:buClr>
                <a:srgbClr val="7030A0"/>
              </a:buClr>
              <a:buSzPts val="2000"/>
              <a:buChar char="•"/>
            </a:pPr>
            <a:r>
              <a:rPr lang="en-US" sz="2000">
                <a:latin typeface="Times New Roman"/>
                <a:ea typeface="Times New Roman"/>
                <a:cs typeface="Times New Roman"/>
                <a:sym typeface="Times New Roman"/>
              </a:rPr>
              <a:t>Less common than RSA, used in protocols like PGP</a:t>
            </a:r>
            <a:endParaRPr/>
          </a:p>
        </p:txBody>
      </p:sp>
      <p:sp>
        <p:nvSpPr>
          <p:cNvPr id="115" name="Google Shape;115;p16"/>
          <p:cNvSpPr/>
          <p:nvPr/>
        </p:nvSpPr>
        <p:spPr>
          <a:xfrm>
            <a:off x="2209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t/>
            </a:r>
            <a:endParaRPr b="0" i="0" sz="4400" u="none" cap="none" strike="noStrike">
              <a:solidFill>
                <a:srgbClr val="CC0000"/>
              </a:solidFill>
              <a:latin typeface="Times New Roman"/>
              <a:ea typeface="Times New Roman"/>
              <a:cs typeface="Times New Roman"/>
              <a:sym typeface="Times New Roman"/>
            </a:endParaRPr>
          </a:p>
        </p:txBody>
      </p:sp>
      <p:sp>
        <p:nvSpPr>
          <p:cNvPr id="116" name="Google Shape;116;p16"/>
          <p:cNvSpPr/>
          <p:nvPr/>
        </p:nvSpPr>
        <p:spPr>
          <a:xfrm>
            <a:off x="2209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CC0000"/>
                </a:solidFill>
                <a:latin typeface="Times New Roman"/>
                <a:ea typeface="Times New Roman"/>
                <a:cs typeface="Times New Roman"/>
                <a:sym typeface="Times New Roman"/>
              </a:rPr>
              <a:t>Asymmetric Encryption </a:t>
            </a:r>
            <a:br>
              <a:rPr b="0" i="0" lang="en-US" sz="3600" u="none" cap="none" strike="noStrike">
                <a:solidFill>
                  <a:srgbClr val="CC0000"/>
                </a:solidFill>
                <a:latin typeface="Times New Roman"/>
                <a:ea typeface="Times New Roman"/>
                <a:cs typeface="Times New Roman"/>
                <a:sym typeface="Times New Roman"/>
              </a:rPr>
            </a:br>
            <a:r>
              <a:rPr b="0" i="0" lang="en-US" sz="2400" u="none" cap="none" strike="noStrike">
                <a:solidFill>
                  <a:srgbClr val="333399"/>
                </a:solidFill>
                <a:latin typeface="Times New Roman"/>
                <a:ea typeface="Times New Roman"/>
                <a:cs typeface="Times New Roman"/>
                <a:sym typeface="Times New Roman"/>
              </a:rPr>
              <a:t>Types</a:t>
            </a:r>
            <a:endParaRPr b="0" i="0" sz="1400" u="none" cap="none" strike="noStrike">
              <a:solidFill>
                <a:srgbClr val="000000"/>
              </a:solidFill>
              <a:latin typeface="Arial"/>
              <a:ea typeface="Arial"/>
              <a:cs typeface="Arial"/>
              <a:sym typeface="Arial"/>
            </a:endParaRPr>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7"/>
          <p:cNvSpPr txBox="1"/>
          <p:nvPr>
            <p:ph idx="1" type="body"/>
          </p:nvPr>
        </p:nvSpPr>
        <p:spPr>
          <a:xfrm>
            <a:off x="2209800" y="1143000"/>
            <a:ext cx="8229600" cy="5334000"/>
          </a:xfrm>
          <a:prstGeom prst="rect">
            <a:avLst/>
          </a:prstGeom>
          <a:solidFill>
            <a:schemeClr val="lt1"/>
          </a:solidFill>
          <a:ln>
            <a:noFill/>
          </a:ln>
        </p:spPr>
        <p:txBody>
          <a:bodyPr anchorCtr="0" anchor="t" bIns="45700" lIns="91425" spcFirstLastPara="1" rIns="91425" wrap="square" tIns="45700">
            <a:noAutofit/>
          </a:bodyPr>
          <a:lstStyle/>
          <a:p>
            <a:pPr indent="-609600" lvl="0" marL="609600" rtl="0" algn="l">
              <a:lnSpc>
                <a:spcPct val="100000"/>
              </a:lnSpc>
              <a:spcBef>
                <a:spcPts val="0"/>
              </a:spcBef>
              <a:spcAft>
                <a:spcPts val="0"/>
              </a:spcAft>
              <a:buClr>
                <a:srgbClr val="0000FF"/>
              </a:buClr>
              <a:buSzPts val="2200"/>
              <a:buChar char="•"/>
            </a:pPr>
            <a:r>
              <a:rPr lang="en-US" sz="2200">
                <a:latin typeface="Times New Roman"/>
                <a:ea typeface="Times New Roman"/>
                <a:cs typeface="Times New Roman"/>
                <a:sym typeface="Times New Roman"/>
              </a:rPr>
              <a:t>Choose two large prime numbers p &amp; q</a:t>
            </a:r>
            <a:endParaRPr/>
          </a:p>
          <a:p>
            <a:pPr indent="-609600" lvl="0" marL="609600" rtl="0" algn="l">
              <a:lnSpc>
                <a:spcPct val="100000"/>
              </a:lnSpc>
              <a:spcBef>
                <a:spcPts val="440"/>
              </a:spcBef>
              <a:spcAft>
                <a:spcPts val="0"/>
              </a:spcAft>
              <a:buClr>
                <a:srgbClr val="0000FF"/>
              </a:buClr>
              <a:buSzPts val="2200"/>
              <a:buChar char="•"/>
            </a:pPr>
            <a:r>
              <a:rPr lang="en-US" sz="2200">
                <a:latin typeface="Times New Roman"/>
                <a:ea typeface="Times New Roman"/>
                <a:cs typeface="Times New Roman"/>
                <a:sym typeface="Times New Roman"/>
              </a:rPr>
              <a:t>Compute n=pq and z=(p-1)(q-1)</a:t>
            </a:r>
            <a:endParaRPr/>
          </a:p>
          <a:p>
            <a:pPr indent="-609600" lvl="0" marL="609600" rtl="0" algn="l">
              <a:lnSpc>
                <a:spcPct val="100000"/>
              </a:lnSpc>
              <a:spcBef>
                <a:spcPts val="440"/>
              </a:spcBef>
              <a:spcAft>
                <a:spcPts val="0"/>
              </a:spcAft>
              <a:buClr>
                <a:srgbClr val="0000FF"/>
              </a:buClr>
              <a:buSzPts val="2200"/>
              <a:buChar char="•"/>
            </a:pPr>
            <a:r>
              <a:rPr lang="en-US" sz="2200">
                <a:latin typeface="Times New Roman"/>
                <a:ea typeface="Times New Roman"/>
                <a:cs typeface="Times New Roman"/>
                <a:sym typeface="Times New Roman"/>
              </a:rPr>
              <a:t>Choose number e, less than n, which has no common factor (other than 1) with z</a:t>
            </a:r>
            <a:endParaRPr/>
          </a:p>
          <a:p>
            <a:pPr indent="-609600" lvl="0" marL="609600" rtl="0" algn="l">
              <a:lnSpc>
                <a:spcPct val="100000"/>
              </a:lnSpc>
              <a:spcBef>
                <a:spcPts val="440"/>
              </a:spcBef>
              <a:spcAft>
                <a:spcPts val="0"/>
              </a:spcAft>
              <a:buClr>
                <a:srgbClr val="0000FF"/>
              </a:buClr>
              <a:buSzPts val="2200"/>
              <a:buChar char="•"/>
            </a:pPr>
            <a:r>
              <a:rPr lang="en-US" sz="2200">
                <a:latin typeface="Times New Roman"/>
                <a:ea typeface="Times New Roman"/>
                <a:cs typeface="Times New Roman"/>
                <a:sym typeface="Times New Roman"/>
              </a:rPr>
              <a:t>Find number d, such that ed – 1 is exactly divisible by z</a:t>
            </a:r>
            <a:endParaRPr/>
          </a:p>
          <a:p>
            <a:pPr indent="-609600" lvl="0" marL="609600" rtl="0" algn="l">
              <a:lnSpc>
                <a:spcPct val="100000"/>
              </a:lnSpc>
              <a:spcBef>
                <a:spcPts val="440"/>
              </a:spcBef>
              <a:spcAft>
                <a:spcPts val="0"/>
              </a:spcAft>
              <a:buClr>
                <a:srgbClr val="0000FF"/>
              </a:buClr>
              <a:buSzPts val="2200"/>
              <a:buChar char="•"/>
            </a:pPr>
            <a:r>
              <a:rPr lang="en-US" sz="2200">
                <a:latin typeface="Times New Roman"/>
                <a:ea typeface="Times New Roman"/>
                <a:cs typeface="Times New Roman"/>
                <a:sym typeface="Times New Roman"/>
              </a:rPr>
              <a:t>Keys are generated using n, d, e</a:t>
            </a:r>
            <a:endParaRPr/>
          </a:p>
          <a:p>
            <a:pPr indent="-533400" lvl="1" marL="1100138" rtl="0" algn="l">
              <a:lnSpc>
                <a:spcPct val="100000"/>
              </a:lnSpc>
              <a:spcBef>
                <a:spcPts val="400"/>
              </a:spcBef>
              <a:spcAft>
                <a:spcPts val="0"/>
              </a:spcAft>
              <a:buClr>
                <a:srgbClr val="124163"/>
              </a:buClr>
              <a:buSzPts val="2000"/>
              <a:buChar char="–"/>
            </a:pPr>
            <a:r>
              <a:rPr lang="en-US" sz="2000">
                <a:latin typeface="Times New Roman"/>
                <a:ea typeface="Times New Roman"/>
                <a:cs typeface="Times New Roman"/>
                <a:sym typeface="Times New Roman"/>
              </a:rPr>
              <a:t>Public key is (n,e)</a:t>
            </a:r>
            <a:endParaRPr/>
          </a:p>
          <a:p>
            <a:pPr indent="-533400" lvl="1" marL="1100138" rtl="0" algn="l">
              <a:lnSpc>
                <a:spcPct val="100000"/>
              </a:lnSpc>
              <a:spcBef>
                <a:spcPts val="400"/>
              </a:spcBef>
              <a:spcAft>
                <a:spcPts val="0"/>
              </a:spcAft>
              <a:buClr>
                <a:srgbClr val="124163"/>
              </a:buClr>
              <a:buSzPts val="2000"/>
              <a:buChar char="–"/>
            </a:pPr>
            <a:r>
              <a:rPr lang="en-US" sz="2000">
                <a:latin typeface="Times New Roman"/>
                <a:ea typeface="Times New Roman"/>
                <a:cs typeface="Times New Roman"/>
                <a:sym typeface="Times New Roman"/>
              </a:rPr>
              <a:t>Private key is (n, d)</a:t>
            </a:r>
            <a:endParaRPr/>
          </a:p>
          <a:p>
            <a:pPr indent="-609600" lvl="0" marL="609600" rtl="0" algn="l">
              <a:lnSpc>
                <a:spcPct val="100000"/>
              </a:lnSpc>
              <a:spcBef>
                <a:spcPts val="440"/>
              </a:spcBef>
              <a:spcAft>
                <a:spcPts val="0"/>
              </a:spcAft>
              <a:buClr>
                <a:srgbClr val="0000FF"/>
              </a:buClr>
              <a:buSzPts val="2200"/>
              <a:buChar char="•"/>
            </a:pPr>
            <a:r>
              <a:rPr lang="en-US" sz="2200">
                <a:latin typeface="Times New Roman"/>
                <a:ea typeface="Times New Roman"/>
                <a:cs typeface="Times New Roman"/>
                <a:sym typeface="Times New Roman"/>
              </a:rPr>
              <a:t>Encryption: c = m</a:t>
            </a:r>
            <a:r>
              <a:rPr baseline="30000" lang="en-US" sz="2200">
                <a:latin typeface="Times New Roman"/>
                <a:ea typeface="Times New Roman"/>
                <a:cs typeface="Times New Roman"/>
                <a:sym typeface="Times New Roman"/>
              </a:rPr>
              <a:t>e</a:t>
            </a:r>
            <a:r>
              <a:rPr lang="en-US" sz="2200">
                <a:latin typeface="Times New Roman"/>
                <a:ea typeface="Times New Roman"/>
                <a:cs typeface="Times New Roman"/>
                <a:sym typeface="Times New Roman"/>
              </a:rPr>
              <a:t> mod n </a:t>
            </a:r>
            <a:endParaRPr/>
          </a:p>
          <a:p>
            <a:pPr indent="-533400" lvl="1" marL="1100138" rtl="0" algn="l">
              <a:lnSpc>
                <a:spcPct val="100000"/>
              </a:lnSpc>
              <a:spcBef>
                <a:spcPts val="400"/>
              </a:spcBef>
              <a:spcAft>
                <a:spcPts val="0"/>
              </a:spcAft>
              <a:buClr>
                <a:srgbClr val="124163"/>
              </a:buClr>
              <a:buSzPts val="2000"/>
              <a:buChar char="–"/>
            </a:pPr>
            <a:r>
              <a:rPr lang="en-US" sz="2000">
                <a:latin typeface="Times New Roman"/>
                <a:ea typeface="Times New Roman"/>
                <a:cs typeface="Times New Roman"/>
                <a:sym typeface="Times New Roman"/>
              </a:rPr>
              <a:t>m is plain text</a:t>
            </a:r>
            <a:endParaRPr/>
          </a:p>
          <a:p>
            <a:pPr indent="-533400" lvl="1" marL="1100138" rtl="0" algn="l">
              <a:lnSpc>
                <a:spcPct val="100000"/>
              </a:lnSpc>
              <a:spcBef>
                <a:spcPts val="400"/>
              </a:spcBef>
              <a:spcAft>
                <a:spcPts val="0"/>
              </a:spcAft>
              <a:buClr>
                <a:srgbClr val="124163"/>
              </a:buClr>
              <a:buSzPts val="2000"/>
              <a:buChar char="–"/>
            </a:pPr>
            <a:r>
              <a:rPr lang="en-US" sz="2000">
                <a:latin typeface="Times New Roman"/>
                <a:ea typeface="Times New Roman"/>
                <a:cs typeface="Times New Roman"/>
                <a:sym typeface="Times New Roman"/>
              </a:rPr>
              <a:t>c is cipher text</a:t>
            </a:r>
            <a:endParaRPr/>
          </a:p>
          <a:p>
            <a:pPr indent="-609600" lvl="0" marL="609600" rtl="0" algn="l">
              <a:lnSpc>
                <a:spcPct val="100000"/>
              </a:lnSpc>
              <a:spcBef>
                <a:spcPts val="440"/>
              </a:spcBef>
              <a:spcAft>
                <a:spcPts val="0"/>
              </a:spcAft>
              <a:buClr>
                <a:srgbClr val="0000FF"/>
              </a:buClr>
              <a:buSzPts val="2200"/>
              <a:buChar char="•"/>
            </a:pPr>
            <a:r>
              <a:rPr lang="en-US" sz="2200">
                <a:latin typeface="Times New Roman"/>
                <a:ea typeface="Times New Roman"/>
                <a:cs typeface="Times New Roman"/>
                <a:sym typeface="Times New Roman"/>
              </a:rPr>
              <a:t>Decryption: m = c</a:t>
            </a:r>
            <a:r>
              <a:rPr baseline="30000" lang="en-US" sz="2200">
                <a:latin typeface="Times New Roman"/>
                <a:ea typeface="Times New Roman"/>
                <a:cs typeface="Times New Roman"/>
                <a:sym typeface="Times New Roman"/>
              </a:rPr>
              <a:t>d</a:t>
            </a:r>
            <a:r>
              <a:rPr lang="en-US" sz="2200">
                <a:latin typeface="Times New Roman"/>
                <a:ea typeface="Times New Roman"/>
                <a:cs typeface="Times New Roman"/>
                <a:sym typeface="Times New Roman"/>
              </a:rPr>
              <a:t> mod n</a:t>
            </a:r>
            <a:endParaRPr/>
          </a:p>
          <a:p>
            <a:pPr indent="-609600" lvl="0" marL="609600" rtl="0" algn="l">
              <a:lnSpc>
                <a:spcPct val="100000"/>
              </a:lnSpc>
              <a:spcBef>
                <a:spcPts val="440"/>
              </a:spcBef>
              <a:spcAft>
                <a:spcPts val="0"/>
              </a:spcAft>
              <a:buClr>
                <a:srgbClr val="0000FF"/>
              </a:buClr>
              <a:buSzPts val="2200"/>
              <a:buChar char="•"/>
            </a:pPr>
            <a:r>
              <a:rPr lang="en-US" sz="2200">
                <a:latin typeface="Times New Roman"/>
                <a:ea typeface="Times New Roman"/>
                <a:cs typeface="Times New Roman"/>
                <a:sym typeface="Times New Roman"/>
              </a:rPr>
              <a:t>Public key is shared and the private key is hidden</a:t>
            </a:r>
            <a:endParaRPr/>
          </a:p>
          <a:p>
            <a:pPr indent="-609600" lvl="0" marL="609600" rtl="0" algn="l">
              <a:lnSpc>
                <a:spcPct val="100000"/>
              </a:lnSpc>
              <a:spcBef>
                <a:spcPts val="440"/>
              </a:spcBef>
              <a:spcAft>
                <a:spcPts val="0"/>
              </a:spcAft>
              <a:buClr>
                <a:srgbClr val="0000FF"/>
              </a:buClr>
              <a:buSzPts val="2200"/>
              <a:buNone/>
            </a:pPr>
            <a:r>
              <a:t/>
            </a:r>
            <a:endParaRPr sz="2200">
              <a:latin typeface="Times New Roman"/>
              <a:ea typeface="Times New Roman"/>
              <a:cs typeface="Times New Roman"/>
              <a:sym typeface="Times New Roman"/>
            </a:endParaRPr>
          </a:p>
          <a:p>
            <a:pPr indent="-457200" lvl="0" marL="609600" rtl="0" algn="l">
              <a:lnSpc>
                <a:spcPct val="100000"/>
              </a:lnSpc>
              <a:spcBef>
                <a:spcPts val="480"/>
              </a:spcBef>
              <a:spcAft>
                <a:spcPts val="0"/>
              </a:spcAft>
              <a:buClr>
                <a:srgbClr val="0000FF"/>
              </a:buClr>
              <a:buSzPts val="2400"/>
              <a:buNone/>
            </a:pPr>
            <a:r>
              <a:t/>
            </a:r>
            <a:endParaRPr sz="2400">
              <a:latin typeface="Times New Roman"/>
              <a:ea typeface="Times New Roman"/>
              <a:cs typeface="Times New Roman"/>
              <a:sym typeface="Times New Roman"/>
            </a:endParaRPr>
          </a:p>
        </p:txBody>
      </p:sp>
      <p:sp>
        <p:nvSpPr>
          <p:cNvPr id="123" name="Google Shape;123;p17"/>
          <p:cNvSpPr/>
          <p:nvPr/>
        </p:nvSpPr>
        <p:spPr>
          <a:xfrm>
            <a:off x="2209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t/>
            </a:r>
            <a:endParaRPr b="0" i="0" sz="4400" u="none" cap="none" strike="noStrike">
              <a:solidFill>
                <a:srgbClr val="CC0000"/>
              </a:solidFill>
              <a:latin typeface="Times New Roman"/>
              <a:ea typeface="Times New Roman"/>
              <a:cs typeface="Times New Roman"/>
              <a:sym typeface="Times New Roman"/>
            </a:endParaRPr>
          </a:p>
        </p:txBody>
      </p:sp>
      <p:sp>
        <p:nvSpPr>
          <p:cNvPr id="124" name="Google Shape;124;p17"/>
          <p:cNvSpPr/>
          <p:nvPr/>
        </p:nvSpPr>
        <p:spPr>
          <a:xfrm>
            <a:off x="2209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CC0000"/>
                </a:solidFill>
                <a:latin typeface="Times New Roman"/>
                <a:ea typeface="Times New Roman"/>
                <a:cs typeface="Times New Roman"/>
                <a:sym typeface="Times New Roman"/>
              </a:rPr>
              <a:t>Asymmetric Encryption </a:t>
            </a:r>
            <a:br>
              <a:rPr b="0" i="0" lang="en-US" sz="3600" u="none" cap="none" strike="noStrike">
                <a:solidFill>
                  <a:srgbClr val="CC0000"/>
                </a:solidFill>
                <a:latin typeface="Times New Roman"/>
                <a:ea typeface="Times New Roman"/>
                <a:cs typeface="Times New Roman"/>
                <a:sym typeface="Times New Roman"/>
              </a:rPr>
            </a:br>
            <a:r>
              <a:rPr b="0" i="0" lang="en-US" sz="2400" u="none" cap="none" strike="noStrike">
                <a:solidFill>
                  <a:srgbClr val="333399"/>
                </a:solidFill>
                <a:latin typeface="Times New Roman"/>
                <a:ea typeface="Times New Roman"/>
                <a:cs typeface="Times New Roman"/>
                <a:sym typeface="Times New Roman"/>
              </a:rPr>
              <a:t>RSA</a:t>
            </a:r>
            <a:endParaRPr b="0" i="0" sz="1400" u="none" cap="none" strike="noStrike">
              <a:solidFill>
                <a:srgbClr val="000000"/>
              </a:solidFill>
              <a:latin typeface="Arial"/>
              <a:ea typeface="Arial"/>
              <a:cs typeface="Arial"/>
              <a:sym typeface="Arial"/>
            </a:endParaRP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8"/>
          <p:cNvSpPr txBox="1"/>
          <p:nvPr>
            <p:ph idx="1" type="body"/>
          </p:nvPr>
        </p:nvSpPr>
        <p:spPr>
          <a:xfrm>
            <a:off x="2209800" y="1143000"/>
            <a:ext cx="8686800" cy="3124200"/>
          </a:xfrm>
          <a:prstGeom prst="rect">
            <a:avLst/>
          </a:prstGeom>
          <a:solidFill>
            <a:schemeClr val="lt1"/>
          </a:solidFill>
          <a:ln>
            <a:noFill/>
          </a:ln>
        </p:spPr>
        <p:txBody>
          <a:bodyPr anchorCtr="0" anchor="t" bIns="45700" lIns="91425" spcFirstLastPara="1" rIns="91425" wrap="square" tIns="45700">
            <a:noAutofit/>
          </a:bodyPr>
          <a:lstStyle/>
          <a:p>
            <a:pPr indent="-609600" lvl="0" marL="609600" rtl="0" algn="l">
              <a:lnSpc>
                <a:spcPct val="90000"/>
              </a:lnSpc>
              <a:spcBef>
                <a:spcPts val="0"/>
              </a:spcBef>
              <a:spcAft>
                <a:spcPts val="0"/>
              </a:spcAft>
              <a:buClr>
                <a:srgbClr val="0000FF"/>
              </a:buClr>
              <a:buSzPts val="2200"/>
              <a:buChar char="•"/>
            </a:pPr>
            <a:r>
              <a:rPr lang="en-US" sz="2200">
                <a:latin typeface="Times New Roman"/>
                <a:ea typeface="Times New Roman"/>
                <a:cs typeface="Times New Roman"/>
                <a:sym typeface="Times New Roman"/>
              </a:rPr>
              <a:t>P=5 &amp; q=7</a:t>
            </a:r>
            <a:endParaRPr/>
          </a:p>
          <a:p>
            <a:pPr indent="-609600" lvl="0" marL="609600" rtl="0" algn="l">
              <a:lnSpc>
                <a:spcPct val="90000"/>
              </a:lnSpc>
              <a:spcBef>
                <a:spcPts val="440"/>
              </a:spcBef>
              <a:spcAft>
                <a:spcPts val="0"/>
              </a:spcAft>
              <a:buClr>
                <a:srgbClr val="0000FF"/>
              </a:buClr>
              <a:buSzPts val="2200"/>
              <a:buChar char="•"/>
            </a:pPr>
            <a:r>
              <a:rPr lang="en-US" sz="2200">
                <a:latin typeface="Times New Roman"/>
                <a:ea typeface="Times New Roman"/>
                <a:cs typeface="Times New Roman"/>
                <a:sym typeface="Times New Roman"/>
              </a:rPr>
              <a:t>n=5*7=35 and z=(4)*(6) = 24</a:t>
            </a:r>
            <a:endParaRPr/>
          </a:p>
          <a:p>
            <a:pPr indent="-609600" lvl="0" marL="609600" rtl="0" algn="l">
              <a:lnSpc>
                <a:spcPct val="90000"/>
              </a:lnSpc>
              <a:spcBef>
                <a:spcPts val="440"/>
              </a:spcBef>
              <a:spcAft>
                <a:spcPts val="0"/>
              </a:spcAft>
              <a:buClr>
                <a:srgbClr val="0000FF"/>
              </a:buClr>
              <a:buSzPts val="2200"/>
              <a:buChar char="•"/>
            </a:pPr>
            <a:r>
              <a:rPr lang="en-US" sz="2200">
                <a:latin typeface="Times New Roman"/>
                <a:ea typeface="Times New Roman"/>
                <a:cs typeface="Times New Roman"/>
                <a:sym typeface="Times New Roman"/>
              </a:rPr>
              <a:t>e = 5 </a:t>
            </a:r>
            <a:endParaRPr/>
          </a:p>
          <a:p>
            <a:pPr indent="-609600" lvl="0" marL="609600" rtl="0" algn="l">
              <a:lnSpc>
                <a:spcPct val="90000"/>
              </a:lnSpc>
              <a:spcBef>
                <a:spcPts val="440"/>
              </a:spcBef>
              <a:spcAft>
                <a:spcPts val="0"/>
              </a:spcAft>
              <a:buClr>
                <a:srgbClr val="0000FF"/>
              </a:buClr>
              <a:buSzPts val="2200"/>
              <a:buChar char="•"/>
            </a:pPr>
            <a:r>
              <a:rPr lang="en-US" sz="2200">
                <a:latin typeface="Times New Roman"/>
                <a:ea typeface="Times New Roman"/>
                <a:cs typeface="Times New Roman"/>
                <a:sym typeface="Times New Roman"/>
              </a:rPr>
              <a:t>d = 29 , (29x5 –1) is exactly divisible by 24 </a:t>
            </a:r>
            <a:endParaRPr/>
          </a:p>
          <a:p>
            <a:pPr indent="-609600" lvl="0" marL="609600" rtl="0" algn="l">
              <a:lnSpc>
                <a:spcPct val="90000"/>
              </a:lnSpc>
              <a:spcBef>
                <a:spcPts val="440"/>
              </a:spcBef>
              <a:spcAft>
                <a:spcPts val="0"/>
              </a:spcAft>
              <a:buClr>
                <a:srgbClr val="0000FF"/>
              </a:buClr>
              <a:buSzPts val="2200"/>
              <a:buChar char="•"/>
            </a:pPr>
            <a:r>
              <a:rPr lang="en-US" sz="2200">
                <a:latin typeface="Times New Roman"/>
                <a:ea typeface="Times New Roman"/>
                <a:cs typeface="Times New Roman"/>
                <a:sym typeface="Times New Roman"/>
              </a:rPr>
              <a:t>Keys generated are</a:t>
            </a:r>
            <a:endParaRPr/>
          </a:p>
          <a:p>
            <a:pPr indent="-533400" lvl="1" marL="1100138" rtl="0" algn="l">
              <a:lnSpc>
                <a:spcPct val="90000"/>
              </a:lnSpc>
              <a:spcBef>
                <a:spcPts val="400"/>
              </a:spcBef>
              <a:spcAft>
                <a:spcPts val="0"/>
              </a:spcAft>
              <a:buClr>
                <a:srgbClr val="124163"/>
              </a:buClr>
              <a:buSzPts val="2000"/>
              <a:buChar char="–"/>
            </a:pPr>
            <a:r>
              <a:rPr lang="en-US" sz="2000">
                <a:latin typeface="Times New Roman"/>
                <a:ea typeface="Times New Roman"/>
                <a:cs typeface="Times New Roman"/>
                <a:sym typeface="Times New Roman"/>
              </a:rPr>
              <a:t>Public key: (35,5)</a:t>
            </a:r>
            <a:endParaRPr/>
          </a:p>
          <a:p>
            <a:pPr indent="-533400" lvl="1" marL="1100138" rtl="0" algn="l">
              <a:lnSpc>
                <a:spcPct val="90000"/>
              </a:lnSpc>
              <a:spcBef>
                <a:spcPts val="400"/>
              </a:spcBef>
              <a:spcAft>
                <a:spcPts val="0"/>
              </a:spcAft>
              <a:buClr>
                <a:srgbClr val="124163"/>
              </a:buClr>
              <a:buSzPts val="2000"/>
              <a:buChar char="–"/>
            </a:pPr>
            <a:r>
              <a:rPr lang="en-US" sz="2000">
                <a:latin typeface="Times New Roman"/>
                <a:ea typeface="Times New Roman"/>
                <a:cs typeface="Times New Roman"/>
                <a:sym typeface="Times New Roman"/>
              </a:rPr>
              <a:t>Private key is (35, 29)</a:t>
            </a:r>
            <a:endParaRPr/>
          </a:p>
          <a:p>
            <a:pPr indent="-609600" lvl="0" marL="609600" rtl="0" algn="l">
              <a:lnSpc>
                <a:spcPct val="90000"/>
              </a:lnSpc>
              <a:spcBef>
                <a:spcPts val="480"/>
              </a:spcBef>
              <a:spcAft>
                <a:spcPts val="0"/>
              </a:spcAft>
              <a:buClr>
                <a:srgbClr val="0000FF"/>
              </a:buClr>
              <a:buSzPts val="2200"/>
              <a:buChar char="•"/>
            </a:pPr>
            <a:r>
              <a:rPr lang="en-US" sz="2200">
                <a:latin typeface="Times New Roman"/>
                <a:ea typeface="Times New Roman"/>
                <a:cs typeface="Times New Roman"/>
                <a:sym typeface="Times New Roman"/>
              </a:rPr>
              <a:t>Encrypt the word love using (c = </a:t>
            </a:r>
            <a:r>
              <a:rPr lang="en-US" sz="2400">
                <a:latin typeface="Times New Roman"/>
                <a:ea typeface="Times New Roman"/>
                <a:cs typeface="Times New Roman"/>
                <a:sym typeface="Times New Roman"/>
              </a:rPr>
              <a:t>m</a:t>
            </a:r>
            <a:r>
              <a:rPr baseline="30000" lang="en-US" sz="2200">
                <a:latin typeface="Times New Roman"/>
                <a:ea typeface="Times New Roman"/>
                <a:cs typeface="Times New Roman"/>
                <a:sym typeface="Times New Roman"/>
              </a:rPr>
              <a:t>e</a:t>
            </a:r>
            <a:r>
              <a:rPr lang="en-US" sz="2200">
                <a:latin typeface="Times New Roman"/>
                <a:ea typeface="Times New Roman"/>
                <a:cs typeface="Times New Roman"/>
                <a:sym typeface="Times New Roman"/>
              </a:rPr>
              <a:t> mod n)</a:t>
            </a:r>
            <a:endParaRPr/>
          </a:p>
          <a:p>
            <a:pPr indent="-533400" lvl="1" marL="1100138" rtl="0" algn="l">
              <a:lnSpc>
                <a:spcPct val="90000"/>
              </a:lnSpc>
              <a:spcBef>
                <a:spcPts val="400"/>
              </a:spcBef>
              <a:spcAft>
                <a:spcPts val="0"/>
              </a:spcAft>
              <a:buClr>
                <a:srgbClr val="124163"/>
              </a:buClr>
              <a:buSzPts val="2000"/>
              <a:buChar char="–"/>
            </a:pPr>
            <a:r>
              <a:rPr lang="en-US" sz="2000">
                <a:latin typeface="Times New Roman"/>
                <a:ea typeface="Times New Roman"/>
                <a:cs typeface="Times New Roman"/>
                <a:sym typeface="Times New Roman"/>
              </a:rPr>
              <a:t>Assume that the alphabets are between 1 &amp; 26</a:t>
            </a:r>
            <a:endParaRPr/>
          </a:p>
          <a:p>
            <a:pPr indent="-533400" lvl="1" marL="1100138" rtl="0" algn="l">
              <a:lnSpc>
                <a:spcPct val="90000"/>
              </a:lnSpc>
              <a:spcBef>
                <a:spcPts val="400"/>
              </a:spcBef>
              <a:spcAft>
                <a:spcPts val="0"/>
              </a:spcAft>
              <a:buClr>
                <a:srgbClr val="124163"/>
              </a:buClr>
              <a:buSzPts val="2000"/>
              <a:buNone/>
            </a:pPr>
            <a:r>
              <a:t/>
            </a:r>
            <a:endParaRPr sz="2000">
              <a:latin typeface="Times New Roman"/>
              <a:ea typeface="Times New Roman"/>
              <a:cs typeface="Times New Roman"/>
              <a:sym typeface="Times New Roman"/>
            </a:endParaRPr>
          </a:p>
          <a:p>
            <a:pPr indent="-457200" lvl="0" marL="609600" rtl="0" algn="l">
              <a:lnSpc>
                <a:spcPct val="90000"/>
              </a:lnSpc>
              <a:spcBef>
                <a:spcPts val="480"/>
              </a:spcBef>
              <a:spcAft>
                <a:spcPts val="0"/>
              </a:spcAft>
              <a:buClr>
                <a:srgbClr val="0000FF"/>
              </a:buClr>
              <a:buSzPts val="2400"/>
              <a:buNone/>
            </a:pPr>
            <a:r>
              <a:t/>
            </a:r>
            <a:endParaRPr sz="2400">
              <a:latin typeface="Times New Roman"/>
              <a:ea typeface="Times New Roman"/>
              <a:cs typeface="Times New Roman"/>
              <a:sym typeface="Times New Roman"/>
            </a:endParaRPr>
          </a:p>
        </p:txBody>
      </p:sp>
      <p:sp>
        <p:nvSpPr>
          <p:cNvPr id="131" name="Google Shape;131;p18"/>
          <p:cNvSpPr/>
          <p:nvPr/>
        </p:nvSpPr>
        <p:spPr>
          <a:xfrm>
            <a:off x="2209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t/>
            </a:r>
            <a:endParaRPr b="0" i="0" sz="4400" u="none" cap="none" strike="noStrike">
              <a:solidFill>
                <a:srgbClr val="CC0000"/>
              </a:solidFill>
              <a:latin typeface="Times New Roman"/>
              <a:ea typeface="Times New Roman"/>
              <a:cs typeface="Times New Roman"/>
              <a:sym typeface="Times New Roman"/>
            </a:endParaRPr>
          </a:p>
        </p:txBody>
      </p:sp>
      <p:sp>
        <p:nvSpPr>
          <p:cNvPr id="132" name="Google Shape;132;p18"/>
          <p:cNvSpPr/>
          <p:nvPr/>
        </p:nvSpPr>
        <p:spPr>
          <a:xfrm>
            <a:off x="2209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CC0000"/>
                </a:solidFill>
                <a:latin typeface="Times New Roman"/>
                <a:ea typeface="Times New Roman"/>
                <a:cs typeface="Times New Roman"/>
                <a:sym typeface="Times New Roman"/>
              </a:rPr>
              <a:t>Asymmetric Encryption </a:t>
            </a:r>
            <a:br>
              <a:rPr b="0" i="0" lang="en-US" sz="3600" u="none" cap="none" strike="noStrike">
                <a:solidFill>
                  <a:srgbClr val="CC0000"/>
                </a:solidFill>
                <a:latin typeface="Times New Roman"/>
                <a:ea typeface="Times New Roman"/>
                <a:cs typeface="Times New Roman"/>
                <a:sym typeface="Times New Roman"/>
              </a:rPr>
            </a:br>
            <a:r>
              <a:rPr b="0" i="0" lang="en-US" sz="2400" u="none" cap="none" strike="noStrike">
                <a:solidFill>
                  <a:srgbClr val="333399"/>
                </a:solidFill>
                <a:latin typeface="Times New Roman"/>
                <a:ea typeface="Times New Roman"/>
                <a:cs typeface="Times New Roman"/>
                <a:sym typeface="Times New Roman"/>
              </a:rPr>
              <a:t>RSA</a:t>
            </a:r>
            <a:endParaRPr b="0" i="0" sz="1400" u="none" cap="none" strike="noStrike">
              <a:solidFill>
                <a:srgbClr val="000000"/>
              </a:solidFill>
              <a:latin typeface="Arial"/>
              <a:ea typeface="Arial"/>
              <a:cs typeface="Arial"/>
              <a:sym typeface="Arial"/>
            </a:endParaRPr>
          </a:p>
        </p:txBody>
      </p:sp>
      <p:graphicFrame>
        <p:nvGraphicFramePr>
          <p:cNvPr id="133" name="Google Shape;133;p18"/>
          <p:cNvGraphicFramePr/>
          <p:nvPr/>
        </p:nvGraphicFramePr>
        <p:xfrm>
          <a:off x="2286000" y="4740275"/>
          <a:ext cx="3000000" cy="3000000"/>
        </p:xfrm>
        <a:graphic>
          <a:graphicData uri="http://schemas.openxmlformats.org/drawingml/2006/table">
            <a:tbl>
              <a:tblPr>
                <a:noFill/>
                <a:tableStyleId>{46B09BDA-B27B-4F0D-90F1-5648A3B5F079}</a:tableStyleId>
              </a:tblPr>
              <a:tblGrid>
                <a:gridCol w="1524000"/>
                <a:gridCol w="2057400"/>
                <a:gridCol w="1295400"/>
                <a:gridCol w="2362200"/>
              </a:tblGrid>
              <a:tr h="254000">
                <a:tc>
                  <a:txBody>
                    <a:bodyPr/>
                    <a:lstStyle/>
                    <a:p>
                      <a:pPr indent="0" lvl="0" marL="0" marR="0" rtl="0" algn="ctr">
                        <a:lnSpc>
                          <a:spcPct val="100000"/>
                        </a:lnSpc>
                        <a:spcBef>
                          <a:spcPts val="0"/>
                        </a:spcBef>
                        <a:spcAft>
                          <a:spcPts val="0"/>
                        </a:spcAft>
                        <a:buClr>
                          <a:schemeClr val="dk1"/>
                        </a:buClr>
                        <a:buSzPts val="1400"/>
                        <a:buFont typeface="Times New Roman"/>
                        <a:buNone/>
                      </a:pPr>
                      <a:r>
                        <a:rPr b="1" i="0" lang="en-US" sz="1400" u="none" cap="none" strike="noStrike">
                          <a:solidFill>
                            <a:schemeClr val="dk1"/>
                          </a:solidFill>
                          <a:latin typeface="Times New Roman"/>
                          <a:ea typeface="Times New Roman"/>
                          <a:cs typeface="Times New Roman"/>
                          <a:sym typeface="Times New Roman"/>
                        </a:rPr>
                        <a:t>Plain Text</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0" lang="en-US" sz="1400" u="none" cap="none" strike="noStrike">
                          <a:solidFill>
                            <a:schemeClr val="dk1"/>
                          </a:solidFill>
                          <a:latin typeface="Times New Roman"/>
                          <a:ea typeface="Times New Roman"/>
                          <a:cs typeface="Times New Roman"/>
                          <a:sym typeface="Times New Roman"/>
                        </a:rPr>
                        <a:t>Numeric Representation</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0" lang="en-US" sz="1400" u="none" cap="none" strike="noStrike">
                          <a:solidFill>
                            <a:schemeClr val="dk1"/>
                          </a:solidFill>
                          <a:latin typeface="Times New Roman"/>
                          <a:ea typeface="Times New Roman"/>
                          <a:cs typeface="Times New Roman"/>
                          <a:sym typeface="Times New Roman"/>
                        </a:rPr>
                        <a:t>m</a:t>
                      </a:r>
                      <a:r>
                        <a:rPr b="1" baseline="30000" i="0" lang="en-US" sz="1400" u="none" cap="none" strike="noStrike">
                          <a:solidFill>
                            <a:schemeClr val="dk1"/>
                          </a:solidFill>
                          <a:latin typeface="Times New Roman"/>
                          <a:ea typeface="Times New Roman"/>
                          <a:cs typeface="Times New Roman"/>
                          <a:sym typeface="Times New Roman"/>
                        </a:rPr>
                        <a:t>e</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0" lang="en-US" sz="1400" u="none" cap="none" strike="noStrike">
                          <a:solidFill>
                            <a:schemeClr val="dk1"/>
                          </a:solidFill>
                          <a:latin typeface="Times New Roman"/>
                          <a:ea typeface="Times New Roman"/>
                          <a:cs typeface="Times New Roman"/>
                          <a:sym typeface="Times New Roman"/>
                        </a:rPr>
                        <a:t>Cipher Text (c = </a:t>
                      </a:r>
                      <a:r>
                        <a:rPr b="1" i="0" lang="en-US" sz="1400" u="none" cap="none" strike="noStrike">
                          <a:solidFill>
                            <a:schemeClr val="dk1"/>
                          </a:solidFill>
                          <a:latin typeface="Trebuchet MS"/>
                          <a:ea typeface="Trebuchet MS"/>
                          <a:cs typeface="Trebuchet MS"/>
                          <a:sym typeface="Trebuchet MS"/>
                        </a:rPr>
                        <a:t>m</a:t>
                      </a:r>
                      <a:r>
                        <a:rPr b="1" baseline="30000" i="0" lang="en-US" sz="1400" u="none" cap="none" strike="noStrike">
                          <a:solidFill>
                            <a:schemeClr val="dk1"/>
                          </a:solidFill>
                          <a:latin typeface="Trebuchet MS"/>
                          <a:ea typeface="Trebuchet MS"/>
                          <a:cs typeface="Trebuchet MS"/>
                          <a:sym typeface="Trebuchet MS"/>
                        </a:rPr>
                        <a:t>e</a:t>
                      </a:r>
                      <a:r>
                        <a:rPr b="1" i="0" lang="en-US" sz="1400" u="none" cap="none" strike="noStrike">
                          <a:solidFill>
                            <a:schemeClr val="dk1"/>
                          </a:solidFill>
                          <a:latin typeface="Trebuchet MS"/>
                          <a:ea typeface="Trebuchet MS"/>
                          <a:cs typeface="Trebuchet MS"/>
                          <a:sym typeface="Trebuchet MS"/>
                        </a:rPr>
                        <a:t> mod n)</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63525">
                <a:tc>
                  <a:txBody>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l</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12</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248832</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17</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61950">
                <a:tc>
                  <a:txBody>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o</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15</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759375</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15</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63525">
                <a:tc>
                  <a:txBody>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v</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22</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5153632</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22</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49250">
                <a:tc>
                  <a:txBody>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e</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5</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3125</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10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9"/>
          <p:cNvSpPr txBox="1"/>
          <p:nvPr>
            <p:ph idx="1" type="body"/>
          </p:nvPr>
        </p:nvSpPr>
        <p:spPr>
          <a:xfrm>
            <a:off x="2209800" y="1143000"/>
            <a:ext cx="8686800" cy="3124200"/>
          </a:xfrm>
          <a:prstGeom prst="rect">
            <a:avLst/>
          </a:prstGeom>
          <a:solidFill>
            <a:schemeClr val="lt1"/>
          </a:solidFill>
          <a:ln>
            <a:noFill/>
          </a:ln>
        </p:spPr>
        <p:txBody>
          <a:bodyPr anchorCtr="0" anchor="t" bIns="45700" lIns="91425" spcFirstLastPara="1" rIns="91425" wrap="square" tIns="45700">
            <a:noAutofit/>
          </a:bodyPr>
          <a:lstStyle/>
          <a:p>
            <a:pPr indent="-609600" lvl="0" marL="609600" rtl="0" algn="l">
              <a:lnSpc>
                <a:spcPct val="100000"/>
              </a:lnSpc>
              <a:spcBef>
                <a:spcPts val="0"/>
              </a:spcBef>
              <a:spcAft>
                <a:spcPts val="0"/>
              </a:spcAft>
              <a:buClr>
                <a:srgbClr val="0000FF"/>
              </a:buClr>
              <a:buSzPts val="2600"/>
              <a:buChar char="•"/>
            </a:pPr>
            <a:r>
              <a:rPr lang="en-US" sz="2600">
                <a:latin typeface="Times New Roman"/>
                <a:ea typeface="Times New Roman"/>
                <a:cs typeface="Times New Roman"/>
                <a:sym typeface="Times New Roman"/>
              </a:rPr>
              <a:t>Decrypt the word love using (m = </a:t>
            </a:r>
            <a:r>
              <a:rPr lang="en-US" sz="2800">
                <a:latin typeface="Times New Roman"/>
                <a:ea typeface="Times New Roman"/>
                <a:cs typeface="Times New Roman"/>
                <a:sym typeface="Times New Roman"/>
              </a:rPr>
              <a:t>c</a:t>
            </a:r>
            <a:r>
              <a:rPr baseline="30000" lang="en-US" sz="2600">
                <a:latin typeface="Times New Roman"/>
                <a:ea typeface="Times New Roman"/>
                <a:cs typeface="Times New Roman"/>
                <a:sym typeface="Times New Roman"/>
              </a:rPr>
              <a:t>d</a:t>
            </a:r>
            <a:r>
              <a:rPr lang="en-US" sz="2600">
                <a:latin typeface="Times New Roman"/>
                <a:ea typeface="Times New Roman"/>
                <a:cs typeface="Times New Roman"/>
                <a:sym typeface="Times New Roman"/>
              </a:rPr>
              <a:t> mod n)</a:t>
            </a:r>
            <a:endParaRPr/>
          </a:p>
          <a:p>
            <a:pPr indent="-533400" lvl="1" marL="1100138" rtl="0" algn="l">
              <a:lnSpc>
                <a:spcPct val="100000"/>
              </a:lnSpc>
              <a:spcBef>
                <a:spcPts val="480"/>
              </a:spcBef>
              <a:spcAft>
                <a:spcPts val="0"/>
              </a:spcAft>
              <a:buClr>
                <a:srgbClr val="124163"/>
              </a:buClr>
              <a:buSzPts val="2400"/>
              <a:buChar char="–"/>
            </a:pPr>
            <a:r>
              <a:rPr lang="en-US" sz="2400">
                <a:latin typeface="Times New Roman"/>
                <a:ea typeface="Times New Roman"/>
                <a:cs typeface="Times New Roman"/>
                <a:sym typeface="Times New Roman"/>
              </a:rPr>
              <a:t>n = 35, c=29</a:t>
            </a:r>
            <a:endParaRPr/>
          </a:p>
          <a:p>
            <a:pPr indent="-431800" lvl="0" marL="609600" rtl="0" algn="l">
              <a:lnSpc>
                <a:spcPct val="100000"/>
              </a:lnSpc>
              <a:spcBef>
                <a:spcPts val="560"/>
              </a:spcBef>
              <a:spcAft>
                <a:spcPts val="0"/>
              </a:spcAft>
              <a:buClr>
                <a:srgbClr val="0000FF"/>
              </a:buClr>
              <a:buSzPts val="2800"/>
              <a:buNone/>
            </a:pPr>
            <a:r>
              <a:t/>
            </a:r>
            <a:endParaRPr sz="2800">
              <a:latin typeface="Times New Roman"/>
              <a:ea typeface="Times New Roman"/>
              <a:cs typeface="Times New Roman"/>
              <a:sym typeface="Times New Roman"/>
            </a:endParaRPr>
          </a:p>
        </p:txBody>
      </p:sp>
      <p:sp>
        <p:nvSpPr>
          <p:cNvPr id="140" name="Google Shape;140;p19"/>
          <p:cNvSpPr/>
          <p:nvPr/>
        </p:nvSpPr>
        <p:spPr>
          <a:xfrm>
            <a:off x="2209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t/>
            </a:r>
            <a:endParaRPr b="0" i="0" sz="4400" u="none" cap="none" strike="noStrike">
              <a:solidFill>
                <a:srgbClr val="CC0000"/>
              </a:solidFill>
              <a:latin typeface="Times New Roman"/>
              <a:ea typeface="Times New Roman"/>
              <a:cs typeface="Times New Roman"/>
              <a:sym typeface="Times New Roman"/>
            </a:endParaRPr>
          </a:p>
        </p:txBody>
      </p:sp>
      <p:sp>
        <p:nvSpPr>
          <p:cNvPr id="141" name="Google Shape;141;p19"/>
          <p:cNvSpPr/>
          <p:nvPr/>
        </p:nvSpPr>
        <p:spPr>
          <a:xfrm>
            <a:off x="2209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CC0000"/>
                </a:solidFill>
                <a:latin typeface="Times New Roman"/>
                <a:ea typeface="Times New Roman"/>
                <a:cs typeface="Times New Roman"/>
                <a:sym typeface="Times New Roman"/>
              </a:rPr>
              <a:t>Asymmetric Encryption </a:t>
            </a:r>
            <a:br>
              <a:rPr b="0" i="0" lang="en-US" sz="3600" u="none" cap="none" strike="noStrike">
                <a:solidFill>
                  <a:srgbClr val="CC0000"/>
                </a:solidFill>
                <a:latin typeface="Times New Roman"/>
                <a:ea typeface="Times New Roman"/>
                <a:cs typeface="Times New Roman"/>
                <a:sym typeface="Times New Roman"/>
              </a:rPr>
            </a:br>
            <a:r>
              <a:rPr b="0" i="0" lang="en-US" sz="2400" u="none" cap="none" strike="noStrike">
                <a:solidFill>
                  <a:srgbClr val="333399"/>
                </a:solidFill>
                <a:latin typeface="Times New Roman"/>
                <a:ea typeface="Times New Roman"/>
                <a:cs typeface="Times New Roman"/>
                <a:sym typeface="Times New Roman"/>
              </a:rPr>
              <a:t>RSA</a:t>
            </a:r>
            <a:endParaRPr b="0" i="0" sz="1400" u="none" cap="none" strike="noStrike">
              <a:solidFill>
                <a:srgbClr val="000000"/>
              </a:solidFill>
              <a:latin typeface="Arial"/>
              <a:ea typeface="Arial"/>
              <a:cs typeface="Arial"/>
              <a:sym typeface="Arial"/>
            </a:endParaRPr>
          </a:p>
        </p:txBody>
      </p:sp>
      <p:graphicFrame>
        <p:nvGraphicFramePr>
          <p:cNvPr id="142" name="Google Shape;142;p19"/>
          <p:cNvGraphicFramePr/>
          <p:nvPr/>
        </p:nvGraphicFramePr>
        <p:xfrm>
          <a:off x="2286000" y="2514601"/>
          <a:ext cx="3000000" cy="3000000"/>
        </p:xfrm>
        <a:graphic>
          <a:graphicData uri="http://schemas.openxmlformats.org/drawingml/2006/table">
            <a:tbl>
              <a:tblPr>
                <a:noFill/>
                <a:tableStyleId>{46B09BDA-B27B-4F0D-90F1-5648A3B5F079}</a:tableStyleId>
              </a:tblPr>
              <a:tblGrid>
                <a:gridCol w="914400"/>
                <a:gridCol w="3657600"/>
                <a:gridCol w="1782775"/>
                <a:gridCol w="1036625"/>
              </a:tblGrid>
              <a:tr h="254000">
                <a:tc>
                  <a:txBody>
                    <a:bodyPr/>
                    <a:lstStyle/>
                    <a:p>
                      <a:pPr indent="0" lvl="0" marL="0" marR="0" rtl="0" algn="ctr">
                        <a:lnSpc>
                          <a:spcPct val="100000"/>
                        </a:lnSpc>
                        <a:spcBef>
                          <a:spcPts val="0"/>
                        </a:spcBef>
                        <a:spcAft>
                          <a:spcPts val="0"/>
                        </a:spcAft>
                        <a:buClr>
                          <a:schemeClr val="dk1"/>
                        </a:buClr>
                        <a:buSzPts val="1600"/>
                        <a:buFont typeface="Times New Roman"/>
                        <a:buNone/>
                      </a:pPr>
                      <a:r>
                        <a:rPr b="1" i="0" lang="en-US" sz="1600" u="none" cap="none" strike="noStrike">
                          <a:solidFill>
                            <a:schemeClr val="dk1"/>
                          </a:solidFill>
                          <a:latin typeface="Times New Roman"/>
                          <a:ea typeface="Times New Roman"/>
                          <a:cs typeface="Times New Roman"/>
                          <a:sym typeface="Times New Roman"/>
                        </a:rPr>
                        <a:t>Cipher Text</a:t>
                      </a:r>
                      <a:endParaRPr b="1" i="0" sz="1600" u="none" cap="none" strike="noStrike">
                        <a:solidFill>
                          <a:schemeClr val="dk1"/>
                        </a:solidFill>
                        <a:latin typeface="Trebuchet MS"/>
                        <a:ea typeface="Trebuchet MS"/>
                        <a:cs typeface="Trebuchet MS"/>
                        <a:sym typeface="Trebuchet MS"/>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0" lang="en-US" sz="1600" u="none" cap="none" strike="noStrike">
                          <a:solidFill>
                            <a:schemeClr val="dk1"/>
                          </a:solidFill>
                          <a:latin typeface="Times New Roman"/>
                          <a:ea typeface="Times New Roman"/>
                          <a:cs typeface="Times New Roman"/>
                          <a:sym typeface="Times New Roman"/>
                        </a:rPr>
                        <a:t>c</a:t>
                      </a:r>
                      <a:r>
                        <a:rPr b="1" baseline="30000" i="0" lang="en-US" sz="1600" u="none" cap="none" strike="noStrike">
                          <a:solidFill>
                            <a:schemeClr val="dk1"/>
                          </a:solidFill>
                          <a:latin typeface="Times New Roman"/>
                          <a:ea typeface="Times New Roman"/>
                          <a:cs typeface="Times New Roman"/>
                          <a:sym typeface="Times New Roman"/>
                        </a:rPr>
                        <a:t>d</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0" lang="en-US" sz="1600" u="none" cap="none" strike="noStrike">
                          <a:solidFill>
                            <a:schemeClr val="dk1"/>
                          </a:solidFill>
                          <a:latin typeface="Times New Roman"/>
                          <a:ea typeface="Times New Roman"/>
                          <a:cs typeface="Times New Roman"/>
                          <a:sym typeface="Times New Roman"/>
                        </a:rPr>
                        <a:t> (m = </a:t>
                      </a:r>
                      <a:r>
                        <a:rPr b="1" i="0" lang="en-US" sz="1600" u="none" cap="none" strike="noStrike">
                          <a:solidFill>
                            <a:schemeClr val="dk1"/>
                          </a:solidFill>
                          <a:latin typeface="Trebuchet MS"/>
                          <a:ea typeface="Trebuchet MS"/>
                          <a:cs typeface="Trebuchet MS"/>
                          <a:sym typeface="Trebuchet MS"/>
                        </a:rPr>
                        <a:t>m</a:t>
                      </a:r>
                      <a:r>
                        <a:rPr b="1" baseline="30000" i="0" lang="en-US" sz="1600" u="none" cap="none" strike="noStrike">
                          <a:solidFill>
                            <a:schemeClr val="dk1"/>
                          </a:solidFill>
                          <a:latin typeface="Trebuchet MS"/>
                          <a:ea typeface="Trebuchet MS"/>
                          <a:cs typeface="Trebuchet MS"/>
                          <a:sym typeface="Trebuchet MS"/>
                        </a:rPr>
                        <a:t>e</a:t>
                      </a:r>
                      <a:r>
                        <a:rPr b="1" i="0" lang="en-US" sz="1600" u="none" cap="none" strike="noStrike">
                          <a:solidFill>
                            <a:schemeClr val="dk1"/>
                          </a:solidFill>
                          <a:latin typeface="Trebuchet MS"/>
                          <a:ea typeface="Trebuchet MS"/>
                          <a:cs typeface="Trebuchet MS"/>
                          <a:sym typeface="Trebuchet MS"/>
                        </a:rPr>
                        <a:t> mod n)</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0" lang="en-US" sz="1600" u="none" cap="none" strike="noStrike">
                          <a:solidFill>
                            <a:schemeClr val="dk1"/>
                          </a:solidFill>
                          <a:latin typeface="Times New Roman"/>
                          <a:ea typeface="Times New Roman"/>
                          <a:cs typeface="Times New Roman"/>
                          <a:sym typeface="Times New Roman"/>
                        </a:rPr>
                        <a:t>Plain Text</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63525">
                <a:tc>
                  <a:txBody>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17</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481968572106750915091411825223072000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17</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l</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61950">
                <a:tc>
                  <a:txBody>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15</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12783403948858939111232757568359400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15</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o</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63525">
                <a:tc>
                  <a:txBody>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22</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852643319086537701956194499721110000000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22</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v</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49250">
                <a:tc>
                  <a:txBody>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10</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100000000000000000000000000000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10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e</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0"/>
          <p:cNvSpPr txBox="1"/>
          <p:nvPr>
            <p:ph idx="1" type="body"/>
          </p:nvPr>
        </p:nvSpPr>
        <p:spPr>
          <a:xfrm>
            <a:off x="2209800" y="1143000"/>
            <a:ext cx="8229600" cy="5410200"/>
          </a:xfrm>
          <a:prstGeom prst="rect">
            <a:avLst/>
          </a:prstGeom>
          <a:solidFill>
            <a:schemeClr val="lt1"/>
          </a:solidFill>
          <a:ln>
            <a:noFill/>
          </a:ln>
        </p:spPr>
        <p:txBody>
          <a:bodyPr anchorCtr="0" anchor="t" bIns="45700" lIns="91425" spcFirstLastPara="1" rIns="91425" wrap="square" tIns="45700">
            <a:noAutofit/>
          </a:bodyPr>
          <a:lstStyle/>
          <a:p>
            <a:pPr indent="-609600" lvl="0" marL="609600" rtl="0" algn="l">
              <a:lnSpc>
                <a:spcPct val="100000"/>
              </a:lnSpc>
              <a:spcBef>
                <a:spcPts val="0"/>
              </a:spcBef>
              <a:spcAft>
                <a:spcPts val="0"/>
              </a:spcAft>
              <a:buClr>
                <a:srgbClr val="0000FF"/>
              </a:buClr>
              <a:buSzPts val="2600"/>
              <a:buChar char="•"/>
            </a:pPr>
            <a:r>
              <a:rPr lang="en-US" sz="2600">
                <a:latin typeface="Times New Roman"/>
                <a:ea typeface="Times New Roman"/>
                <a:cs typeface="Times New Roman"/>
                <a:sym typeface="Times New Roman"/>
              </a:rPr>
              <a:t>Efficiency is lower than Symmetric Algorithms</a:t>
            </a:r>
            <a:endParaRPr/>
          </a:p>
          <a:p>
            <a:pPr indent="-533400" lvl="1" marL="1100138" rtl="0" algn="l">
              <a:lnSpc>
                <a:spcPct val="100000"/>
              </a:lnSpc>
              <a:spcBef>
                <a:spcPts val="480"/>
              </a:spcBef>
              <a:spcAft>
                <a:spcPts val="0"/>
              </a:spcAft>
              <a:buClr>
                <a:srgbClr val="124163"/>
              </a:buClr>
              <a:buSzPts val="2400"/>
              <a:buChar char="–"/>
            </a:pPr>
            <a:r>
              <a:rPr lang="en-US" sz="2400">
                <a:latin typeface="Times New Roman"/>
                <a:ea typeface="Times New Roman"/>
                <a:cs typeface="Times New Roman"/>
                <a:sym typeface="Times New Roman"/>
              </a:rPr>
              <a:t>A 1024-bit asymmetric key is equivalent to 128-bit symmetric key</a:t>
            </a:r>
            <a:endParaRPr/>
          </a:p>
          <a:p>
            <a:pPr indent="-609600" lvl="0" marL="609600" rtl="0" algn="l">
              <a:lnSpc>
                <a:spcPct val="100000"/>
              </a:lnSpc>
              <a:spcBef>
                <a:spcPts val="520"/>
              </a:spcBef>
              <a:spcAft>
                <a:spcPts val="0"/>
              </a:spcAft>
              <a:buClr>
                <a:srgbClr val="0000FF"/>
              </a:buClr>
              <a:buSzPts val="2600"/>
              <a:buChar char="•"/>
            </a:pPr>
            <a:r>
              <a:rPr lang="en-US" sz="2600">
                <a:latin typeface="Times New Roman"/>
                <a:ea typeface="Times New Roman"/>
                <a:cs typeface="Times New Roman"/>
                <a:sym typeface="Times New Roman"/>
              </a:rPr>
              <a:t>Potential for man-in-the middle attack</a:t>
            </a:r>
            <a:endParaRPr/>
          </a:p>
          <a:p>
            <a:pPr indent="-609600" lvl="0" marL="609600" rtl="0" algn="l">
              <a:lnSpc>
                <a:spcPct val="100000"/>
              </a:lnSpc>
              <a:spcBef>
                <a:spcPts val="520"/>
              </a:spcBef>
              <a:spcAft>
                <a:spcPts val="0"/>
              </a:spcAft>
              <a:buClr>
                <a:srgbClr val="0000FF"/>
              </a:buClr>
              <a:buSzPts val="2600"/>
              <a:buChar char="•"/>
            </a:pPr>
            <a:r>
              <a:rPr lang="en-US" sz="2600">
                <a:latin typeface="Times New Roman"/>
                <a:ea typeface="Times New Roman"/>
                <a:cs typeface="Times New Roman"/>
                <a:sym typeface="Times New Roman"/>
              </a:rPr>
              <a:t>It is problematic to get the key pair generated for the encryption</a:t>
            </a:r>
            <a:endParaRPr sz="2000">
              <a:latin typeface="Times New Roman"/>
              <a:ea typeface="Times New Roman"/>
              <a:cs typeface="Times New Roman"/>
              <a:sym typeface="Times New Roman"/>
            </a:endParaRPr>
          </a:p>
        </p:txBody>
      </p:sp>
      <p:sp>
        <p:nvSpPr>
          <p:cNvPr id="149" name="Google Shape;149;p20"/>
          <p:cNvSpPr/>
          <p:nvPr/>
        </p:nvSpPr>
        <p:spPr>
          <a:xfrm>
            <a:off x="2209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t/>
            </a:r>
            <a:endParaRPr b="0" i="0" sz="4400" u="none" cap="none" strike="noStrike">
              <a:solidFill>
                <a:srgbClr val="CC0000"/>
              </a:solidFill>
              <a:latin typeface="Times New Roman"/>
              <a:ea typeface="Times New Roman"/>
              <a:cs typeface="Times New Roman"/>
              <a:sym typeface="Times New Roman"/>
            </a:endParaRPr>
          </a:p>
        </p:txBody>
      </p:sp>
      <p:sp>
        <p:nvSpPr>
          <p:cNvPr id="150" name="Google Shape;150;p20"/>
          <p:cNvSpPr/>
          <p:nvPr/>
        </p:nvSpPr>
        <p:spPr>
          <a:xfrm>
            <a:off x="23622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CC0000"/>
                </a:solidFill>
                <a:latin typeface="Times New Roman"/>
                <a:ea typeface="Times New Roman"/>
                <a:cs typeface="Times New Roman"/>
                <a:sym typeface="Times New Roman"/>
              </a:rPr>
              <a:t>Asymmetric Encryption </a:t>
            </a:r>
            <a:br>
              <a:rPr b="0" i="0" lang="en-US" sz="3600" u="none" cap="none" strike="noStrike">
                <a:solidFill>
                  <a:srgbClr val="CC0000"/>
                </a:solidFill>
                <a:latin typeface="Times New Roman"/>
                <a:ea typeface="Times New Roman"/>
                <a:cs typeface="Times New Roman"/>
                <a:sym typeface="Times New Roman"/>
              </a:rPr>
            </a:br>
            <a:r>
              <a:rPr b="0" i="0" lang="en-US" sz="2400" u="none" cap="none" strike="noStrike">
                <a:solidFill>
                  <a:srgbClr val="333399"/>
                </a:solidFill>
                <a:latin typeface="Times New Roman"/>
                <a:ea typeface="Times New Roman"/>
                <a:cs typeface="Times New Roman"/>
                <a:sym typeface="Times New Roman"/>
              </a:rPr>
              <a:t>Weaknesses </a:t>
            </a:r>
            <a:endParaRPr b="0" i="0" sz="3600" u="none" cap="none" strike="noStrike">
              <a:solidFill>
                <a:srgbClr val="CC0000"/>
              </a:solidFill>
              <a:latin typeface="Times New Roman"/>
              <a:ea typeface="Times New Roman"/>
              <a:cs typeface="Times New Roman"/>
              <a:sym typeface="Times New Roman"/>
            </a:endParaRPr>
          </a:p>
        </p:txBody>
      </p:sp>
    </p:spTree>
  </p:cSld>
  <p:clrMapOvr>
    <a:masterClrMapping/>
  </p:clrMapOvr>
  <p:transition>
    <p:fade thruBlk="1"/>
  </p:transition>
</p:sld>
</file>

<file path=ppt/theme/theme1.xml><?xml version="1.0" encoding="utf-8"?>
<a:theme xmlns:a="http://schemas.openxmlformats.org/drawingml/2006/main" xmlns:r="http://schemas.openxmlformats.org/officeDocument/2006/relationships" name="Office Theme">
  <a:themeElements>
    <a:clrScheme name="Violet">
      <a:dk1>
        <a:srgbClr val="000000"/>
      </a:dk1>
      <a:lt1>
        <a:srgbClr val="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