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embeddedFontLst>
    <p:embeddedFont>
      <p:font typeface="Tahoma"/>
      <p:regular r:id="rId26"/>
      <p:bold r:id="rId27"/>
    </p:embeddedFont>
    <p:embeddedFont>
      <p:font typeface="Bell M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1E0272-B016-4575-A8ED-EA26B29103CC}">
  <a:tblStyle styleId="{DE1E0272-B016-4575-A8ED-EA26B29103CC}"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Tahoma-regular.fntdata"/><Relationship Id="rId25" Type="http://schemas.openxmlformats.org/officeDocument/2006/relationships/slide" Target="slides/slide19.xml"/><Relationship Id="rId28" Type="http://schemas.openxmlformats.org/officeDocument/2006/relationships/font" Target="fonts/BellMT-regular.fntdata"/><Relationship Id="rId27" Type="http://schemas.openxmlformats.org/officeDocument/2006/relationships/font" Target="fonts/Tahom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BellM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ellMT-boldItalic.fntdata"/><Relationship Id="rId30" Type="http://schemas.openxmlformats.org/officeDocument/2006/relationships/font" Target="fonts/BellM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 name="Google Shape;5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
        <p:nvSpPr>
          <p:cNvPr id="55" name="Google Shape;55;p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solidFill>
                  <a:srgbClr val="000000"/>
                </a:solidFill>
              </a:rPr>
              <a:t>1/28/2022</a:t>
            </a:r>
            <a:endParaRPr>
              <a:solidFill>
                <a:srgbClr val="000000"/>
              </a:solidFill>
            </a:endParaRPr>
          </a:p>
        </p:txBody>
      </p:sp>
      <p:sp>
        <p:nvSpPr>
          <p:cNvPr id="56" name="Google Shape;56;p1:notes"/>
          <p:cNvSpPr txBox="1"/>
          <p:nvPr>
            <p:ph idx="11" type="ftr"/>
          </p:nvPr>
        </p:nvSpPr>
        <p:spPr>
          <a:xfrm>
            <a:off x="0" y="9374188"/>
            <a:ext cx="2919413" cy="4937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1800">
                <a:solidFill>
                  <a:srgbClr val="000000"/>
                </a:solidFill>
                <a:latin typeface="Arial"/>
                <a:ea typeface="Arial"/>
                <a:cs typeface="Arial"/>
                <a:sym typeface="Arial"/>
              </a:rPr>
              <a:t>J. Saira banu; School of Computing Science and Engineering</a:t>
            </a:r>
            <a:endParaRPr sz="1800">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3" name="Google Shape;15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9" name="Google Shape;15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9" name="Google Shape;20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7" name="Google Shape;21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5" name="Google Shape;22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3" name="Google Shape;23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9" name="Google Shape;23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4" name="Google Shape;24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9" name="Google Shape;24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9" name="Google Shape;25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3" name="Google Shape;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9" name="Google Shape;6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75" name="Google Shape;75;p4:notes"/>
          <p:cNvSpPr/>
          <p:nvPr>
            <p:ph idx="2" type="sldImg"/>
          </p:nvPr>
        </p:nvSpPr>
        <p:spPr>
          <a:xfrm>
            <a:off x="1143000" y="685800"/>
            <a:ext cx="4573588" cy="34305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 name="Google Shape;76;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Arial"/>
                <a:ea typeface="Arial"/>
                <a:cs typeface="Arial"/>
                <a:sym typeface="Arial"/>
              </a:rPr>
              <a:t>One cd rom=one tree</a:t>
            </a:r>
            <a:endParaRPr/>
          </a:p>
          <a:p>
            <a:pPr indent="0" lvl="0" marL="0" rtl="0" algn="l">
              <a:lnSpc>
                <a:spcPct val="100000"/>
              </a:lnSpc>
              <a:spcBef>
                <a:spcPts val="36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4" name="Google Shape;8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1" name="Google Shape;9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6" name="Google Shape;9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2" name="Google Shape;10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3" name="Google Shape;14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 name="Shape 13"/>
        <p:cNvGrpSpPr/>
        <p:nvPr/>
      </p:nvGrpSpPr>
      <p:grpSpPr>
        <a:xfrm>
          <a:off x="0" y="0"/>
          <a:ext cx="0" cy="0"/>
          <a:chOff x="0" y="0"/>
          <a:chExt cx="0" cy="0"/>
        </a:xfrm>
      </p:grpSpPr>
      <p:sp>
        <p:nvSpPr>
          <p:cNvPr id="14" name="Google Shape;14;p2"/>
          <p:cNvSpPr txBox="1"/>
          <p:nvPr>
            <p:ph idx="1" type="subTitle"/>
          </p:nvPr>
        </p:nvSpPr>
        <p:spPr>
          <a:xfrm>
            <a:off x="1828800" y="3886200"/>
            <a:ext cx="8534400" cy="1752600"/>
          </a:xfrm>
          <a:prstGeom prst="rect">
            <a:avLst/>
          </a:prstGeom>
          <a:solidFill>
            <a:schemeClr val="lt1"/>
          </a:solid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5" name="Google Shape;15;p2"/>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45" name="Shape 45"/>
        <p:cNvGrpSpPr/>
        <p:nvPr/>
      </p:nvGrpSpPr>
      <p:grpSpPr>
        <a:xfrm>
          <a:off x="0" y="0"/>
          <a:ext cx="0" cy="0"/>
          <a:chOff x="0" y="0"/>
          <a:chExt cx="0" cy="0"/>
        </a:xfrm>
      </p:grpSpPr>
      <p:sp>
        <p:nvSpPr>
          <p:cNvPr id="46" name="Google Shape;46;p11"/>
          <p:cNvSpPr txBox="1"/>
          <p:nvPr/>
        </p:nvSpPr>
        <p:spPr>
          <a:xfrm>
            <a:off x="0" y="533400"/>
            <a:ext cx="3124200" cy="5973970"/>
          </a:xfrm>
          <a:prstGeom prst="rect">
            <a:avLst/>
          </a:prstGeom>
          <a:solidFill>
            <a:srgbClr val="124163"/>
          </a:solid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 name="Google Shape;47;p11"/>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48" name="Shape 48"/>
        <p:cNvGrpSpPr/>
        <p:nvPr/>
      </p:nvGrpSpPr>
      <p:grpSpPr>
        <a:xfrm>
          <a:off x="0" y="0"/>
          <a:ext cx="0" cy="0"/>
          <a:chOff x="0" y="0"/>
          <a:chExt cx="0" cy="0"/>
        </a:xfrm>
      </p:grpSpPr>
      <p:sp>
        <p:nvSpPr>
          <p:cNvPr id="49" name="Google Shape;49;p12"/>
          <p:cNvSpPr txBox="1"/>
          <p:nvPr/>
        </p:nvSpPr>
        <p:spPr>
          <a:xfrm>
            <a:off x="0" y="533400"/>
            <a:ext cx="3124200" cy="5973970"/>
          </a:xfrm>
          <a:prstGeom prst="rect">
            <a:avLst/>
          </a:prstGeom>
          <a:solidFill>
            <a:srgbClr val="124163"/>
          </a:solid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12"/>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 name="Google Shape;18;p3"/>
          <p:cNvSpPr txBox="1"/>
          <p:nvPr>
            <p:ph idx="1" type="body"/>
          </p:nvPr>
        </p:nvSpPr>
        <p:spPr>
          <a:xfrm>
            <a:off x="33338" y="593725"/>
            <a:ext cx="12192000" cy="5959475"/>
          </a:xfrm>
          <a:prstGeom prst="rect">
            <a:avLst/>
          </a:prstGeom>
          <a:solidFill>
            <a:schemeClr val="lt1"/>
          </a:solid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124163"/>
              </a:buClr>
              <a:buSzPts val="1800"/>
              <a:buChar char="–"/>
              <a:defRPr/>
            </a:lvl2pPr>
            <a:lvl3pPr indent="-342900" lvl="2" marL="1371600" algn="l">
              <a:lnSpc>
                <a:spcPct val="100000"/>
              </a:lnSpc>
              <a:spcBef>
                <a:spcPts val="360"/>
              </a:spcBef>
              <a:spcAft>
                <a:spcPts val="0"/>
              </a:spcAft>
              <a:buClr>
                <a:srgbClr val="7030A0"/>
              </a:buClr>
              <a:buSzPts val="1800"/>
              <a:buChar char="•"/>
              <a:defRPr/>
            </a:lvl3pPr>
            <a:lvl4pPr indent="-342900" lvl="3" marL="1828800" algn="l">
              <a:lnSpc>
                <a:spcPct val="100000"/>
              </a:lnSpc>
              <a:spcBef>
                <a:spcPts val="360"/>
              </a:spcBef>
              <a:spcAft>
                <a:spcPts val="0"/>
              </a:spcAft>
              <a:buClr>
                <a:srgbClr val="403152"/>
              </a:buClr>
              <a:buSzPts val="1800"/>
              <a:buChar char="–"/>
              <a:defRPr/>
            </a:lvl4pPr>
            <a:lvl5pPr indent="-342900" lvl="4" marL="2286000" algn="l">
              <a:lnSpc>
                <a:spcPct val="100000"/>
              </a:lnSpc>
              <a:spcBef>
                <a:spcPts val="360"/>
              </a:spcBef>
              <a:spcAft>
                <a:spcPts val="0"/>
              </a:spcAft>
              <a:buClr>
                <a:srgbClr val="40315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 name="Google Shape;19;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0" name="Google Shape;20;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4"/>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5" name="Google Shape;25;p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6" name="Google Shape;26;p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8" name="Shape 28"/>
        <p:cNvGrpSpPr/>
        <p:nvPr/>
      </p:nvGrpSpPr>
      <p:grpSpPr>
        <a:xfrm>
          <a:off x="0" y="0"/>
          <a:ext cx="0" cy="0"/>
          <a:chOff x="0" y="0"/>
          <a:chExt cx="0" cy="0"/>
        </a:xfrm>
      </p:grpSpPr>
      <p:sp>
        <p:nvSpPr>
          <p:cNvPr id="29" name="Google Shape;29;p6"/>
          <p:cNvSpPr txBox="1"/>
          <p:nvPr>
            <p:ph type="title"/>
          </p:nvPr>
        </p:nvSpPr>
        <p:spPr>
          <a:xfrm>
            <a:off x="609601" y="273051"/>
            <a:ext cx="4011084" cy="1162050"/>
          </a:xfrm>
          <a:prstGeom prst="rect">
            <a:avLst/>
          </a:prstGeom>
          <a:solidFill>
            <a:srgbClr val="002060"/>
          </a:solid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 name="Google Shape;30;p6"/>
          <p:cNvSpPr txBox="1"/>
          <p:nvPr>
            <p:ph idx="1" type="body"/>
          </p:nvPr>
        </p:nvSpPr>
        <p:spPr>
          <a:xfrm>
            <a:off x="4766735" y="273051"/>
            <a:ext cx="6815667" cy="5853113"/>
          </a:xfrm>
          <a:prstGeom prst="rect">
            <a:avLst/>
          </a:prstGeom>
          <a:solidFill>
            <a:schemeClr val="lt1"/>
          </a:solid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0000FF"/>
              </a:buClr>
              <a:buSzPts val="3200"/>
              <a:buChar char="•"/>
              <a:defRPr sz="3200"/>
            </a:lvl1pPr>
            <a:lvl2pPr indent="-406400" lvl="1" marL="914400" algn="l">
              <a:lnSpc>
                <a:spcPct val="100000"/>
              </a:lnSpc>
              <a:spcBef>
                <a:spcPts val="560"/>
              </a:spcBef>
              <a:spcAft>
                <a:spcPts val="0"/>
              </a:spcAft>
              <a:buClr>
                <a:srgbClr val="002060"/>
              </a:buClr>
              <a:buSzPts val="2800"/>
              <a:buChar char="–"/>
              <a:defRPr sz="2800">
                <a:solidFill>
                  <a:srgbClr val="002060"/>
                </a:solidFill>
              </a:defRPr>
            </a:lvl2pPr>
            <a:lvl3pPr indent="-381000" lvl="2" marL="1371600" algn="l">
              <a:lnSpc>
                <a:spcPct val="100000"/>
              </a:lnSpc>
              <a:spcBef>
                <a:spcPts val="480"/>
              </a:spcBef>
              <a:spcAft>
                <a:spcPts val="0"/>
              </a:spcAft>
              <a:buClr>
                <a:srgbClr val="7030A0"/>
              </a:buClr>
              <a:buSzPts val="2400"/>
              <a:buChar char="•"/>
              <a:defRPr sz="2400"/>
            </a:lvl3pPr>
            <a:lvl4pPr indent="-355600" lvl="3" marL="1828800" algn="l">
              <a:lnSpc>
                <a:spcPct val="100000"/>
              </a:lnSpc>
              <a:spcBef>
                <a:spcPts val="400"/>
              </a:spcBef>
              <a:spcAft>
                <a:spcPts val="0"/>
              </a:spcAft>
              <a:buClr>
                <a:srgbClr val="403152"/>
              </a:buClr>
              <a:buSzPts val="2000"/>
              <a:buChar char="–"/>
              <a:defRPr sz="2000"/>
            </a:lvl4pPr>
            <a:lvl5pPr indent="-355600" lvl="4" marL="2286000" algn="l">
              <a:lnSpc>
                <a:spcPct val="100000"/>
              </a:lnSpc>
              <a:spcBef>
                <a:spcPts val="400"/>
              </a:spcBef>
              <a:spcAft>
                <a:spcPts val="0"/>
              </a:spcAft>
              <a:buClr>
                <a:srgbClr val="403152"/>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31" name="Google Shape;31;p6"/>
          <p:cNvSpPr txBox="1"/>
          <p:nvPr>
            <p:ph idx="2" type="body"/>
          </p:nvPr>
        </p:nvSpPr>
        <p:spPr>
          <a:xfrm>
            <a:off x="609601" y="1435102"/>
            <a:ext cx="4011084" cy="4691063"/>
          </a:xfrm>
          <a:prstGeom prst="rect">
            <a:avLst/>
          </a:prstGeom>
          <a:solidFill>
            <a:schemeClr val="lt1"/>
          </a:solid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None/>
              <a:defRPr sz="1400"/>
            </a:lvl1pPr>
            <a:lvl2pPr indent="-228600" lvl="1" marL="914400" algn="l">
              <a:lnSpc>
                <a:spcPct val="100000"/>
              </a:lnSpc>
              <a:spcBef>
                <a:spcPts val="240"/>
              </a:spcBef>
              <a:spcAft>
                <a:spcPts val="0"/>
              </a:spcAft>
              <a:buClr>
                <a:srgbClr val="124163"/>
              </a:buClr>
              <a:buSzPts val="1200"/>
              <a:buNone/>
              <a:defRPr sz="1200"/>
            </a:lvl2pPr>
            <a:lvl3pPr indent="-228600" lvl="2" marL="1371600" algn="l">
              <a:lnSpc>
                <a:spcPct val="100000"/>
              </a:lnSpc>
              <a:spcBef>
                <a:spcPts val="200"/>
              </a:spcBef>
              <a:spcAft>
                <a:spcPts val="0"/>
              </a:spcAft>
              <a:buClr>
                <a:srgbClr val="7030A0"/>
              </a:buClr>
              <a:buSzPts val="1000"/>
              <a:buNone/>
              <a:defRPr sz="1000"/>
            </a:lvl3pPr>
            <a:lvl4pPr indent="-228600" lvl="3" marL="1828800" algn="l">
              <a:lnSpc>
                <a:spcPct val="100000"/>
              </a:lnSpc>
              <a:spcBef>
                <a:spcPts val="180"/>
              </a:spcBef>
              <a:spcAft>
                <a:spcPts val="0"/>
              </a:spcAft>
              <a:buClr>
                <a:srgbClr val="403152"/>
              </a:buClr>
              <a:buSzPts val="900"/>
              <a:buNone/>
              <a:defRPr sz="900"/>
            </a:lvl4pPr>
            <a:lvl5pPr indent="-228600" lvl="4" marL="2286000" algn="l">
              <a:lnSpc>
                <a:spcPct val="100000"/>
              </a:lnSpc>
              <a:spcBef>
                <a:spcPts val="180"/>
              </a:spcBef>
              <a:spcAft>
                <a:spcPts val="0"/>
              </a:spcAft>
              <a:buClr>
                <a:srgbClr val="403152"/>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2" name="Shape 32"/>
        <p:cNvGrpSpPr/>
        <p:nvPr/>
      </p:nvGrpSpPr>
      <p:grpSpPr>
        <a:xfrm>
          <a:off x="0" y="0"/>
          <a:ext cx="0" cy="0"/>
          <a:chOff x="0" y="0"/>
          <a:chExt cx="0" cy="0"/>
        </a:xfrm>
      </p:grpSpPr>
      <p:sp>
        <p:nvSpPr>
          <p:cNvPr id="33" name="Google Shape;33;p7"/>
          <p:cNvSpPr txBox="1"/>
          <p:nvPr>
            <p:ph type="title"/>
          </p:nvPr>
        </p:nvSpPr>
        <p:spPr>
          <a:xfrm>
            <a:off x="2389717" y="4800600"/>
            <a:ext cx="7315200" cy="566738"/>
          </a:xfrm>
          <a:prstGeom prst="rect">
            <a:avLst/>
          </a:prstGeom>
          <a:solidFill>
            <a:srgbClr val="002060"/>
          </a:solid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 name="Google Shape;34;p7"/>
          <p:cNvSpPr/>
          <p:nvPr>
            <p:ph idx="2" type="pic"/>
          </p:nvPr>
        </p:nvSpPr>
        <p:spPr>
          <a:xfrm>
            <a:off x="2389717" y="612775"/>
            <a:ext cx="7315200" cy="4114800"/>
          </a:xfrm>
          <a:prstGeom prst="rect">
            <a:avLst/>
          </a:prstGeom>
          <a:solidFill>
            <a:schemeClr val="lt1"/>
          </a:solidFill>
          <a:ln>
            <a:noFill/>
          </a:ln>
        </p:spPr>
      </p:sp>
      <p:sp>
        <p:nvSpPr>
          <p:cNvPr id="35" name="Google Shape;35;p7"/>
          <p:cNvSpPr txBox="1"/>
          <p:nvPr>
            <p:ph idx="1" type="body"/>
          </p:nvPr>
        </p:nvSpPr>
        <p:spPr>
          <a:xfrm>
            <a:off x="2389717" y="5367339"/>
            <a:ext cx="7315200" cy="804862"/>
          </a:xfrm>
          <a:prstGeom prst="rect">
            <a:avLst/>
          </a:prstGeom>
          <a:solidFill>
            <a:schemeClr val="lt1"/>
          </a:solid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None/>
              <a:defRPr sz="1400"/>
            </a:lvl1pPr>
            <a:lvl2pPr indent="-228600" lvl="1" marL="914400" algn="l">
              <a:lnSpc>
                <a:spcPct val="100000"/>
              </a:lnSpc>
              <a:spcBef>
                <a:spcPts val="240"/>
              </a:spcBef>
              <a:spcAft>
                <a:spcPts val="0"/>
              </a:spcAft>
              <a:buClr>
                <a:srgbClr val="124163"/>
              </a:buClr>
              <a:buSzPts val="1200"/>
              <a:buNone/>
              <a:defRPr sz="1200"/>
            </a:lvl2pPr>
            <a:lvl3pPr indent="-228600" lvl="2" marL="1371600" algn="l">
              <a:lnSpc>
                <a:spcPct val="100000"/>
              </a:lnSpc>
              <a:spcBef>
                <a:spcPts val="200"/>
              </a:spcBef>
              <a:spcAft>
                <a:spcPts val="0"/>
              </a:spcAft>
              <a:buClr>
                <a:srgbClr val="7030A0"/>
              </a:buClr>
              <a:buSzPts val="1000"/>
              <a:buNone/>
              <a:defRPr sz="1000"/>
            </a:lvl3pPr>
            <a:lvl4pPr indent="-228600" lvl="3" marL="1828800" algn="l">
              <a:lnSpc>
                <a:spcPct val="100000"/>
              </a:lnSpc>
              <a:spcBef>
                <a:spcPts val="180"/>
              </a:spcBef>
              <a:spcAft>
                <a:spcPts val="0"/>
              </a:spcAft>
              <a:buClr>
                <a:srgbClr val="403152"/>
              </a:buClr>
              <a:buSzPts val="900"/>
              <a:buNone/>
              <a:defRPr sz="900"/>
            </a:lvl4pPr>
            <a:lvl5pPr indent="-228600" lvl="4" marL="2286000" algn="l">
              <a:lnSpc>
                <a:spcPct val="100000"/>
              </a:lnSpc>
              <a:spcBef>
                <a:spcPts val="180"/>
              </a:spcBef>
              <a:spcAft>
                <a:spcPts val="0"/>
              </a:spcAft>
              <a:buClr>
                <a:srgbClr val="403152"/>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6" name="Shape 36"/>
        <p:cNvGrpSpPr/>
        <p:nvPr/>
      </p:nvGrpSpPr>
      <p:grpSpPr>
        <a:xfrm>
          <a:off x="0" y="0"/>
          <a:ext cx="0" cy="0"/>
          <a:chOff x="0" y="0"/>
          <a:chExt cx="0" cy="0"/>
        </a:xfrm>
      </p:grpSpPr>
      <p:sp>
        <p:nvSpPr>
          <p:cNvPr id="37" name="Google Shape;37;p8"/>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8"/>
          <p:cNvSpPr txBox="1"/>
          <p:nvPr>
            <p:ph idx="1" type="body"/>
          </p:nvPr>
        </p:nvSpPr>
        <p:spPr>
          <a:xfrm rot="5400000">
            <a:off x="3149601" y="-2522537"/>
            <a:ext cx="5959475" cy="12192000"/>
          </a:xfrm>
          <a:prstGeom prst="rect">
            <a:avLst/>
          </a:prstGeom>
          <a:solidFill>
            <a:schemeClr val="lt1"/>
          </a:solid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406400" lvl="1" marL="914400" algn="l">
              <a:lnSpc>
                <a:spcPct val="100000"/>
              </a:lnSpc>
              <a:spcBef>
                <a:spcPts val="560"/>
              </a:spcBef>
              <a:spcAft>
                <a:spcPts val="0"/>
              </a:spcAft>
              <a:buClr>
                <a:srgbClr val="002060"/>
              </a:buClr>
              <a:buSzPts val="2800"/>
              <a:buChar char="–"/>
              <a:defRPr>
                <a:solidFill>
                  <a:srgbClr val="002060"/>
                </a:solidFill>
              </a:defRPr>
            </a:lvl2pPr>
            <a:lvl3pPr indent="-342900" lvl="2" marL="1371600" algn="l">
              <a:lnSpc>
                <a:spcPct val="100000"/>
              </a:lnSpc>
              <a:spcBef>
                <a:spcPts val="360"/>
              </a:spcBef>
              <a:spcAft>
                <a:spcPts val="0"/>
              </a:spcAft>
              <a:buClr>
                <a:srgbClr val="7030A0"/>
              </a:buClr>
              <a:buSzPts val="1800"/>
              <a:buChar char="•"/>
              <a:defRPr/>
            </a:lvl3pPr>
            <a:lvl4pPr indent="-342900" lvl="3" marL="1828800" algn="l">
              <a:lnSpc>
                <a:spcPct val="100000"/>
              </a:lnSpc>
              <a:spcBef>
                <a:spcPts val="360"/>
              </a:spcBef>
              <a:spcAft>
                <a:spcPts val="0"/>
              </a:spcAft>
              <a:buClr>
                <a:srgbClr val="403152"/>
              </a:buClr>
              <a:buSzPts val="1800"/>
              <a:buChar char="–"/>
              <a:defRPr/>
            </a:lvl4pPr>
            <a:lvl5pPr indent="-342900" lvl="4" marL="2286000" algn="l">
              <a:lnSpc>
                <a:spcPct val="100000"/>
              </a:lnSpc>
              <a:spcBef>
                <a:spcPts val="360"/>
              </a:spcBef>
              <a:spcAft>
                <a:spcPts val="0"/>
              </a:spcAft>
              <a:buClr>
                <a:srgbClr val="40315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9" name="Shape 39"/>
        <p:cNvGrpSpPr/>
        <p:nvPr/>
      </p:nvGrpSpPr>
      <p:grpSpPr>
        <a:xfrm>
          <a:off x="0" y="0"/>
          <a:ext cx="0" cy="0"/>
          <a:chOff x="0" y="0"/>
          <a:chExt cx="0" cy="0"/>
        </a:xfrm>
      </p:grpSpPr>
      <p:sp>
        <p:nvSpPr>
          <p:cNvPr id="40" name="Google Shape;40;p9"/>
          <p:cNvSpPr txBox="1"/>
          <p:nvPr>
            <p:ph type="title"/>
          </p:nvPr>
        </p:nvSpPr>
        <p:spPr>
          <a:xfrm rot="5400000">
            <a:off x="7285038" y="1828803"/>
            <a:ext cx="5851525" cy="2743200"/>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9"/>
          <p:cNvSpPr txBox="1"/>
          <p:nvPr>
            <p:ph idx="1" type="body"/>
          </p:nvPr>
        </p:nvSpPr>
        <p:spPr>
          <a:xfrm rot="5400000">
            <a:off x="1697038" y="-812797"/>
            <a:ext cx="5851525" cy="8026400"/>
          </a:xfrm>
          <a:prstGeom prst="rect">
            <a:avLst/>
          </a:prstGeom>
          <a:solidFill>
            <a:schemeClr val="lt1"/>
          </a:solid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406400" lvl="1" marL="914400" algn="l">
              <a:lnSpc>
                <a:spcPct val="100000"/>
              </a:lnSpc>
              <a:spcBef>
                <a:spcPts val="560"/>
              </a:spcBef>
              <a:spcAft>
                <a:spcPts val="0"/>
              </a:spcAft>
              <a:buClr>
                <a:srgbClr val="002060"/>
              </a:buClr>
              <a:buSzPts val="2800"/>
              <a:buChar char="–"/>
              <a:defRPr>
                <a:solidFill>
                  <a:srgbClr val="002060"/>
                </a:solidFill>
              </a:defRPr>
            </a:lvl2pPr>
            <a:lvl3pPr indent="-342900" lvl="2" marL="1371600" algn="l">
              <a:lnSpc>
                <a:spcPct val="100000"/>
              </a:lnSpc>
              <a:spcBef>
                <a:spcPts val="360"/>
              </a:spcBef>
              <a:spcAft>
                <a:spcPts val="0"/>
              </a:spcAft>
              <a:buClr>
                <a:srgbClr val="7030A0"/>
              </a:buClr>
              <a:buSzPts val="1800"/>
              <a:buChar char="•"/>
              <a:defRPr/>
            </a:lvl3pPr>
            <a:lvl4pPr indent="-342900" lvl="3" marL="1828800" algn="l">
              <a:lnSpc>
                <a:spcPct val="100000"/>
              </a:lnSpc>
              <a:spcBef>
                <a:spcPts val="360"/>
              </a:spcBef>
              <a:spcAft>
                <a:spcPts val="0"/>
              </a:spcAft>
              <a:buClr>
                <a:srgbClr val="403152"/>
              </a:buClr>
              <a:buSzPts val="1800"/>
              <a:buChar char="–"/>
              <a:defRPr/>
            </a:lvl4pPr>
            <a:lvl5pPr indent="-342900" lvl="4" marL="2286000" algn="l">
              <a:lnSpc>
                <a:spcPct val="100000"/>
              </a:lnSpc>
              <a:spcBef>
                <a:spcPts val="360"/>
              </a:spcBef>
              <a:spcAft>
                <a:spcPts val="0"/>
              </a:spcAft>
              <a:buClr>
                <a:srgbClr val="40315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2" name="Shape 42"/>
        <p:cNvGrpSpPr/>
        <p:nvPr/>
      </p:nvGrpSpPr>
      <p:grpSpPr>
        <a:xfrm>
          <a:off x="0" y="0"/>
          <a:ext cx="0" cy="0"/>
          <a:chOff x="0" y="0"/>
          <a:chExt cx="0" cy="0"/>
        </a:xfrm>
      </p:grpSpPr>
      <p:sp>
        <p:nvSpPr>
          <p:cNvPr id="43" name="Google Shape;43;p10"/>
          <p:cNvSpPr txBox="1"/>
          <p:nvPr/>
        </p:nvSpPr>
        <p:spPr>
          <a:xfrm>
            <a:off x="0" y="533400"/>
            <a:ext cx="3124200" cy="5973970"/>
          </a:xfrm>
          <a:prstGeom prst="rect">
            <a:avLst/>
          </a:prstGeom>
          <a:solidFill>
            <a:srgbClr val="124163"/>
          </a:solid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 name="Google Shape;44;p10"/>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33338" y="593725"/>
            <a:ext cx="12192000" cy="5959475"/>
          </a:xfrm>
          <a:prstGeom prst="rect">
            <a:avLst/>
          </a:prstGeom>
          <a:solidFill>
            <a:schemeClr val="lt1"/>
          </a:solid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rgbClr val="0000FF"/>
              </a:buClr>
              <a:buSzPts val="3200"/>
              <a:buFont typeface="Arial"/>
              <a:buChar char="•"/>
              <a:defRPr b="0" i="0" sz="3200" u="none" cap="none" strike="noStrike">
                <a:solidFill>
                  <a:srgbClr val="0000FF"/>
                </a:solidFill>
                <a:latin typeface="Times New Roman"/>
                <a:ea typeface="Times New Roman"/>
                <a:cs typeface="Times New Roman"/>
                <a:sym typeface="Times New Roman"/>
              </a:defRPr>
            </a:lvl1pPr>
            <a:lvl2pPr indent="-406400" lvl="1" marL="914400" marR="0" rtl="0" algn="l">
              <a:lnSpc>
                <a:spcPct val="100000"/>
              </a:lnSpc>
              <a:spcBef>
                <a:spcPts val="560"/>
              </a:spcBef>
              <a:spcAft>
                <a:spcPts val="0"/>
              </a:spcAft>
              <a:buClr>
                <a:srgbClr val="124163"/>
              </a:buClr>
              <a:buSzPts val="2800"/>
              <a:buFont typeface="Arial"/>
              <a:buChar char="–"/>
              <a:defRPr b="0" i="0" sz="2800" u="none" cap="none" strike="noStrike">
                <a:solidFill>
                  <a:srgbClr val="124163"/>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rgbClr val="7030A0"/>
              </a:buClr>
              <a:buSzPts val="2400"/>
              <a:buFont typeface="Arial"/>
              <a:buChar char="•"/>
              <a:defRPr b="0" i="0" sz="2400" u="none" cap="none" strike="noStrike">
                <a:solidFill>
                  <a:srgbClr val="7030A0"/>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rgbClr val="403152"/>
              </a:buClr>
              <a:buSzPts val="2000"/>
              <a:buFont typeface="Arial"/>
              <a:buChar char="–"/>
              <a:defRPr b="0" i="0" sz="2000" u="none" cap="none" strike="noStrike">
                <a:solidFill>
                  <a:srgbClr val="403152"/>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rgbClr val="403152"/>
              </a:buClr>
              <a:buSzPts val="2000"/>
              <a:buFont typeface="Arial"/>
              <a:buChar char="»"/>
              <a:defRPr b="0" i="0" sz="2000" u="none" cap="none" strike="noStrike">
                <a:solidFill>
                  <a:srgbClr val="403152"/>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p:nvPr/>
        </p:nvSpPr>
        <p:spPr>
          <a:xfrm>
            <a:off x="0" y="6519863"/>
            <a:ext cx="12192000" cy="307975"/>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Bell MT"/>
                <a:ea typeface="Bell MT"/>
                <a:cs typeface="Bell MT"/>
                <a:sym typeface="Bell MT"/>
              </a:rPr>
              <a:t>  										                                    Slide No </a:t>
            </a:r>
            <a:fld id="{00000000-1234-1234-1234-123412341234}" type="slidenum">
              <a:rPr b="1" i="0" lang="en-US" sz="1400" u="none" cap="none" strike="noStrike">
                <a:solidFill>
                  <a:schemeClr val="lt1"/>
                </a:solidFill>
                <a:latin typeface="Bell MT"/>
                <a:ea typeface="Bell MT"/>
                <a:cs typeface="Bell MT"/>
                <a:sym typeface="Bell MT"/>
              </a:rPr>
              <a:t>‹#›</a:t>
            </a:fld>
            <a:endParaRPr b="1" i="0" sz="1400" u="none" cap="none" strike="noStrike">
              <a:solidFill>
                <a:schemeClr val="lt1"/>
              </a:solidFill>
              <a:latin typeface="Bell MT"/>
              <a:ea typeface="Bell MT"/>
              <a:cs typeface="Bell MT"/>
              <a:sym typeface="Bell MT"/>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en.wikipedia.org/wiki/Cryptographic_hash_function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en.wikipedia.org/wiki/Asymmetric_key_algorithm" TargetMode="External"/><Relationship Id="rId4" Type="http://schemas.openxmlformats.org/officeDocument/2006/relationships/hyperlink" Target="http://en.wikipedia.org/wiki/Signature" TargetMode="External"/><Relationship Id="rId5" Type="http://schemas.openxmlformats.org/officeDocument/2006/relationships/hyperlink" Target="http://en.wikipedia.org/wiki/Private_key" TargetMode="External"/><Relationship Id="rId6" Type="http://schemas.openxmlformats.org/officeDocument/2006/relationships/hyperlink" Target="http://en.wikipedia.org/wiki/Public_ke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en.wikipedia.org/wiki/Whitfield_Diffie" TargetMode="External"/><Relationship Id="rId4" Type="http://schemas.openxmlformats.org/officeDocument/2006/relationships/hyperlink" Target="http://en.wikipedia.org/wiki/Martin_Hellman" TargetMode="External"/><Relationship Id="rId9" Type="http://schemas.openxmlformats.org/officeDocument/2006/relationships/image" Target="../media/image2.png"/><Relationship Id="rId5" Type="http://schemas.openxmlformats.org/officeDocument/2006/relationships/hyperlink" Target="http://en.wikipedia.org/wiki/Ronald_Rivest" TargetMode="External"/><Relationship Id="rId6" Type="http://schemas.openxmlformats.org/officeDocument/2006/relationships/hyperlink" Target="http://en.wikipedia.org/wiki/Adi_Shamir" TargetMode="External"/><Relationship Id="rId7" Type="http://schemas.openxmlformats.org/officeDocument/2006/relationships/hyperlink" Target="http://en.wikipedia.org/wiki/Len_Adleman" TargetMode="External"/><Relationship Id="rId8" Type="http://schemas.openxmlformats.org/officeDocument/2006/relationships/hyperlink" Target="http://en.wikipedia.org/wiki/RS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idx="1" type="subTitle"/>
          </p:nvPr>
        </p:nvSpPr>
        <p:spPr>
          <a:xfrm>
            <a:off x="7772400" y="3771901"/>
            <a:ext cx="4114800" cy="8001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2060"/>
              </a:buClr>
              <a:buSzPts val="600"/>
              <a:buNone/>
            </a:pPr>
            <a:r>
              <a:t/>
            </a:r>
            <a:endParaRPr/>
          </a:p>
          <a:p>
            <a:pPr indent="0" lvl="0" marL="0" rtl="0" algn="ctr">
              <a:lnSpc>
                <a:spcPct val="100000"/>
              </a:lnSpc>
              <a:spcBef>
                <a:spcPts val="480"/>
              </a:spcBef>
              <a:spcAft>
                <a:spcPts val="0"/>
              </a:spcAft>
              <a:buClr>
                <a:srgbClr val="888888"/>
              </a:buClr>
              <a:buSzPts val="600"/>
              <a:buNone/>
            </a:pPr>
            <a:r>
              <a:t/>
            </a:r>
            <a:endParaRPr b="1" sz="2400">
              <a:solidFill>
                <a:srgbClr val="002060"/>
              </a:solidFill>
            </a:endParaRPr>
          </a:p>
          <a:p>
            <a:pPr indent="0" lvl="0" marL="0" rtl="0" algn="ctr">
              <a:lnSpc>
                <a:spcPct val="100000"/>
              </a:lnSpc>
              <a:spcBef>
                <a:spcPts val="640"/>
              </a:spcBef>
              <a:spcAft>
                <a:spcPts val="0"/>
              </a:spcAft>
              <a:buClr>
                <a:srgbClr val="888888"/>
              </a:buClr>
              <a:buSzPts val="800"/>
              <a:buNone/>
            </a:pPr>
            <a:r>
              <a:t/>
            </a:r>
            <a:endParaRPr b="1">
              <a:solidFill>
                <a:srgbClr val="002060"/>
              </a:solidFill>
            </a:endParaRPr>
          </a:p>
          <a:p>
            <a:pPr indent="0" lvl="0" marL="0" rtl="0" algn="ctr">
              <a:lnSpc>
                <a:spcPct val="100000"/>
              </a:lnSpc>
              <a:spcBef>
                <a:spcPts val="800"/>
              </a:spcBef>
              <a:spcAft>
                <a:spcPts val="0"/>
              </a:spcAft>
              <a:buClr>
                <a:srgbClr val="888888"/>
              </a:buClr>
              <a:buSzPts val="4000"/>
              <a:buNone/>
            </a:pPr>
            <a:r>
              <a:t/>
            </a:r>
            <a:endParaRPr sz="4000">
              <a:solidFill>
                <a:srgbClr val="002060"/>
              </a:solidFill>
            </a:endParaRPr>
          </a:p>
        </p:txBody>
      </p:sp>
      <p:sp>
        <p:nvSpPr>
          <p:cNvPr id="59" name="Google Shape;59;p13"/>
          <p:cNvSpPr txBox="1"/>
          <p:nvPr>
            <p:ph type="title"/>
          </p:nvPr>
        </p:nvSpPr>
        <p:spPr>
          <a:xfrm>
            <a:off x="-6927" y="304800"/>
            <a:ext cx="12192000" cy="1981200"/>
          </a:xfrm>
          <a:prstGeom prst="rect">
            <a:avLst/>
          </a:prstGeom>
          <a:solidFill>
            <a:srgbClr val="002060"/>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4000">
                <a:latin typeface="Times New Roman"/>
                <a:ea typeface="Times New Roman"/>
                <a:cs typeface="Times New Roman"/>
                <a:sym typeface="Times New Roman"/>
              </a:rPr>
              <a:t>Digital Signatures</a:t>
            </a:r>
            <a:endParaRPr sz="4000">
              <a:latin typeface="Times New Roman"/>
              <a:ea typeface="Times New Roman"/>
              <a:cs typeface="Times New Roman"/>
              <a:sym typeface="Times New Roman"/>
            </a:endParaRPr>
          </a:p>
        </p:txBody>
      </p:sp>
      <p:pic>
        <p:nvPicPr>
          <p:cNvPr descr="Cybersecurity norms: CISO at each &amp;#39;responsible entity&amp;#39; | Business News,The  Indian Express" id="60" name="Google Shape;60;p13"/>
          <p:cNvPicPr preferRelativeResize="0"/>
          <p:nvPr/>
        </p:nvPicPr>
        <p:blipFill rotWithShape="1">
          <a:blip r:embed="rId3">
            <a:alphaModFix/>
          </a:blip>
          <a:srcRect b="0" l="0" r="0" t="0"/>
          <a:stretch/>
        </p:blipFill>
        <p:spPr>
          <a:xfrm>
            <a:off x="609600" y="2515551"/>
            <a:ext cx="6858000" cy="38119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1995714" y="625142"/>
            <a:ext cx="8229600" cy="1066800"/>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200">
                <a:latin typeface="Times New Roman"/>
                <a:ea typeface="Times New Roman"/>
                <a:cs typeface="Times New Roman"/>
                <a:sym typeface="Times New Roman"/>
              </a:rPr>
              <a:t>Public Key Infrastructure (PKI)</a:t>
            </a:r>
            <a:endParaRPr/>
          </a:p>
        </p:txBody>
      </p:sp>
      <p:sp>
        <p:nvSpPr>
          <p:cNvPr id="156" name="Google Shape;156;p22"/>
          <p:cNvSpPr/>
          <p:nvPr/>
        </p:nvSpPr>
        <p:spPr>
          <a:xfrm>
            <a:off x="1828800" y="2438400"/>
            <a:ext cx="8229600" cy="353943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Some Trusted Agency is required which certifies the association of an individual with the key pair.</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56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		</a:t>
            </a:r>
            <a:r>
              <a:rPr b="0" i="1" lang="en-US" sz="2800" u="none" cap="none" strike="noStrike">
                <a:solidFill>
                  <a:srgbClr val="264457"/>
                </a:solidFill>
                <a:latin typeface="Times New Roman"/>
                <a:ea typeface="Times New Roman"/>
                <a:cs typeface="Times New Roman"/>
                <a:sym typeface="Times New Roman"/>
              </a:rPr>
              <a:t>Certifying Authority (CA)</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This association is done by issuing a certificate to the user by the CA</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560"/>
              </a:spcBef>
              <a:spcAft>
                <a:spcPts val="0"/>
              </a:spcAft>
              <a:buClr>
                <a:srgbClr val="000000"/>
              </a:buClr>
              <a:buSzPts val="2800"/>
              <a:buFont typeface="Arial"/>
              <a:buNone/>
            </a:pPr>
            <a:r>
              <a:rPr b="0" i="1" lang="en-US" sz="2800" u="none" cap="none" strike="noStrike">
                <a:solidFill>
                  <a:schemeClr val="dk1"/>
                </a:solidFill>
                <a:latin typeface="Times New Roman"/>
                <a:ea typeface="Times New Roman"/>
                <a:cs typeface="Times New Roman"/>
                <a:sym typeface="Times New Roman"/>
              </a:rPr>
              <a:t>		</a:t>
            </a:r>
            <a:r>
              <a:rPr b="0" i="1" lang="en-US" sz="2800" u="none" cap="none" strike="noStrike">
                <a:solidFill>
                  <a:srgbClr val="264457"/>
                </a:solidFill>
                <a:latin typeface="Times New Roman"/>
                <a:ea typeface="Times New Roman"/>
                <a:cs typeface="Times New Roman"/>
                <a:sym typeface="Times New Roman"/>
              </a:rPr>
              <a:t>Public key certificate (PKC)</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All public key certificates are digitally signed by the CA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1981200" y="228600"/>
            <a:ext cx="8229600" cy="749255"/>
          </a:xfrm>
          <a:prstGeom prst="rect">
            <a:avLst/>
          </a:prstGeom>
          <a:solidFill>
            <a:srgbClr val="002060"/>
          </a:solid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43209"/>
              <a:buNone/>
            </a:pP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Digital Certificates &amp; Certification Authority</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62" name="Google Shape;162;p23"/>
          <p:cNvSpPr/>
          <p:nvPr/>
        </p:nvSpPr>
        <p:spPr>
          <a:xfrm>
            <a:off x="4764088" y="2476501"/>
            <a:ext cx="996950" cy="1858963"/>
          </a:xfrm>
          <a:prstGeom prst="ellipse">
            <a:avLst/>
          </a:prstGeom>
          <a:solidFill>
            <a:srgbClr val="CCFFCC"/>
          </a:solid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6120F"/>
                </a:solidFill>
                <a:latin typeface="Times New Roman"/>
                <a:ea typeface="Times New Roman"/>
                <a:cs typeface="Times New Roman"/>
                <a:sym typeface="Times New Roman"/>
              </a:rPr>
              <a:t>Signed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6120F"/>
                </a:solidFill>
                <a:latin typeface="Times New Roman"/>
                <a:ea typeface="Times New Roman"/>
                <a:cs typeface="Times New Roman"/>
                <a:sym typeface="Times New Roman"/>
              </a:rPr>
              <a:t>by using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6120F"/>
                </a:solidFill>
                <a:latin typeface="Times New Roman"/>
                <a:ea typeface="Times New Roman"/>
                <a:cs typeface="Times New Roman"/>
                <a:sym typeface="Times New Roman"/>
              </a:rPr>
              <a:t>CA’s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6120F"/>
                </a:solidFill>
                <a:latin typeface="Times New Roman"/>
                <a:ea typeface="Times New Roman"/>
                <a:cs typeface="Times New Roman"/>
                <a:sym typeface="Times New Roman"/>
              </a:rPr>
              <a:t>private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6120F"/>
                </a:solidFill>
                <a:latin typeface="Times New Roman"/>
                <a:ea typeface="Times New Roman"/>
                <a:cs typeface="Times New Roman"/>
                <a:sym typeface="Times New Roman"/>
              </a:rPr>
              <a:t>key</a:t>
            </a:r>
            <a:endParaRPr b="0" i="0" sz="1400" u="none" cap="none" strike="noStrike">
              <a:solidFill>
                <a:srgbClr val="000000"/>
              </a:solidFill>
              <a:latin typeface="Arial"/>
              <a:ea typeface="Arial"/>
              <a:cs typeface="Arial"/>
              <a:sym typeface="Arial"/>
            </a:endParaRPr>
          </a:p>
        </p:txBody>
      </p:sp>
      <p:sp>
        <p:nvSpPr>
          <p:cNvPr id="163" name="Google Shape;163;p23"/>
          <p:cNvSpPr/>
          <p:nvPr/>
        </p:nvSpPr>
        <p:spPr>
          <a:xfrm>
            <a:off x="3152776" y="2054226"/>
            <a:ext cx="995363" cy="1057275"/>
          </a:xfrm>
          <a:prstGeom prst="rect">
            <a:avLst/>
          </a:prstGeom>
          <a:solidFill>
            <a:srgbClr val="CCECFF"/>
          </a:solidFill>
          <a:ln>
            <a:noFill/>
          </a:ln>
          <a:effectLst>
            <a:outerShdw rotWithShape="0" algn="ctr" dir="2700000" dist="35921">
              <a:schemeClr val="lt2"/>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6120F"/>
                </a:solidFill>
                <a:latin typeface="Times New Roman"/>
                <a:ea typeface="Times New Roman"/>
                <a:cs typeface="Times New Roman"/>
                <a:sym typeface="Times New Roman"/>
              </a:rPr>
              <a:t>User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6120F"/>
                </a:solidFill>
                <a:latin typeface="Times New Roman"/>
                <a:ea typeface="Times New Roman"/>
                <a:cs typeface="Times New Roman"/>
                <a:sym typeface="Times New Roman"/>
              </a:rPr>
              <a:t>Name &amp;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6120F"/>
                </a:solidFill>
                <a:latin typeface="Times New Roman"/>
                <a:ea typeface="Times New Roman"/>
                <a:cs typeface="Times New Roman"/>
                <a:sym typeface="Times New Roman"/>
              </a:rPr>
              <a:t>other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6120F"/>
                </a:solidFill>
                <a:latin typeface="Times New Roman"/>
                <a:ea typeface="Times New Roman"/>
                <a:cs typeface="Times New Roman"/>
                <a:sym typeface="Times New Roman"/>
              </a:rPr>
              <a:t>credentials</a:t>
            </a:r>
            <a:endParaRPr b="1" i="0" sz="1400" u="none" cap="none" strike="noStrike">
              <a:solidFill>
                <a:srgbClr val="06120F"/>
              </a:solidFill>
              <a:latin typeface="Times New Roman"/>
              <a:ea typeface="Times New Roman"/>
              <a:cs typeface="Times New Roman"/>
              <a:sym typeface="Times New Roman"/>
            </a:endParaRPr>
          </a:p>
        </p:txBody>
      </p:sp>
      <p:sp>
        <p:nvSpPr>
          <p:cNvPr id="164" name="Google Shape;164;p23"/>
          <p:cNvSpPr/>
          <p:nvPr/>
        </p:nvSpPr>
        <p:spPr>
          <a:xfrm>
            <a:off x="3421063" y="3678238"/>
            <a:ext cx="728662" cy="857250"/>
          </a:xfrm>
          <a:prstGeom prst="rect">
            <a:avLst/>
          </a:prstGeom>
          <a:solidFill>
            <a:srgbClr val="CCECFF"/>
          </a:solidFill>
          <a:ln>
            <a:noFill/>
          </a:ln>
          <a:effectLst>
            <a:outerShdw rotWithShape="0" algn="ctr" dir="2700000" dist="35921">
              <a:schemeClr val="lt2"/>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User’s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Public</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key</a:t>
            </a:r>
            <a:endParaRPr b="0" i="0" sz="1400" u="none" cap="none" strike="noStrike">
              <a:solidFill>
                <a:srgbClr val="000000"/>
              </a:solidFill>
              <a:latin typeface="Arial"/>
              <a:ea typeface="Arial"/>
              <a:cs typeface="Arial"/>
              <a:sym typeface="Arial"/>
            </a:endParaRPr>
          </a:p>
        </p:txBody>
      </p:sp>
      <p:cxnSp>
        <p:nvCxnSpPr>
          <p:cNvPr id="165" name="Google Shape;165;p23"/>
          <p:cNvCxnSpPr/>
          <p:nvPr/>
        </p:nvCxnSpPr>
        <p:spPr>
          <a:xfrm>
            <a:off x="4160839" y="2876550"/>
            <a:ext cx="592137" cy="590550"/>
          </a:xfrm>
          <a:prstGeom prst="straightConnector1">
            <a:avLst/>
          </a:prstGeom>
          <a:noFill/>
          <a:ln cap="flat" cmpd="sng" w="12700">
            <a:solidFill>
              <a:schemeClr val="dk1"/>
            </a:solidFill>
            <a:prstDash val="solid"/>
            <a:round/>
            <a:headEnd len="sm" w="sm" type="none"/>
            <a:tailEnd len="med" w="med" type="triangle"/>
          </a:ln>
        </p:spPr>
      </p:cxnSp>
      <p:cxnSp>
        <p:nvCxnSpPr>
          <p:cNvPr id="166" name="Google Shape;166;p23"/>
          <p:cNvCxnSpPr/>
          <p:nvPr/>
        </p:nvCxnSpPr>
        <p:spPr>
          <a:xfrm flipH="1" rot="10800000">
            <a:off x="4160839" y="3600450"/>
            <a:ext cx="592137" cy="611188"/>
          </a:xfrm>
          <a:prstGeom prst="straightConnector1">
            <a:avLst/>
          </a:prstGeom>
          <a:noFill/>
          <a:ln cap="flat" cmpd="sng" w="12700">
            <a:solidFill>
              <a:schemeClr val="dk1"/>
            </a:solidFill>
            <a:prstDash val="solid"/>
            <a:round/>
            <a:headEnd len="sm" w="sm" type="none"/>
            <a:tailEnd len="med" w="med" type="triangle"/>
          </a:ln>
        </p:spPr>
      </p:cxnSp>
      <p:cxnSp>
        <p:nvCxnSpPr>
          <p:cNvPr id="167" name="Google Shape;167;p23"/>
          <p:cNvCxnSpPr/>
          <p:nvPr/>
        </p:nvCxnSpPr>
        <p:spPr>
          <a:xfrm>
            <a:off x="7332663" y="3673475"/>
            <a:ext cx="760412" cy="0"/>
          </a:xfrm>
          <a:prstGeom prst="straightConnector1">
            <a:avLst/>
          </a:prstGeom>
          <a:noFill/>
          <a:ln cap="flat" cmpd="sng" w="50800">
            <a:solidFill>
              <a:schemeClr val="dk1"/>
            </a:solidFill>
            <a:prstDash val="solid"/>
            <a:round/>
            <a:headEnd len="sm" w="sm" type="none"/>
            <a:tailEnd len="med" w="med" type="triangle"/>
          </a:ln>
        </p:spPr>
      </p:cxnSp>
      <p:cxnSp>
        <p:nvCxnSpPr>
          <p:cNvPr id="168" name="Google Shape;168;p23"/>
          <p:cNvCxnSpPr/>
          <p:nvPr/>
        </p:nvCxnSpPr>
        <p:spPr>
          <a:xfrm>
            <a:off x="5772150" y="3538538"/>
            <a:ext cx="323850" cy="0"/>
          </a:xfrm>
          <a:prstGeom prst="straightConnector1">
            <a:avLst/>
          </a:prstGeom>
          <a:noFill/>
          <a:ln cap="flat" cmpd="sng" w="12700">
            <a:solidFill>
              <a:schemeClr val="dk1"/>
            </a:solidFill>
            <a:prstDash val="solid"/>
            <a:round/>
            <a:headEnd len="sm" w="sm" type="none"/>
            <a:tailEnd len="med" w="med" type="triangle"/>
          </a:ln>
        </p:spPr>
      </p:cxnSp>
      <p:sp>
        <p:nvSpPr>
          <p:cNvPr id="169" name="Google Shape;169;p23"/>
          <p:cNvSpPr/>
          <p:nvPr/>
        </p:nvSpPr>
        <p:spPr>
          <a:xfrm>
            <a:off x="5972175" y="1524000"/>
            <a:ext cx="1402564" cy="305212"/>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660066"/>
                </a:solidFill>
                <a:latin typeface="Times New Roman"/>
                <a:ea typeface="Times New Roman"/>
                <a:cs typeface="Times New Roman"/>
                <a:sym typeface="Times New Roman"/>
              </a:rPr>
              <a:t>User Certificate</a:t>
            </a:r>
            <a:endParaRPr b="0" i="0" sz="1400" u="none" cap="none" strike="noStrike">
              <a:solidFill>
                <a:srgbClr val="000000"/>
              </a:solidFill>
              <a:latin typeface="Arial"/>
              <a:ea typeface="Arial"/>
              <a:cs typeface="Arial"/>
              <a:sym typeface="Arial"/>
            </a:endParaRPr>
          </a:p>
        </p:txBody>
      </p:sp>
      <p:sp>
        <p:nvSpPr>
          <p:cNvPr id="170" name="Google Shape;170;p23"/>
          <p:cNvSpPr/>
          <p:nvPr/>
        </p:nvSpPr>
        <p:spPr>
          <a:xfrm>
            <a:off x="8456614" y="1997076"/>
            <a:ext cx="1045159" cy="52065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660066"/>
                </a:solidFill>
                <a:latin typeface="Times New Roman"/>
                <a:ea typeface="Times New Roman"/>
                <a:cs typeface="Times New Roman"/>
                <a:sym typeface="Times New Roman"/>
              </a:rPr>
              <a:t>Certificate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660066"/>
                </a:solidFill>
                <a:latin typeface="Times New Roman"/>
                <a:ea typeface="Times New Roman"/>
                <a:cs typeface="Times New Roman"/>
                <a:sym typeface="Times New Roman"/>
              </a:rPr>
              <a:t>Database</a:t>
            </a:r>
            <a:endParaRPr b="0" i="0" sz="1400" u="none" cap="none" strike="noStrike">
              <a:solidFill>
                <a:srgbClr val="000000"/>
              </a:solidFill>
              <a:latin typeface="Arial"/>
              <a:ea typeface="Arial"/>
              <a:cs typeface="Arial"/>
              <a:sym typeface="Arial"/>
            </a:endParaRPr>
          </a:p>
        </p:txBody>
      </p:sp>
      <p:sp>
        <p:nvSpPr>
          <p:cNvPr id="171" name="Google Shape;171;p23"/>
          <p:cNvSpPr/>
          <p:nvPr/>
        </p:nvSpPr>
        <p:spPr>
          <a:xfrm>
            <a:off x="7300914" y="3352801"/>
            <a:ext cx="820737" cy="305212"/>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chemeClr val="dk1"/>
                </a:solidFill>
                <a:latin typeface="Times New Roman"/>
                <a:ea typeface="Times New Roman"/>
                <a:cs typeface="Times New Roman"/>
                <a:sym typeface="Times New Roman"/>
              </a:rPr>
              <a:t>Publish</a:t>
            </a:r>
            <a:endParaRPr b="1" i="1" sz="1400" u="none" cap="none" strike="noStrike">
              <a:solidFill>
                <a:schemeClr val="lt2"/>
              </a:solidFill>
              <a:latin typeface="Times New Roman"/>
              <a:ea typeface="Times New Roman"/>
              <a:cs typeface="Times New Roman"/>
              <a:sym typeface="Times New Roman"/>
            </a:endParaRPr>
          </a:p>
        </p:txBody>
      </p:sp>
      <p:sp>
        <p:nvSpPr>
          <p:cNvPr id="172" name="Google Shape;172;p23"/>
          <p:cNvSpPr/>
          <p:nvPr/>
        </p:nvSpPr>
        <p:spPr>
          <a:xfrm>
            <a:off x="2314576" y="3121026"/>
            <a:ext cx="1382713" cy="63817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660066"/>
                </a:solidFill>
                <a:latin typeface="Times New Roman"/>
                <a:ea typeface="Times New Roman"/>
                <a:cs typeface="Times New Roman"/>
                <a:sym typeface="Times New Roman"/>
              </a:rPr>
              <a:t>Certificate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660066"/>
                </a:solidFill>
                <a:latin typeface="Times New Roman"/>
                <a:ea typeface="Times New Roman"/>
                <a:cs typeface="Times New Roman"/>
                <a:sym typeface="Times New Roman"/>
              </a:rPr>
              <a:t>Request</a:t>
            </a:r>
            <a:endParaRPr b="0" i="0" sz="1400" u="none" cap="none" strike="noStrike">
              <a:solidFill>
                <a:srgbClr val="000000"/>
              </a:solidFill>
              <a:latin typeface="Arial"/>
              <a:ea typeface="Arial"/>
              <a:cs typeface="Arial"/>
              <a:sym typeface="Arial"/>
            </a:endParaRPr>
          </a:p>
        </p:txBody>
      </p:sp>
      <p:pic>
        <p:nvPicPr>
          <p:cNvPr descr="BS00580_" id="173" name="Google Shape;173;p23"/>
          <p:cNvPicPr preferRelativeResize="0"/>
          <p:nvPr/>
        </p:nvPicPr>
        <p:blipFill rotWithShape="1">
          <a:blip r:embed="rId3">
            <a:alphaModFix/>
          </a:blip>
          <a:srcRect b="0" l="0" r="0" t="0"/>
          <a:stretch/>
        </p:blipFill>
        <p:spPr>
          <a:xfrm>
            <a:off x="2695575" y="5254625"/>
            <a:ext cx="1600200" cy="1347788"/>
          </a:xfrm>
          <a:prstGeom prst="rect">
            <a:avLst/>
          </a:prstGeom>
          <a:noFill/>
          <a:ln>
            <a:noFill/>
          </a:ln>
        </p:spPr>
      </p:pic>
      <p:grpSp>
        <p:nvGrpSpPr>
          <p:cNvPr id="174" name="Google Shape;174;p23"/>
          <p:cNvGrpSpPr/>
          <p:nvPr/>
        </p:nvGrpSpPr>
        <p:grpSpPr>
          <a:xfrm>
            <a:off x="6107113" y="1831976"/>
            <a:ext cx="1236662" cy="4492625"/>
            <a:chOff x="2887" y="1248"/>
            <a:chExt cx="779" cy="2830"/>
          </a:xfrm>
        </p:grpSpPr>
        <p:sp>
          <p:nvSpPr>
            <p:cNvPr id="175" name="Google Shape;175;p23"/>
            <p:cNvSpPr/>
            <p:nvPr/>
          </p:nvSpPr>
          <p:spPr>
            <a:xfrm>
              <a:off x="2887" y="1248"/>
              <a:ext cx="779" cy="2830"/>
            </a:xfrm>
            <a:prstGeom prst="rect">
              <a:avLst/>
            </a:prstGeom>
            <a:solidFill>
              <a:srgbClr val="FFFFCC"/>
            </a:solid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2"/>
                </a:solidFill>
                <a:latin typeface="Times New Roman"/>
                <a:ea typeface="Times New Roman"/>
                <a:cs typeface="Times New Roman"/>
                <a:sym typeface="Times New Roman"/>
              </a:endParaRPr>
            </a:p>
          </p:txBody>
        </p:sp>
        <p:cxnSp>
          <p:nvCxnSpPr>
            <p:cNvPr id="176" name="Google Shape;176;p23"/>
            <p:cNvCxnSpPr/>
            <p:nvPr/>
          </p:nvCxnSpPr>
          <p:spPr>
            <a:xfrm>
              <a:off x="2898" y="2158"/>
              <a:ext cx="754" cy="0"/>
            </a:xfrm>
            <a:prstGeom prst="straightConnector1">
              <a:avLst/>
            </a:prstGeom>
            <a:noFill/>
            <a:ln cap="flat" cmpd="sng" w="12700">
              <a:solidFill>
                <a:schemeClr val="lt2"/>
              </a:solidFill>
              <a:prstDash val="solid"/>
              <a:round/>
              <a:headEnd len="sm" w="sm" type="none"/>
              <a:tailEnd len="sm" w="sm" type="none"/>
            </a:ln>
          </p:spPr>
        </p:cxnSp>
        <p:cxnSp>
          <p:nvCxnSpPr>
            <p:cNvPr id="177" name="Google Shape;177;p23"/>
            <p:cNvCxnSpPr/>
            <p:nvPr/>
          </p:nvCxnSpPr>
          <p:spPr>
            <a:xfrm>
              <a:off x="2898" y="2542"/>
              <a:ext cx="754" cy="0"/>
            </a:xfrm>
            <a:prstGeom prst="straightConnector1">
              <a:avLst/>
            </a:prstGeom>
            <a:noFill/>
            <a:ln cap="flat" cmpd="sng" w="12700">
              <a:solidFill>
                <a:schemeClr val="lt2"/>
              </a:solidFill>
              <a:prstDash val="solid"/>
              <a:round/>
              <a:headEnd len="sm" w="sm" type="none"/>
              <a:tailEnd len="sm" w="sm" type="none"/>
            </a:ln>
          </p:spPr>
        </p:cxnSp>
        <p:cxnSp>
          <p:nvCxnSpPr>
            <p:cNvPr id="178" name="Google Shape;178;p23"/>
            <p:cNvCxnSpPr/>
            <p:nvPr/>
          </p:nvCxnSpPr>
          <p:spPr>
            <a:xfrm>
              <a:off x="2898" y="3166"/>
              <a:ext cx="754" cy="0"/>
            </a:xfrm>
            <a:prstGeom prst="straightConnector1">
              <a:avLst/>
            </a:prstGeom>
            <a:noFill/>
            <a:ln cap="flat" cmpd="sng" w="12700">
              <a:solidFill>
                <a:schemeClr val="lt2"/>
              </a:solidFill>
              <a:prstDash val="solid"/>
              <a:round/>
              <a:headEnd len="sm" w="sm" type="none"/>
              <a:tailEnd len="sm" w="sm" type="none"/>
            </a:ln>
          </p:spPr>
        </p:cxnSp>
        <p:cxnSp>
          <p:nvCxnSpPr>
            <p:cNvPr id="179" name="Google Shape;179;p23"/>
            <p:cNvCxnSpPr/>
            <p:nvPr/>
          </p:nvCxnSpPr>
          <p:spPr>
            <a:xfrm>
              <a:off x="2898" y="3502"/>
              <a:ext cx="754" cy="0"/>
            </a:xfrm>
            <a:prstGeom prst="straightConnector1">
              <a:avLst/>
            </a:prstGeom>
            <a:noFill/>
            <a:ln cap="flat" cmpd="sng" w="12700">
              <a:solidFill>
                <a:schemeClr val="lt2"/>
              </a:solidFill>
              <a:prstDash val="solid"/>
              <a:round/>
              <a:headEnd len="sm" w="sm" type="none"/>
              <a:tailEnd len="sm" w="sm" type="none"/>
            </a:ln>
          </p:spPr>
        </p:cxnSp>
        <p:sp>
          <p:nvSpPr>
            <p:cNvPr id="180" name="Google Shape;180;p23"/>
            <p:cNvSpPr txBox="1"/>
            <p:nvPr/>
          </p:nvSpPr>
          <p:spPr>
            <a:xfrm>
              <a:off x="2946" y="1534"/>
              <a:ext cx="62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User Name</a:t>
              </a:r>
              <a:endParaRPr b="0" i="0" sz="1400" u="none" cap="none" strike="noStrike">
                <a:solidFill>
                  <a:srgbClr val="000000"/>
                </a:solidFill>
                <a:latin typeface="Arial"/>
                <a:ea typeface="Arial"/>
                <a:cs typeface="Arial"/>
                <a:sym typeface="Arial"/>
              </a:endParaRPr>
            </a:p>
          </p:txBody>
        </p:sp>
        <p:sp>
          <p:nvSpPr>
            <p:cNvPr id="181" name="Google Shape;181;p23"/>
            <p:cNvSpPr txBox="1"/>
            <p:nvPr/>
          </p:nvSpPr>
          <p:spPr>
            <a:xfrm>
              <a:off x="2946" y="2254"/>
              <a:ext cx="622" cy="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User’s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Public Key</a:t>
              </a:r>
              <a:endParaRPr b="0" i="0" sz="1400" u="none" cap="none" strike="noStrike">
                <a:solidFill>
                  <a:srgbClr val="000000"/>
                </a:solidFill>
                <a:latin typeface="Arial"/>
                <a:ea typeface="Arial"/>
                <a:cs typeface="Arial"/>
                <a:sym typeface="Arial"/>
              </a:endParaRPr>
            </a:p>
          </p:txBody>
        </p:sp>
        <p:sp>
          <p:nvSpPr>
            <p:cNvPr id="182" name="Google Shape;182;p23"/>
            <p:cNvSpPr txBox="1"/>
            <p:nvPr/>
          </p:nvSpPr>
          <p:spPr>
            <a:xfrm>
              <a:off x="2946" y="2590"/>
              <a:ext cx="649"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CA’s Name</a:t>
              </a:r>
              <a:endParaRPr b="0" i="0" sz="1400" u="none" cap="none" strike="noStrike">
                <a:solidFill>
                  <a:srgbClr val="000000"/>
                </a:solidFill>
                <a:latin typeface="Arial"/>
                <a:ea typeface="Arial"/>
                <a:cs typeface="Arial"/>
                <a:sym typeface="Arial"/>
              </a:endParaRPr>
            </a:p>
          </p:txBody>
        </p:sp>
        <p:sp>
          <p:nvSpPr>
            <p:cNvPr id="183" name="Google Shape;183;p23"/>
            <p:cNvSpPr txBox="1"/>
            <p:nvPr/>
          </p:nvSpPr>
          <p:spPr>
            <a:xfrm>
              <a:off x="3042" y="3262"/>
              <a:ext cx="483"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Validity</a:t>
              </a:r>
              <a:endParaRPr b="0" i="0" sz="1400" u="none" cap="none" strike="noStrike">
                <a:solidFill>
                  <a:srgbClr val="000000"/>
                </a:solidFill>
                <a:latin typeface="Arial"/>
                <a:ea typeface="Arial"/>
                <a:cs typeface="Arial"/>
                <a:sym typeface="Arial"/>
              </a:endParaRPr>
            </a:p>
          </p:txBody>
        </p:sp>
        <p:sp>
          <p:nvSpPr>
            <p:cNvPr id="184" name="Google Shape;184;p23"/>
            <p:cNvSpPr txBox="1"/>
            <p:nvPr/>
          </p:nvSpPr>
          <p:spPr>
            <a:xfrm>
              <a:off x="2994" y="3550"/>
              <a:ext cx="578" cy="4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Digital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Signature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of CA</a:t>
              </a:r>
              <a:endParaRPr b="0" i="0" sz="1400" u="none" cap="none" strike="noStrike">
                <a:solidFill>
                  <a:srgbClr val="000000"/>
                </a:solidFill>
                <a:latin typeface="Arial"/>
                <a:ea typeface="Arial"/>
                <a:cs typeface="Arial"/>
                <a:sym typeface="Arial"/>
              </a:endParaRPr>
            </a:p>
          </p:txBody>
        </p:sp>
        <p:cxnSp>
          <p:nvCxnSpPr>
            <p:cNvPr id="185" name="Google Shape;185;p23"/>
            <p:cNvCxnSpPr/>
            <p:nvPr/>
          </p:nvCxnSpPr>
          <p:spPr>
            <a:xfrm>
              <a:off x="2898" y="2830"/>
              <a:ext cx="754" cy="0"/>
            </a:xfrm>
            <a:prstGeom prst="straightConnector1">
              <a:avLst/>
            </a:prstGeom>
            <a:noFill/>
            <a:ln cap="flat" cmpd="sng" w="12700">
              <a:solidFill>
                <a:schemeClr val="lt2"/>
              </a:solidFill>
              <a:prstDash val="solid"/>
              <a:round/>
              <a:headEnd len="sm" w="sm" type="none"/>
              <a:tailEnd len="sm" w="sm" type="none"/>
            </a:ln>
          </p:spPr>
        </p:cxnSp>
        <p:sp>
          <p:nvSpPr>
            <p:cNvPr id="186" name="Google Shape;186;p23"/>
            <p:cNvSpPr txBox="1"/>
            <p:nvPr/>
          </p:nvSpPr>
          <p:spPr>
            <a:xfrm>
              <a:off x="2994" y="2830"/>
              <a:ext cx="622" cy="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Certificate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Class</a:t>
              </a:r>
              <a:endParaRPr b="0" i="0" sz="1400" u="none" cap="none" strike="noStrike">
                <a:solidFill>
                  <a:srgbClr val="000000"/>
                </a:solidFill>
                <a:latin typeface="Arial"/>
                <a:ea typeface="Arial"/>
                <a:cs typeface="Arial"/>
                <a:sym typeface="Arial"/>
              </a:endParaRPr>
            </a:p>
          </p:txBody>
        </p:sp>
        <p:cxnSp>
          <p:nvCxnSpPr>
            <p:cNvPr id="187" name="Google Shape;187;p23"/>
            <p:cNvCxnSpPr/>
            <p:nvPr/>
          </p:nvCxnSpPr>
          <p:spPr>
            <a:xfrm>
              <a:off x="2898" y="1726"/>
              <a:ext cx="754" cy="0"/>
            </a:xfrm>
            <a:prstGeom prst="straightConnector1">
              <a:avLst/>
            </a:prstGeom>
            <a:noFill/>
            <a:ln cap="flat" cmpd="sng" w="12700">
              <a:solidFill>
                <a:schemeClr val="lt2"/>
              </a:solidFill>
              <a:prstDash val="solid"/>
              <a:round/>
              <a:headEnd len="sm" w="sm" type="none"/>
              <a:tailEnd len="sm" w="sm" type="none"/>
            </a:ln>
          </p:spPr>
        </p:cxnSp>
        <p:sp>
          <p:nvSpPr>
            <p:cNvPr id="188" name="Google Shape;188;p23"/>
            <p:cNvSpPr txBox="1"/>
            <p:nvPr/>
          </p:nvSpPr>
          <p:spPr>
            <a:xfrm>
              <a:off x="2898" y="1822"/>
              <a:ext cx="708" cy="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User’s Email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Address</a:t>
              </a:r>
              <a:endParaRPr b="0" i="0" sz="1400" u="none" cap="none" strike="noStrike">
                <a:solidFill>
                  <a:srgbClr val="000000"/>
                </a:solidFill>
                <a:latin typeface="Arial"/>
                <a:ea typeface="Arial"/>
                <a:cs typeface="Arial"/>
                <a:sym typeface="Arial"/>
              </a:endParaRPr>
            </a:p>
          </p:txBody>
        </p:sp>
        <p:cxnSp>
          <p:nvCxnSpPr>
            <p:cNvPr id="189" name="Google Shape;189;p23"/>
            <p:cNvCxnSpPr/>
            <p:nvPr/>
          </p:nvCxnSpPr>
          <p:spPr>
            <a:xfrm>
              <a:off x="2898" y="1486"/>
              <a:ext cx="754" cy="0"/>
            </a:xfrm>
            <a:prstGeom prst="straightConnector1">
              <a:avLst/>
            </a:prstGeom>
            <a:noFill/>
            <a:ln cap="flat" cmpd="sng" w="12700">
              <a:solidFill>
                <a:schemeClr val="lt2"/>
              </a:solidFill>
              <a:prstDash val="solid"/>
              <a:round/>
              <a:headEnd len="sm" w="sm" type="none"/>
              <a:tailEnd len="sm" w="sm" type="none"/>
            </a:ln>
          </p:spPr>
        </p:cxnSp>
        <p:sp>
          <p:nvSpPr>
            <p:cNvPr id="190" name="Google Shape;190;p23"/>
            <p:cNvSpPr txBox="1"/>
            <p:nvPr/>
          </p:nvSpPr>
          <p:spPr>
            <a:xfrm>
              <a:off x="2994" y="1294"/>
              <a:ext cx="570"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Serial No.</a:t>
              </a:r>
              <a:endParaRPr b="0" i="0" sz="1400" u="none" cap="none" strike="noStrike">
                <a:solidFill>
                  <a:srgbClr val="000000"/>
                </a:solidFill>
                <a:latin typeface="Arial"/>
                <a:ea typeface="Arial"/>
                <a:cs typeface="Arial"/>
                <a:sym typeface="Arial"/>
              </a:endParaRPr>
            </a:p>
          </p:txBody>
        </p:sp>
      </p:grpSp>
      <p:pic>
        <p:nvPicPr>
          <p:cNvPr descr="ikey1" id="191" name="Google Shape;191;p23"/>
          <p:cNvPicPr preferRelativeResize="0"/>
          <p:nvPr/>
        </p:nvPicPr>
        <p:blipFill rotWithShape="1">
          <a:blip r:embed="rId4">
            <a:alphaModFix/>
          </a:blip>
          <a:srcRect b="0" l="0" r="0" t="0"/>
          <a:stretch/>
        </p:blipFill>
        <p:spPr>
          <a:xfrm>
            <a:off x="1825625" y="5102225"/>
            <a:ext cx="642938" cy="1066800"/>
          </a:xfrm>
          <a:prstGeom prst="rect">
            <a:avLst/>
          </a:prstGeom>
          <a:noFill/>
          <a:ln>
            <a:noFill/>
          </a:ln>
        </p:spPr>
      </p:pic>
      <p:cxnSp>
        <p:nvCxnSpPr>
          <p:cNvPr id="192" name="Google Shape;192;p23"/>
          <p:cNvCxnSpPr/>
          <p:nvPr/>
        </p:nvCxnSpPr>
        <p:spPr>
          <a:xfrm>
            <a:off x="2390775" y="5559425"/>
            <a:ext cx="381000" cy="76200"/>
          </a:xfrm>
          <a:prstGeom prst="straightConnector1">
            <a:avLst/>
          </a:prstGeom>
          <a:noFill/>
          <a:ln cap="flat" cmpd="sng" w="9525">
            <a:solidFill>
              <a:srgbClr val="009900"/>
            </a:solidFill>
            <a:prstDash val="solid"/>
            <a:round/>
            <a:headEnd len="sm" w="sm" type="none"/>
            <a:tailEnd len="med" w="med" type="triangle"/>
          </a:ln>
        </p:spPr>
      </p:cxnSp>
      <p:cxnSp>
        <p:nvCxnSpPr>
          <p:cNvPr id="193" name="Google Shape;193;p23"/>
          <p:cNvCxnSpPr/>
          <p:nvPr/>
        </p:nvCxnSpPr>
        <p:spPr>
          <a:xfrm flipH="1" rot="10800000">
            <a:off x="3305175" y="4492625"/>
            <a:ext cx="304800" cy="838200"/>
          </a:xfrm>
          <a:prstGeom prst="straightConnector1">
            <a:avLst/>
          </a:prstGeom>
          <a:noFill/>
          <a:ln cap="flat" cmpd="sng" w="9525">
            <a:solidFill>
              <a:srgbClr val="009900"/>
            </a:solidFill>
            <a:prstDash val="solid"/>
            <a:round/>
            <a:headEnd len="sm" w="sm" type="none"/>
            <a:tailEnd len="med" w="med" type="triangle"/>
          </a:ln>
        </p:spPr>
      </p:cxnSp>
      <p:sp>
        <p:nvSpPr>
          <p:cNvPr id="194" name="Google Shape;194;p23"/>
          <p:cNvSpPr txBox="1"/>
          <p:nvPr/>
        </p:nvSpPr>
        <p:spPr>
          <a:xfrm>
            <a:off x="777254" y="6055312"/>
            <a:ext cx="186037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Key pair Generation</a:t>
            </a:r>
            <a:endParaRPr b="0" i="0" sz="1400" u="none" cap="none" strike="noStrike">
              <a:solidFill>
                <a:srgbClr val="000000"/>
              </a:solidFill>
              <a:latin typeface="Arial"/>
              <a:ea typeface="Arial"/>
              <a:cs typeface="Arial"/>
              <a:sym typeface="Arial"/>
            </a:endParaRPr>
          </a:p>
        </p:txBody>
      </p:sp>
      <p:sp>
        <p:nvSpPr>
          <p:cNvPr id="195" name="Google Shape;195;p23"/>
          <p:cNvSpPr txBox="1"/>
          <p:nvPr/>
        </p:nvSpPr>
        <p:spPr>
          <a:xfrm>
            <a:off x="1828801" y="4800600"/>
            <a:ext cx="74251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Times New Roman"/>
                <a:ea typeface="Times New Roman"/>
                <a:cs typeface="Times New Roman"/>
                <a:sym typeface="Times New Roman"/>
              </a:rPr>
              <a:t>Private</a:t>
            </a:r>
            <a:endParaRPr b="0" i="0" sz="1400" u="none" cap="none" strike="noStrike">
              <a:solidFill>
                <a:srgbClr val="000000"/>
              </a:solidFill>
              <a:latin typeface="Arial"/>
              <a:ea typeface="Arial"/>
              <a:cs typeface="Arial"/>
              <a:sym typeface="Arial"/>
            </a:endParaRPr>
          </a:p>
        </p:txBody>
      </p:sp>
      <p:sp>
        <p:nvSpPr>
          <p:cNvPr id="196" name="Google Shape;196;p23"/>
          <p:cNvSpPr txBox="1"/>
          <p:nvPr/>
        </p:nvSpPr>
        <p:spPr>
          <a:xfrm>
            <a:off x="3460750" y="4724400"/>
            <a:ext cx="66236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rgbClr val="009900"/>
                </a:solidFill>
                <a:latin typeface="Times New Roman"/>
                <a:ea typeface="Times New Roman"/>
                <a:cs typeface="Times New Roman"/>
                <a:sym typeface="Times New Roman"/>
              </a:rPr>
              <a:t>Public</a:t>
            </a:r>
            <a:endParaRPr b="0" i="0" sz="1400" u="none" cap="none" strike="noStrike">
              <a:solidFill>
                <a:srgbClr val="000000"/>
              </a:solidFill>
              <a:latin typeface="Arial"/>
              <a:ea typeface="Arial"/>
              <a:cs typeface="Arial"/>
              <a:sym typeface="Arial"/>
            </a:endParaRPr>
          </a:p>
        </p:txBody>
      </p:sp>
      <p:sp>
        <p:nvSpPr>
          <p:cNvPr id="197" name="Google Shape;197;p23"/>
          <p:cNvSpPr txBox="1"/>
          <p:nvPr/>
        </p:nvSpPr>
        <p:spPr>
          <a:xfrm>
            <a:off x="7848601" y="4800600"/>
            <a:ext cx="216020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Web site of CA</a:t>
            </a:r>
            <a:endParaRPr b="0" i="0" sz="1400" u="none" cap="none" strike="noStrike">
              <a:solidFill>
                <a:srgbClr val="000000"/>
              </a:solidFill>
              <a:latin typeface="Arial"/>
              <a:ea typeface="Arial"/>
              <a:cs typeface="Arial"/>
              <a:sym typeface="Arial"/>
            </a:endParaRPr>
          </a:p>
        </p:txBody>
      </p:sp>
      <p:sp>
        <p:nvSpPr>
          <p:cNvPr id="198" name="Google Shape;198;p23"/>
          <p:cNvSpPr/>
          <p:nvPr/>
        </p:nvSpPr>
        <p:spPr>
          <a:xfrm>
            <a:off x="8077200" y="2514600"/>
            <a:ext cx="1981200" cy="2286000"/>
          </a:xfrm>
          <a:prstGeom prst="can">
            <a:avLst>
              <a:gd fmla="val 28846" name="adj"/>
            </a:avLst>
          </a:prstGeom>
          <a:solidFill>
            <a:srgbClr val="FFFFCC"/>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99" name="Google Shape;199;p23"/>
          <p:cNvSpPr/>
          <p:nvPr/>
        </p:nvSpPr>
        <p:spPr>
          <a:xfrm>
            <a:off x="8382000" y="3667126"/>
            <a:ext cx="1474788" cy="1057275"/>
          </a:xfrm>
          <a:prstGeom prst="rect">
            <a:avLst/>
          </a:prstGeom>
          <a:gradFill>
            <a:gsLst>
              <a:gs pos="0">
                <a:srgbClr val="99FFCC"/>
              </a:gs>
              <a:gs pos="50000">
                <a:srgbClr val="CBFFE5"/>
              </a:gs>
              <a:gs pos="100000">
                <a:srgbClr val="99FFCC"/>
              </a:gs>
            </a:gsLst>
            <a:lin ang="2700000" scaled="0"/>
          </a:gradFill>
          <a:ln cap="flat" cmpd="sng" w="12700">
            <a:solidFill>
              <a:srgbClr val="FF0000"/>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Times New Roman"/>
                <a:ea typeface="Times New Roman"/>
                <a:cs typeface="Times New Roman"/>
                <a:sym typeface="Times New Roman"/>
              </a:rPr>
              <a:t>User 1 certificate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Times New Roman"/>
                <a:ea typeface="Times New Roman"/>
                <a:cs typeface="Times New Roman"/>
                <a:sym typeface="Times New Roman"/>
              </a:rPr>
              <a:t>User 2 certificate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cxnSp>
        <p:nvCxnSpPr>
          <p:cNvPr id="200" name="Google Shape;200;p23"/>
          <p:cNvCxnSpPr/>
          <p:nvPr/>
        </p:nvCxnSpPr>
        <p:spPr>
          <a:xfrm>
            <a:off x="8382000" y="4038600"/>
            <a:ext cx="1474788" cy="0"/>
          </a:xfrm>
          <a:prstGeom prst="straightConnector1">
            <a:avLst/>
          </a:prstGeom>
          <a:noFill/>
          <a:ln cap="flat" cmpd="sng" w="12700">
            <a:solidFill>
              <a:srgbClr val="FF0000"/>
            </a:solidFill>
            <a:prstDash val="solid"/>
            <a:round/>
            <a:headEnd len="sm" w="sm" type="none"/>
            <a:tailEnd len="sm" w="sm" type="none"/>
          </a:ln>
        </p:spPr>
      </p:cxnSp>
      <p:cxnSp>
        <p:nvCxnSpPr>
          <p:cNvPr id="201" name="Google Shape;201;p23"/>
          <p:cNvCxnSpPr/>
          <p:nvPr/>
        </p:nvCxnSpPr>
        <p:spPr>
          <a:xfrm>
            <a:off x="8382000" y="4419600"/>
            <a:ext cx="1474788" cy="0"/>
          </a:xfrm>
          <a:prstGeom prst="straightConnector1">
            <a:avLst/>
          </a:prstGeom>
          <a:noFill/>
          <a:ln cap="flat" cmpd="sng" w="12700">
            <a:solidFill>
              <a:srgbClr val="FF0000"/>
            </a:solidFill>
            <a:prstDash val="solid"/>
            <a:round/>
            <a:headEnd len="sm" w="sm" type="none"/>
            <a:tailEnd len="sm" w="sm" type="none"/>
          </a:ln>
        </p:spPr>
      </p:cxnSp>
      <p:sp>
        <p:nvSpPr>
          <p:cNvPr id="202" name="Google Shape;202;p23"/>
          <p:cNvSpPr txBox="1"/>
          <p:nvPr/>
        </p:nvSpPr>
        <p:spPr>
          <a:xfrm>
            <a:off x="1828800" y="4495800"/>
            <a:ext cx="66236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rgbClr val="009900"/>
                </a:solidFill>
                <a:latin typeface="Times New Roman"/>
                <a:ea typeface="Times New Roman"/>
                <a:cs typeface="Times New Roman"/>
                <a:sym typeface="Times New Roman"/>
              </a:rPr>
              <a:t>Public</a:t>
            </a:r>
            <a:endParaRPr b="0" i="0" sz="1400" u="none" cap="none" strike="noStrike">
              <a:solidFill>
                <a:srgbClr val="000000"/>
              </a:solidFill>
              <a:latin typeface="Arial"/>
              <a:ea typeface="Arial"/>
              <a:cs typeface="Arial"/>
              <a:sym typeface="Arial"/>
            </a:endParaRPr>
          </a:p>
        </p:txBody>
      </p:sp>
      <p:sp>
        <p:nvSpPr>
          <p:cNvPr id="203" name="Google Shape;203;p23"/>
          <p:cNvSpPr txBox="1"/>
          <p:nvPr/>
        </p:nvSpPr>
        <p:spPr>
          <a:xfrm>
            <a:off x="8382000" y="3138489"/>
            <a:ext cx="1447800" cy="466725"/>
          </a:xfrm>
          <a:prstGeom prst="rect">
            <a:avLst/>
          </a:prstGeom>
          <a:gradFill>
            <a:gsLst>
              <a:gs pos="0">
                <a:srgbClr val="FF0000"/>
              </a:gs>
              <a:gs pos="100000">
                <a:srgbClr val="FFA6A6"/>
              </a:gs>
            </a:gsLst>
            <a:lin ang="5400000" scaled="0"/>
          </a:grad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99"/>
                </a:solidFill>
                <a:latin typeface="Times New Roman"/>
                <a:ea typeface="Times New Roman"/>
                <a:cs typeface="Times New Roman"/>
                <a:sym typeface="Times New Roman"/>
              </a:rPr>
              <a:t>License issued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99"/>
                </a:solidFill>
                <a:latin typeface="Times New Roman"/>
                <a:ea typeface="Times New Roman"/>
                <a:cs typeface="Times New Roman"/>
                <a:sym typeface="Times New Roman"/>
              </a:rPr>
              <a:t>by CCA</a:t>
            </a:r>
            <a:endParaRPr b="0" i="0" sz="1400" u="none" cap="none" strike="noStrike">
              <a:solidFill>
                <a:srgbClr val="000000"/>
              </a:solidFill>
              <a:latin typeface="Arial"/>
              <a:ea typeface="Arial"/>
              <a:cs typeface="Arial"/>
              <a:sym typeface="Arial"/>
            </a:endParaRPr>
          </a:p>
        </p:txBody>
      </p:sp>
      <p:sp>
        <p:nvSpPr>
          <p:cNvPr id="204" name="Google Shape;204;p23"/>
          <p:cNvSpPr/>
          <p:nvPr/>
        </p:nvSpPr>
        <p:spPr>
          <a:xfrm>
            <a:off x="1981200" y="5562600"/>
            <a:ext cx="152400" cy="152400"/>
          </a:xfrm>
          <a:prstGeom prst="ellipse">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cxnSp>
        <p:nvCxnSpPr>
          <p:cNvPr id="205" name="Google Shape;205;p23"/>
          <p:cNvCxnSpPr/>
          <p:nvPr/>
        </p:nvCxnSpPr>
        <p:spPr>
          <a:xfrm flipH="1">
            <a:off x="7535862" y="3657600"/>
            <a:ext cx="160338" cy="2944813"/>
          </a:xfrm>
          <a:prstGeom prst="straightConnector1">
            <a:avLst/>
          </a:prstGeom>
          <a:noFill/>
          <a:ln cap="flat" cmpd="sng" w="28575">
            <a:solidFill>
              <a:schemeClr val="dk1"/>
            </a:solidFill>
            <a:prstDash val="solid"/>
            <a:round/>
            <a:headEnd len="sm" w="sm" type="none"/>
            <a:tailEnd len="sm" w="sm" type="none"/>
          </a:ln>
        </p:spPr>
      </p:cxnSp>
      <p:cxnSp>
        <p:nvCxnSpPr>
          <p:cNvPr id="206" name="Google Shape;206;p23"/>
          <p:cNvCxnSpPr/>
          <p:nvPr/>
        </p:nvCxnSpPr>
        <p:spPr>
          <a:xfrm rot="10800000">
            <a:off x="3886200" y="6096000"/>
            <a:ext cx="3673476" cy="417513"/>
          </a:xfrm>
          <a:prstGeom prst="straightConnector1">
            <a:avLst/>
          </a:prstGeom>
          <a:noFill/>
          <a:ln cap="flat" cmpd="sng" w="28575">
            <a:solidFill>
              <a:schemeClr val="dk1"/>
            </a:solidFill>
            <a:prstDash val="solid"/>
            <a:round/>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4343400" y="381000"/>
            <a:ext cx="2438400" cy="1143000"/>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RSA</a:t>
            </a:r>
            <a:endParaRPr/>
          </a:p>
        </p:txBody>
      </p:sp>
      <p:sp>
        <p:nvSpPr>
          <p:cNvPr id="212" name="Google Shape;212;p24"/>
          <p:cNvSpPr txBox="1"/>
          <p:nvPr/>
        </p:nvSpPr>
        <p:spPr>
          <a:xfrm>
            <a:off x="2895600" y="304800"/>
            <a:ext cx="749935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t/>
            </a:r>
            <a:endParaRPr b="1" i="0" sz="4400" u="none" cap="none" strike="noStrike">
              <a:solidFill>
                <a:schemeClr val="dk2"/>
              </a:solidFill>
              <a:latin typeface="Times New Roman"/>
              <a:ea typeface="Times New Roman"/>
              <a:cs typeface="Times New Roman"/>
              <a:sym typeface="Times New Roman"/>
            </a:endParaRPr>
          </a:p>
        </p:txBody>
      </p:sp>
      <p:sp>
        <p:nvSpPr>
          <p:cNvPr id="213" name="Google Shape;213;p24"/>
          <p:cNvSpPr txBox="1"/>
          <p:nvPr/>
        </p:nvSpPr>
        <p:spPr>
          <a:xfrm>
            <a:off x="2209800" y="1828800"/>
            <a:ext cx="7696200" cy="175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680"/>
              <a:buFont typeface="Noto Sans Symbols"/>
              <a:buChar char="■"/>
            </a:pPr>
            <a:r>
              <a:rPr b="0" i="0" lang="en-US" sz="2800" u="none" cap="none" strike="noStrike">
                <a:solidFill>
                  <a:schemeClr val="dk1"/>
                </a:solidFill>
                <a:latin typeface="Times New Roman"/>
                <a:ea typeface="Times New Roman"/>
                <a:cs typeface="Times New Roman"/>
                <a:sym typeface="Times New Roman"/>
              </a:rPr>
              <a:t>A public key crypto system invented by</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   RIVEST,SHAMIR and ADLEMAN (hence R.S.A. initial) in 1977. </a:t>
            </a:r>
            <a:endParaRPr b="0" i="0" sz="1400" u="none" cap="none" strike="noStrike">
              <a:solidFill>
                <a:srgbClr val="000000"/>
              </a:solidFill>
              <a:latin typeface="Arial"/>
              <a:ea typeface="Arial"/>
              <a:cs typeface="Arial"/>
              <a:sym typeface="Arial"/>
            </a:endParaRPr>
          </a:p>
        </p:txBody>
      </p:sp>
      <p:sp>
        <p:nvSpPr>
          <p:cNvPr id="214" name="Google Shape;214;p24"/>
          <p:cNvSpPr/>
          <p:nvPr/>
        </p:nvSpPr>
        <p:spPr>
          <a:xfrm>
            <a:off x="2209800" y="3429000"/>
            <a:ext cx="7696200" cy="175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Patented  by RSA security but expired in 2000.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It relies on the complexity of factoring very large prime nos.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MD5</a:t>
            </a:r>
            <a:endParaRPr/>
          </a:p>
        </p:txBody>
      </p:sp>
      <p:sp>
        <p:nvSpPr>
          <p:cNvPr id="220" name="Google Shape;220;p25"/>
          <p:cNvSpPr txBox="1"/>
          <p:nvPr/>
        </p:nvSpPr>
        <p:spPr>
          <a:xfrm>
            <a:off x="2959100" y="274638"/>
            <a:ext cx="749935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t/>
            </a:r>
            <a:endParaRPr b="1" i="0" sz="4400" u="none" cap="none" strike="noStrike">
              <a:solidFill>
                <a:schemeClr val="dk2"/>
              </a:solidFill>
              <a:latin typeface="Times New Roman"/>
              <a:ea typeface="Times New Roman"/>
              <a:cs typeface="Times New Roman"/>
              <a:sym typeface="Times New Roman"/>
            </a:endParaRPr>
          </a:p>
        </p:txBody>
      </p:sp>
      <p:sp>
        <p:nvSpPr>
          <p:cNvPr id="221" name="Google Shape;221;p25"/>
          <p:cNvSpPr txBox="1"/>
          <p:nvPr/>
        </p:nvSpPr>
        <p:spPr>
          <a:xfrm>
            <a:off x="2438400" y="1752600"/>
            <a:ext cx="7696200" cy="2819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FFFF00"/>
              </a:buClr>
              <a:buSzPts val="2160"/>
              <a:buFont typeface="Noto Sans Symbols"/>
              <a:buChar char="⮚"/>
            </a:pPr>
            <a:r>
              <a:rPr b="0" i="0" lang="en-US" sz="3600" u="none" cap="none" strike="noStrike">
                <a:solidFill>
                  <a:schemeClr val="dk1"/>
                </a:solidFill>
                <a:latin typeface="Times New Roman"/>
                <a:ea typeface="Times New Roman"/>
                <a:cs typeface="Times New Roman"/>
                <a:sym typeface="Times New Roman"/>
              </a:rPr>
              <a:t>MD5 is another hashing algorithm created by RIVEST of MIT and  one of creators of the algorithm. It produces a 128 bit message digest, and while quite popular.</a:t>
            </a:r>
            <a:endParaRPr b="0" i="0" sz="1400" u="none" cap="none" strike="noStrike">
              <a:solidFill>
                <a:srgbClr val="000000"/>
              </a:solidFill>
              <a:latin typeface="Arial"/>
              <a:ea typeface="Arial"/>
              <a:cs typeface="Arial"/>
              <a:sym typeface="Arial"/>
            </a:endParaRPr>
          </a:p>
        </p:txBody>
      </p:sp>
      <p:pic>
        <p:nvPicPr>
          <p:cNvPr descr="strip1" id="222" name="Google Shape;222;p25"/>
          <p:cNvPicPr preferRelativeResize="0"/>
          <p:nvPr/>
        </p:nvPicPr>
        <p:blipFill rotWithShape="1">
          <a:blip r:embed="rId3">
            <a:alphaModFix/>
          </a:blip>
          <a:srcRect b="0" l="0" r="0" t="0"/>
          <a:stretch/>
        </p:blipFill>
        <p:spPr>
          <a:xfrm>
            <a:off x="2895600" y="593725"/>
            <a:ext cx="7620000" cy="76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PGP</a:t>
            </a:r>
            <a:endParaRPr/>
          </a:p>
        </p:txBody>
      </p:sp>
      <p:sp>
        <p:nvSpPr>
          <p:cNvPr id="228" name="Google Shape;228;p26"/>
          <p:cNvSpPr txBox="1"/>
          <p:nvPr/>
        </p:nvSpPr>
        <p:spPr>
          <a:xfrm>
            <a:off x="2959100" y="274638"/>
            <a:ext cx="749935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t/>
            </a:r>
            <a:endParaRPr b="1" i="0" sz="4400" u="none" cap="none" strike="noStrike">
              <a:solidFill>
                <a:schemeClr val="dk2"/>
              </a:solidFill>
              <a:latin typeface="Times New Roman"/>
              <a:ea typeface="Times New Roman"/>
              <a:cs typeface="Times New Roman"/>
              <a:sym typeface="Times New Roman"/>
            </a:endParaRPr>
          </a:p>
        </p:txBody>
      </p:sp>
      <p:sp>
        <p:nvSpPr>
          <p:cNvPr id="229" name="Google Shape;229;p26"/>
          <p:cNvSpPr txBox="1"/>
          <p:nvPr/>
        </p:nvSpPr>
        <p:spPr>
          <a:xfrm>
            <a:off x="2438400" y="1752600"/>
            <a:ext cx="8020050" cy="2819400"/>
          </a:xfrm>
          <a:prstGeom prst="rect">
            <a:avLst/>
          </a:prstGeom>
          <a:noFill/>
          <a:ln>
            <a:noFill/>
          </a:ln>
        </p:spPr>
        <p:txBody>
          <a:bodyPr anchorCtr="0" anchor="t" bIns="45700" lIns="91425" spcFirstLastPara="1" rIns="91425" wrap="square" tIns="45700">
            <a:noAutofit/>
          </a:bodyPr>
          <a:lstStyle/>
          <a:p>
            <a:pPr indent="-283464" lvl="0" marL="365760" marR="0" rtl="0" algn="l">
              <a:lnSpc>
                <a:spcPct val="100000"/>
              </a:lnSpc>
              <a:spcBef>
                <a:spcPts val="0"/>
              </a:spcBef>
              <a:spcAft>
                <a:spcPts val="0"/>
              </a:spcAft>
              <a:buClr>
                <a:schemeClr val="hlink"/>
              </a:buClr>
              <a:buSzPts val="1920"/>
              <a:buFont typeface="Noto Sans Symbols"/>
              <a:buChar char="⮚"/>
            </a:pPr>
            <a:r>
              <a:rPr b="0" i="0" lang="en-US" sz="3200" u="none" cap="none" strike="noStrike">
                <a:solidFill>
                  <a:schemeClr val="dk1"/>
                </a:solidFill>
                <a:latin typeface="Times New Roman"/>
                <a:ea typeface="Times New Roman"/>
                <a:cs typeface="Times New Roman"/>
                <a:sym typeface="Times New Roman"/>
              </a:rPr>
              <a:t>Pretty Good Privacy(PGP) is one of the most widely used encryption for email . It was created by Phil Zimmermann in 1991 and is defined by the open PGP Working Group of the IETF standard RFC 2440. PGP is excellent software.</a:t>
            </a:r>
            <a:endParaRPr b="0" i="0" sz="1400" u="none" cap="none" strike="noStrike">
              <a:solidFill>
                <a:srgbClr val="000000"/>
              </a:solidFill>
              <a:latin typeface="Arial"/>
              <a:ea typeface="Arial"/>
              <a:cs typeface="Arial"/>
              <a:sym typeface="Arial"/>
            </a:endParaRPr>
          </a:p>
        </p:txBody>
      </p:sp>
      <p:pic>
        <p:nvPicPr>
          <p:cNvPr descr="strip1" id="230" name="Google Shape;230;p26"/>
          <p:cNvPicPr preferRelativeResize="0"/>
          <p:nvPr/>
        </p:nvPicPr>
        <p:blipFill rotWithShape="1">
          <a:blip r:embed="rId3">
            <a:alphaModFix/>
          </a:blip>
          <a:srcRect b="0" l="0" r="0" t="0"/>
          <a:stretch/>
        </p:blipFill>
        <p:spPr>
          <a:xfrm>
            <a:off x="2895600" y="593725"/>
            <a:ext cx="7620000" cy="76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2133600" y="457200"/>
            <a:ext cx="8077200" cy="914400"/>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br>
              <a:rPr lang="en-US"/>
            </a:br>
            <a:r>
              <a:rPr lang="en-US"/>
              <a:t>Benefits of digital signatures</a:t>
            </a:r>
            <a:br>
              <a:rPr lang="en-US"/>
            </a:br>
            <a:endParaRPr/>
          </a:p>
        </p:txBody>
      </p:sp>
      <p:sp>
        <p:nvSpPr>
          <p:cNvPr id="236" name="Google Shape;236;p27"/>
          <p:cNvSpPr txBox="1"/>
          <p:nvPr>
            <p:ph idx="1" type="body"/>
          </p:nvPr>
        </p:nvSpPr>
        <p:spPr>
          <a:xfrm>
            <a:off x="1066800" y="1828800"/>
            <a:ext cx="10591800" cy="3810000"/>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2800"/>
              <a:buFont typeface="Noto Sans Symbols"/>
              <a:buChar char="⮚"/>
            </a:pPr>
            <a:r>
              <a:rPr b="1" i="1" lang="en-US" sz="2800" u="sng">
                <a:solidFill>
                  <a:schemeClr val="folHlink"/>
                </a:solidFill>
              </a:rPr>
              <a:t>Authentication :</a:t>
            </a:r>
            <a:endParaRPr b="1" i="1" sz="2800">
              <a:solidFill>
                <a:schemeClr val="folHlink"/>
              </a:solidFill>
            </a:endParaRPr>
          </a:p>
          <a:p>
            <a:pPr indent="-342900" lvl="0" marL="342900" rtl="0" algn="l">
              <a:lnSpc>
                <a:spcPct val="100000"/>
              </a:lnSpc>
              <a:spcBef>
                <a:spcPts val="560"/>
              </a:spcBef>
              <a:spcAft>
                <a:spcPts val="0"/>
              </a:spcAft>
              <a:buClr>
                <a:srgbClr val="0000FF"/>
              </a:buClr>
              <a:buSzPts val="2400"/>
              <a:buFont typeface="Noto Sans Symbols"/>
              <a:buNone/>
            </a:pPr>
            <a:r>
              <a:rPr b="1" i="1" lang="en-US" sz="2400"/>
              <a:t>   </a:t>
            </a:r>
            <a:r>
              <a:rPr b="1" lang="en-US" sz="2800"/>
              <a:t> </a:t>
            </a:r>
            <a:r>
              <a:rPr lang="en-US" sz="2800"/>
              <a:t>Digital signatures can be used to authenticate the source of messages. </a:t>
            </a:r>
            <a:endParaRPr/>
          </a:p>
          <a:p>
            <a:pPr indent="-342900" lvl="0" marL="342900" rtl="0" algn="l">
              <a:lnSpc>
                <a:spcPct val="100000"/>
              </a:lnSpc>
              <a:spcBef>
                <a:spcPts val="560"/>
              </a:spcBef>
              <a:spcAft>
                <a:spcPts val="0"/>
              </a:spcAft>
              <a:buClr>
                <a:srgbClr val="0000FF"/>
              </a:buClr>
              <a:buSzPts val="2800"/>
              <a:buFont typeface="Noto Sans Symbols"/>
              <a:buNone/>
            </a:pPr>
            <a:r>
              <a:t/>
            </a:r>
            <a:endParaRPr sz="2800"/>
          </a:p>
          <a:p>
            <a:pPr indent="-342900" lvl="0" marL="342900" rtl="0" algn="l">
              <a:lnSpc>
                <a:spcPct val="100000"/>
              </a:lnSpc>
              <a:spcBef>
                <a:spcPts val="560"/>
              </a:spcBef>
              <a:spcAft>
                <a:spcPts val="0"/>
              </a:spcAft>
              <a:buClr>
                <a:srgbClr val="0000FF"/>
              </a:buClr>
              <a:buSzPts val="2800"/>
              <a:buFont typeface="Noto Sans Symbols"/>
              <a:buNone/>
            </a:pPr>
            <a:r>
              <a:rPr lang="en-US" sz="2800"/>
              <a:t>When ownership of a digital signature secret key is bound to a specific user, a valid signature shows that the message was sent by that user. </a:t>
            </a:r>
            <a:endParaRPr/>
          </a:p>
          <a:p>
            <a:pPr indent="-342900" lvl="0" marL="342900" rtl="0" algn="l">
              <a:lnSpc>
                <a:spcPct val="100000"/>
              </a:lnSpc>
              <a:spcBef>
                <a:spcPts val="560"/>
              </a:spcBef>
              <a:spcAft>
                <a:spcPts val="0"/>
              </a:spcAft>
              <a:buClr>
                <a:srgbClr val="0000FF"/>
              </a:buClr>
              <a:buSzPts val="2800"/>
              <a:buFont typeface="Noto Sans Symbols"/>
              <a:buNone/>
            </a:pPr>
            <a:r>
              <a:t/>
            </a:r>
            <a:endParaRPr sz="2800"/>
          </a:p>
          <a:p>
            <a:pPr indent="-342900" lvl="0" marL="342900" rtl="0" algn="l">
              <a:lnSpc>
                <a:spcPct val="100000"/>
              </a:lnSpc>
              <a:spcBef>
                <a:spcPts val="560"/>
              </a:spcBef>
              <a:spcAft>
                <a:spcPts val="0"/>
              </a:spcAft>
              <a:buClr>
                <a:srgbClr val="0000FF"/>
              </a:buClr>
              <a:buSzPts val="2800"/>
              <a:buFont typeface="Noto Sans Symbols"/>
              <a:buNone/>
            </a:pPr>
            <a:r>
              <a:rPr lang="en-US" sz="2800"/>
              <a:t>The importance of high confidence in sender authenticity is especially obvious in a financial context.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idx="1" type="body"/>
          </p:nvPr>
        </p:nvSpPr>
        <p:spPr>
          <a:xfrm>
            <a:off x="1143000" y="495300"/>
            <a:ext cx="9906000" cy="5867400"/>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4000"/>
              <a:buFont typeface="Noto Sans Symbols"/>
              <a:buChar char="⮚"/>
            </a:pPr>
            <a:r>
              <a:rPr b="1" i="1" lang="en-US" sz="4000" u="sng">
                <a:solidFill>
                  <a:schemeClr val="folHlink"/>
                </a:solidFill>
              </a:rPr>
              <a:t>Integrity:</a:t>
            </a:r>
            <a:endParaRPr/>
          </a:p>
          <a:p>
            <a:pPr indent="-342900" lvl="0" marL="342900" rtl="0" algn="l">
              <a:lnSpc>
                <a:spcPct val="100000"/>
              </a:lnSpc>
              <a:spcBef>
                <a:spcPts val="560"/>
              </a:spcBef>
              <a:spcAft>
                <a:spcPts val="0"/>
              </a:spcAft>
              <a:buClr>
                <a:srgbClr val="0000FF"/>
              </a:buClr>
              <a:buSzPts val="2800"/>
              <a:buNone/>
            </a:pPr>
            <a:r>
              <a:t/>
            </a:r>
            <a:endParaRPr sz="2800"/>
          </a:p>
          <a:p>
            <a:pPr indent="-342900" lvl="0" marL="342900" rtl="0" algn="l">
              <a:lnSpc>
                <a:spcPct val="100000"/>
              </a:lnSpc>
              <a:spcBef>
                <a:spcPts val="560"/>
              </a:spcBef>
              <a:spcAft>
                <a:spcPts val="0"/>
              </a:spcAft>
              <a:buClr>
                <a:srgbClr val="0000FF"/>
              </a:buClr>
              <a:buSzPts val="2800"/>
              <a:buNone/>
            </a:pPr>
            <a:r>
              <a:rPr lang="en-US" sz="2800"/>
              <a:t>In many scenarios, the sender and receiver of a message may have a need for confidence that the message has not been altered during transmission.</a:t>
            </a:r>
            <a:endParaRPr/>
          </a:p>
          <a:p>
            <a:pPr indent="-342900" lvl="0" marL="342900" rtl="0" algn="l">
              <a:lnSpc>
                <a:spcPct val="100000"/>
              </a:lnSpc>
              <a:spcBef>
                <a:spcPts val="560"/>
              </a:spcBef>
              <a:spcAft>
                <a:spcPts val="0"/>
              </a:spcAft>
              <a:buClr>
                <a:srgbClr val="0000FF"/>
              </a:buClr>
              <a:buSzPts val="2800"/>
              <a:buNone/>
            </a:pPr>
            <a:r>
              <a:t/>
            </a:r>
            <a:endParaRPr sz="2800"/>
          </a:p>
          <a:p>
            <a:pPr indent="-342900" lvl="0" marL="342900" rtl="0" algn="l">
              <a:lnSpc>
                <a:spcPct val="100000"/>
              </a:lnSpc>
              <a:spcBef>
                <a:spcPts val="560"/>
              </a:spcBef>
              <a:spcAft>
                <a:spcPts val="0"/>
              </a:spcAft>
              <a:buClr>
                <a:srgbClr val="0000FF"/>
              </a:buClr>
              <a:buSzPts val="2800"/>
              <a:buNone/>
            </a:pPr>
            <a:r>
              <a:rPr lang="en-US" sz="2800"/>
              <a:t> Although encryption hides the contents of a message,  Furthermore, there is no efficient way to modify a message and its signature to produce a new message with a valid signature, because this is still considered to be computationally infeasible by most </a:t>
            </a:r>
            <a:r>
              <a:rPr lang="en-US" sz="2800" u="sng">
                <a:solidFill>
                  <a:schemeClr val="hlink"/>
                </a:solidFill>
                <a:hlinkClick r:id="rId3"/>
              </a:rPr>
              <a:t>cryptographic hash functions</a:t>
            </a:r>
            <a:r>
              <a:rPr lang="en-US" sz="2800"/>
              <a:t> </a:t>
            </a:r>
            <a:endParaRPr/>
          </a:p>
          <a:p>
            <a:pPr indent="-342900" lvl="0" marL="342900" rtl="0" algn="l">
              <a:lnSpc>
                <a:spcPct val="100000"/>
              </a:lnSpc>
              <a:spcBef>
                <a:spcPts val="720"/>
              </a:spcBef>
              <a:spcAft>
                <a:spcPts val="0"/>
              </a:spcAft>
              <a:buClr>
                <a:srgbClr val="0000FF"/>
              </a:buClr>
              <a:buSzPts val="3600"/>
              <a:buFont typeface="Noto Sans Symbols"/>
              <a:buNone/>
            </a:pPr>
            <a:r>
              <a:t/>
            </a:r>
            <a:endParaRPr sz="3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idx="1" type="body"/>
          </p:nvPr>
        </p:nvSpPr>
        <p:spPr>
          <a:xfrm>
            <a:off x="1524000" y="1219200"/>
            <a:ext cx="9448800" cy="3352800"/>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folHlink"/>
              </a:buClr>
              <a:buSzPts val="3600"/>
              <a:buFont typeface="Noto Sans Symbols"/>
              <a:buChar char="⮚"/>
            </a:pPr>
            <a:r>
              <a:rPr b="1" i="1" lang="en-US" sz="3600" u="sng">
                <a:solidFill>
                  <a:schemeClr val="folHlink"/>
                </a:solidFill>
              </a:rPr>
              <a:t>Non-repudiation:</a:t>
            </a:r>
            <a:endParaRPr b="1" sz="3600">
              <a:solidFill>
                <a:schemeClr val="folHlink"/>
              </a:solidFill>
            </a:endParaRPr>
          </a:p>
          <a:p>
            <a:pPr indent="-342900" lvl="0" marL="342900" rtl="0" algn="just">
              <a:lnSpc>
                <a:spcPct val="100000"/>
              </a:lnSpc>
              <a:spcBef>
                <a:spcPts val="560"/>
              </a:spcBef>
              <a:spcAft>
                <a:spcPts val="0"/>
              </a:spcAft>
              <a:buClr>
                <a:srgbClr val="0000FF"/>
              </a:buClr>
              <a:buSzPts val="2800"/>
              <a:buNone/>
            </a:pPr>
            <a:r>
              <a:t/>
            </a:r>
            <a:endParaRPr sz="2800"/>
          </a:p>
          <a:p>
            <a:pPr indent="-342900" lvl="0" marL="342900" rtl="0" algn="just">
              <a:lnSpc>
                <a:spcPct val="100000"/>
              </a:lnSpc>
              <a:spcBef>
                <a:spcPts val="560"/>
              </a:spcBef>
              <a:spcAft>
                <a:spcPts val="0"/>
              </a:spcAft>
              <a:buClr>
                <a:srgbClr val="0000FF"/>
              </a:buClr>
              <a:buSzPts val="2800"/>
              <a:buNone/>
            </a:pPr>
            <a:r>
              <a:rPr lang="en-US" sz="2800"/>
              <a:t>In a cryptographic context, the word repudiation refers to any act of disclaiming responsibility for a message. </a:t>
            </a:r>
            <a:endParaRPr/>
          </a:p>
          <a:p>
            <a:pPr indent="-342900" lvl="0" marL="342900" rtl="0" algn="just">
              <a:lnSpc>
                <a:spcPct val="100000"/>
              </a:lnSpc>
              <a:spcBef>
                <a:spcPts val="560"/>
              </a:spcBef>
              <a:spcAft>
                <a:spcPts val="0"/>
              </a:spcAft>
              <a:buClr>
                <a:srgbClr val="0000FF"/>
              </a:buClr>
              <a:buSzPts val="2800"/>
              <a:buNone/>
            </a:pPr>
            <a:r>
              <a:rPr lang="en-US" sz="2800"/>
              <a:t>A message's recipient may insist the sender attach a signature in order to make later repudiation more difficult, since the recipient can show the signed message to a third party (eg, a court) to reinforce a claim as to its signatories and integrity.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descr="strip1" id="251" name="Google Shape;251;p30"/>
          <p:cNvPicPr preferRelativeResize="0"/>
          <p:nvPr/>
        </p:nvPicPr>
        <p:blipFill rotWithShape="1">
          <a:blip r:embed="rId3">
            <a:alphaModFix/>
          </a:blip>
          <a:srcRect b="0" l="0" r="0" t="0"/>
          <a:stretch/>
        </p:blipFill>
        <p:spPr>
          <a:xfrm>
            <a:off x="2895600" y="593725"/>
            <a:ext cx="7620000" cy="76200"/>
          </a:xfrm>
          <a:prstGeom prst="rect">
            <a:avLst/>
          </a:prstGeom>
          <a:noFill/>
          <a:ln>
            <a:noFill/>
          </a:ln>
        </p:spPr>
      </p:pic>
      <p:sp>
        <p:nvSpPr>
          <p:cNvPr id="252" name="Google Shape;252;p30"/>
          <p:cNvSpPr/>
          <p:nvPr/>
        </p:nvSpPr>
        <p:spPr>
          <a:xfrm>
            <a:off x="2895600" y="5334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folHlink"/>
                </a:solidFill>
                <a:latin typeface="Times New Roman"/>
                <a:ea typeface="Times New Roman"/>
                <a:cs typeface="Times New Roman"/>
                <a:sym typeface="Times New Roman"/>
              </a:rPr>
              <a:t>Paper signatures v/s Digital Signatures</a:t>
            </a:r>
            <a:endParaRPr b="0" i="0" sz="1400" u="none" cap="none" strike="noStrike">
              <a:solidFill>
                <a:srgbClr val="000000"/>
              </a:solidFill>
              <a:latin typeface="Arial"/>
              <a:ea typeface="Arial"/>
              <a:cs typeface="Arial"/>
              <a:sym typeface="Arial"/>
            </a:endParaRPr>
          </a:p>
        </p:txBody>
      </p:sp>
      <p:graphicFrame>
        <p:nvGraphicFramePr>
          <p:cNvPr id="253" name="Google Shape;253;p30"/>
          <p:cNvGraphicFramePr/>
          <p:nvPr/>
        </p:nvGraphicFramePr>
        <p:xfrm>
          <a:off x="3962400" y="1905000"/>
          <a:ext cx="3000000" cy="3000000"/>
        </p:xfrm>
        <a:graphic>
          <a:graphicData uri="http://schemas.openxmlformats.org/drawingml/2006/table">
            <a:tbl>
              <a:tblPr>
                <a:noFill/>
                <a:tableStyleId>{DE1E0272-B016-4575-A8ED-EA26B29103CC}</a:tableStyleId>
              </a:tblPr>
              <a:tblGrid>
                <a:gridCol w="2032000"/>
                <a:gridCol w="2032000"/>
                <a:gridCol w="2032000"/>
              </a:tblGrid>
              <a:tr h="533400">
                <a:tc>
                  <a:txBody>
                    <a:bodyPr/>
                    <a:lstStyle/>
                    <a:p>
                      <a:pPr indent="0" lvl="0" marL="0" marR="0" rtl="0" algn="ctr">
                        <a:lnSpc>
                          <a:spcPct val="100000"/>
                        </a:lnSpc>
                        <a:spcBef>
                          <a:spcPts val="0"/>
                        </a:spcBef>
                        <a:spcAft>
                          <a:spcPts val="0"/>
                        </a:spcAft>
                        <a:buClr>
                          <a:schemeClr val="hlink"/>
                        </a:buClr>
                        <a:buSzPts val="1440"/>
                        <a:buFont typeface="Noto Sans Symbols"/>
                        <a:buNone/>
                      </a:pPr>
                      <a:r>
                        <a:rPr b="0" i="0" lang="en-US" sz="2400" u="none" cap="none" strike="noStrike">
                          <a:solidFill>
                            <a:schemeClr val="dk1"/>
                          </a:solidFill>
                          <a:latin typeface="Times New Roman"/>
                          <a:ea typeface="Times New Roman"/>
                          <a:cs typeface="Times New Roman"/>
                          <a:sym typeface="Times New Roman"/>
                        </a:rPr>
                        <a:t>Parameter</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440"/>
                        <a:buFont typeface="Noto Sans Symbols"/>
                        <a:buNone/>
                      </a:pPr>
                      <a:r>
                        <a:rPr b="0" i="0" lang="en-US" sz="2400" u="none" cap="none" strike="noStrike">
                          <a:solidFill>
                            <a:schemeClr val="dk1"/>
                          </a:solidFill>
                          <a:latin typeface="Times New Roman"/>
                          <a:ea typeface="Times New Roman"/>
                          <a:cs typeface="Times New Roman"/>
                          <a:sym typeface="Times New Roman"/>
                        </a:rPr>
                        <a:t>Paper</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440"/>
                        <a:buFont typeface="Noto Sans Symbols"/>
                        <a:buNone/>
                      </a:pPr>
                      <a:r>
                        <a:rPr b="0" i="0" lang="en-US" sz="2400" u="none" cap="none" strike="noStrike">
                          <a:solidFill>
                            <a:schemeClr val="dk1"/>
                          </a:solidFill>
                          <a:latin typeface="Times New Roman"/>
                          <a:ea typeface="Times New Roman"/>
                          <a:cs typeface="Times New Roman"/>
                          <a:sym typeface="Times New Roman"/>
                        </a:rPr>
                        <a:t>Electronic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16000">
                <a:tc>
                  <a:txBody>
                    <a:bodyPr/>
                    <a:lstStyle/>
                    <a:p>
                      <a:pPr indent="0" lvl="0" marL="0" marR="0" rtl="0" algn="l">
                        <a:lnSpc>
                          <a:spcPct val="100000"/>
                        </a:lnSpc>
                        <a:spcBef>
                          <a:spcPts val="0"/>
                        </a:spcBef>
                        <a:spcAft>
                          <a:spcPts val="0"/>
                        </a:spcAft>
                        <a:buClr>
                          <a:schemeClr val="hlink"/>
                        </a:buClr>
                        <a:buSzPts val="1680"/>
                        <a:buFont typeface="Noto Sans Symbols"/>
                        <a:buNone/>
                      </a:pPr>
                      <a:r>
                        <a:rPr b="0" i="0" lang="en-US" sz="2800" u="none" cap="none" strike="noStrike">
                          <a:solidFill>
                            <a:schemeClr val="hlink"/>
                          </a:solidFill>
                          <a:latin typeface="Times New Roman"/>
                          <a:ea typeface="Times New Roman"/>
                          <a:cs typeface="Times New Roman"/>
                          <a:sym typeface="Times New Roman"/>
                        </a:rPr>
                        <a:t>Authenticity</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080"/>
                        <a:buFont typeface="Noto Sans Symbols"/>
                        <a:buNone/>
                      </a:pPr>
                      <a:r>
                        <a:rPr b="0" i="0" lang="en-US" sz="1800" u="none" cap="none" strike="noStrike">
                          <a:solidFill>
                            <a:schemeClr val="hlink"/>
                          </a:solidFill>
                          <a:latin typeface="Times New Roman"/>
                          <a:ea typeface="Times New Roman"/>
                          <a:cs typeface="Times New Roman"/>
                          <a:sym typeface="Times New Roman"/>
                        </a:rPr>
                        <a:t>May be forged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080"/>
                        <a:buFont typeface="Noto Sans Symbols"/>
                        <a:buNone/>
                      </a:pPr>
                      <a:r>
                        <a:rPr b="0" i="0" lang="en-US" sz="1800" u="none" cap="none" strike="noStrike">
                          <a:solidFill>
                            <a:schemeClr val="hlink"/>
                          </a:solidFill>
                          <a:latin typeface="Times New Roman"/>
                          <a:ea typeface="Times New Roman"/>
                          <a:cs typeface="Times New Roman"/>
                          <a:sym typeface="Times New Roman"/>
                        </a:rPr>
                        <a:t>Can not be copied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16000">
                <a:tc>
                  <a:txBody>
                    <a:bodyPr/>
                    <a:lstStyle/>
                    <a:p>
                      <a:pPr indent="0" lvl="0" marL="0" marR="0" rtl="0" algn="l">
                        <a:lnSpc>
                          <a:spcPct val="100000"/>
                        </a:lnSpc>
                        <a:spcBef>
                          <a:spcPts val="0"/>
                        </a:spcBef>
                        <a:spcAft>
                          <a:spcPts val="0"/>
                        </a:spcAft>
                        <a:buClr>
                          <a:schemeClr val="hlink"/>
                        </a:buClr>
                        <a:buSzPts val="1680"/>
                        <a:buFont typeface="Noto Sans Symbols"/>
                        <a:buNone/>
                      </a:pPr>
                      <a:r>
                        <a:rPr b="0" i="0" lang="en-US" sz="2800" u="none" cap="none" strike="noStrike">
                          <a:solidFill>
                            <a:schemeClr val="hlink"/>
                          </a:solidFill>
                          <a:latin typeface="Times New Roman"/>
                          <a:ea typeface="Times New Roman"/>
                          <a:cs typeface="Times New Roman"/>
                          <a:sym typeface="Times New Roman"/>
                        </a:rPr>
                        <a:t>Integrity</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080"/>
                        <a:buFont typeface="Noto Sans Symbols"/>
                        <a:buNone/>
                      </a:pPr>
                      <a:r>
                        <a:rPr b="0" i="0" lang="en-US" sz="1800" u="none" cap="none" strike="noStrike">
                          <a:solidFill>
                            <a:schemeClr val="hlink"/>
                          </a:solidFill>
                          <a:latin typeface="Times New Roman"/>
                          <a:ea typeface="Times New Roman"/>
                          <a:cs typeface="Times New Roman"/>
                          <a:sym typeface="Times New Roman"/>
                        </a:rPr>
                        <a:t>Signature independent of the document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080"/>
                        <a:buFont typeface="Noto Sans Symbols"/>
                        <a:buNone/>
                      </a:pPr>
                      <a:r>
                        <a:rPr b="0" i="0" lang="en-US" sz="1800" u="none" cap="none" strike="noStrike">
                          <a:solidFill>
                            <a:schemeClr val="hlink"/>
                          </a:solidFill>
                          <a:latin typeface="Times New Roman"/>
                          <a:ea typeface="Times New Roman"/>
                          <a:cs typeface="Times New Roman"/>
                          <a:sym typeface="Times New Roman"/>
                        </a:rPr>
                        <a:t>Signature depends on the contents of the document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92200">
                <a:tc>
                  <a:txBody>
                    <a:bodyPr/>
                    <a:lstStyle/>
                    <a:p>
                      <a:pPr indent="0" lvl="0" marL="0" marR="0" rtl="0" algn="l">
                        <a:lnSpc>
                          <a:spcPct val="100000"/>
                        </a:lnSpc>
                        <a:spcBef>
                          <a:spcPts val="0"/>
                        </a:spcBef>
                        <a:spcAft>
                          <a:spcPts val="0"/>
                        </a:spcAft>
                        <a:buClr>
                          <a:schemeClr val="hlink"/>
                        </a:buClr>
                        <a:buSzPts val="1680"/>
                        <a:buFont typeface="Noto Sans Symbols"/>
                        <a:buNone/>
                      </a:pPr>
                      <a:r>
                        <a:rPr b="0" i="0" lang="en-US" sz="2800" u="none" cap="none" strike="noStrike">
                          <a:solidFill>
                            <a:schemeClr val="hlink"/>
                          </a:solidFill>
                          <a:latin typeface="Times New Roman"/>
                          <a:ea typeface="Times New Roman"/>
                          <a:cs typeface="Times New Roman"/>
                          <a:sym typeface="Times New Roman"/>
                        </a:rPr>
                        <a:t>Non-repudiation</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533400" lvl="0" marL="533400" marR="0" rtl="0" algn="l">
                        <a:lnSpc>
                          <a:spcPct val="100000"/>
                        </a:lnSpc>
                        <a:spcBef>
                          <a:spcPts val="0"/>
                        </a:spcBef>
                        <a:spcAft>
                          <a:spcPts val="0"/>
                        </a:spcAft>
                        <a:buClr>
                          <a:schemeClr val="hlink"/>
                        </a:buClr>
                        <a:buSzPts val="1080"/>
                        <a:buFont typeface="Times New Roman"/>
                        <a:buAutoNum type="alphaLcPeriod"/>
                      </a:pPr>
                      <a:r>
                        <a:rPr b="0" i="0" lang="en-US" sz="1800" u="none" cap="none" strike="noStrike">
                          <a:solidFill>
                            <a:schemeClr val="hlink"/>
                          </a:solidFill>
                          <a:latin typeface="Times New Roman"/>
                          <a:ea typeface="Times New Roman"/>
                          <a:cs typeface="Times New Roman"/>
                          <a:sym typeface="Times New Roman"/>
                        </a:rPr>
                        <a:t>Handwriting expert needed</a:t>
                      </a:r>
                      <a:endParaRPr sz="1400" u="none" cap="none" strike="noStrike"/>
                    </a:p>
                    <a:p>
                      <a:pPr indent="-533400" lvl="0" marL="533400" marR="0" rtl="0" algn="l">
                        <a:lnSpc>
                          <a:spcPct val="100000"/>
                        </a:lnSpc>
                        <a:spcBef>
                          <a:spcPts val="360"/>
                        </a:spcBef>
                        <a:spcAft>
                          <a:spcPts val="0"/>
                        </a:spcAft>
                        <a:buClr>
                          <a:schemeClr val="hlink"/>
                        </a:buClr>
                        <a:buSzPts val="1080"/>
                        <a:buFont typeface="Times New Roman"/>
                        <a:buAutoNum type="alphaLcPeriod"/>
                      </a:pPr>
                      <a:r>
                        <a:rPr b="0" i="0" lang="en-US" sz="1800" u="none" cap="none" strike="noStrike">
                          <a:solidFill>
                            <a:schemeClr val="hlink"/>
                          </a:solidFill>
                          <a:latin typeface="Times New Roman"/>
                          <a:ea typeface="Times New Roman"/>
                          <a:cs typeface="Times New Roman"/>
                          <a:sym typeface="Times New Roman"/>
                        </a:rPr>
                        <a:t>Error prone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533400" lvl="0" marL="533400" marR="0" rtl="0" algn="l">
                        <a:lnSpc>
                          <a:spcPct val="100000"/>
                        </a:lnSpc>
                        <a:spcBef>
                          <a:spcPts val="0"/>
                        </a:spcBef>
                        <a:spcAft>
                          <a:spcPts val="0"/>
                        </a:spcAft>
                        <a:buClr>
                          <a:schemeClr val="hlink"/>
                        </a:buClr>
                        <a:buSzPts val="1080"/>
                        <a:buFont typeface="Times New Roman"/>
                        <a:buAutoNum type="alphaLcPeriod"/>
                      </a:pPr>
                      <a:r>
                        <a:rPr b="0" i="0" lang="en-US" sz="1800" u="none" cap="none" strike="noStrike">
                          <a:solidFill>
                            <a:schemeClr val="hlink"/>
                          </a:solidFill>
                          <a:latin typeface="Times New Roman"/>
                          <a:ea typeface="Times New Roman"/>
                          <a:cs typeface="Times New Roman"/>
                          <a:sym typeface="Times New Roman"/>
                        </a:rPr>
                        <a:t>Any computer user</a:t>
                      </a:r>
                      <a:endParaRPr sz="1400" u="none" cap="none" strike="noStrike"/>
                    </a:p>
                    <a:p>
                      <a:pPr indent="-533400" lvl="0" marL="533400" marR="0" rtl="0" algn="l">
                        <a:lnSpc>
                          <a:spcPct val="100000"/>
                        </a:lnSpc>
                        <a:spcBef>
                          <a:spcPts val="360"/>
                        </a:spcBef>
                        <a:spcAft>
                          <a:spcPts val="0"/>
                        </a:spcAft>
                        <a:buClr>
                          <a:schemeClr val="hlink"/>
                        </a:buClr>
                        <a:buSzPts val="1080"/>
                        <a:buFont typeface="Times New Roman"/>
                        <a:buAutoNum type="alphaLcPeriod"/>
                      </a:pPr>
                      <a:r>
                        <a:rPr b="0" i="0" lang="en-US" sz="1800" u="none" cap="none" strike="noStrike">
                          <a:solidFill>
                            <a:schemeClr val="hlink"/>
                          </a:solidFill>
                          <a:latin typeface="Times New Roman"/>
                          <a:ea typeface="Times New Roman"/>
                          <a:cs typeface="Times New Roman"/>
                          <a:sym typeface="Times New Roman"/>
                        </a:rPr>
                        <a:t>Error free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j0198979" id="254" name="Google Shape;254;p30"/>
          <p:cNvPicPr preferRelativeResize="0"/>
          <p:nvPr/>
        </p:nvPicPr>
        <p:blipFill rotWithShape="1">
          <a:blip r:embed="rId4">
            <a:alphaModFix/>
          </a:blip>
          <a:srcRect b="0" l="0" r="0" t="0"/>
          <a:stretch/>
        </p:blipFill>
        <p:spPr>
          <a:xfrm>
            <a:off x="1828800" y="1447800"/>
            <a:ext cx="1676400" cy="1905000"/>
          </a:xfrm>
          <a:prstGeom prst="rect">
            <a:avLst/>
          </a:prstGeom>
          <a:noFill/>
          <a:ln>
            <a:noFill/>
          </a:ln>
        </p:spPr>
      </p:pic>
      <p:pic>
        <p:nvPicPr>
          <p:cNvPr descr="j0230374" id="255" name="Google Shape;255;p30"/>
          <p:cNvPicPr preferRelativeResize="0"/>
          <p:nvPr/>
        </p:nvPicPr>
        <p:blipFill rotWithShape="1">
          <a:blip r:embed="rId5">
            <a:alphaModFix/>
          </a:blip>
          <a:srcRect b="0" l="0" r="0" t="0"/>
          <a:stretch/>
        </p:blipFill>
        <p:spPr>
          <a:xfrm>
            <a:off x="1524000" y="4572001"/>
            <a:ext cx="2438400" cy="1909763"/>
          </a:xfrm>
          <a:prstGeom prst="rect">
            <a:avLst/>
          </a:prstGeom>
          <a:noFill/>
          <a:ln>
            <a:noFill/>
          </a:ln>
        </p:spPr>
      </p:pic>
      <p:sp>
        <p:nvSpPr>
          <p:cNvPr id="256" name="Google Shape;256;p30"/>
          <p:cNvSpPr txBox="1"/>
          <p:nvPr/>
        </p:nvSpPr>
        <p:spPr>
          <a:xfrm>
            <a:off x="2498725" y="3775076"/>
            <a:ext cx="62869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6120F"/>
                </a:solidFill>
                <a:latin typeface="Arial"/>
                <a:ea typeface="Arial"/>
                <a:cs typeface="Arial"/>
                <a:sym typeface="Arial"/>
              </a:rPr>
              <a:t>V/s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p:nvPr/>
        </p:nvSpPr>
        <p:spPr>
          <a:xfrm>
            <a:off x="3278140" y="2362200"/>
            <a:ext cx="5635719" cy="132343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0"/>
              <a:buFont typeface="Arial"/>
              <a:buNone/>
            </a:pPr>
            <a:r>
              <a:rPr b="1" i="0" lang="en-US" sz="8000" u="none" cap="none" strike="noStrike">
                <a:solidFill>
                  <a:srgbClr val="FFFFFF"/>
                </a:solidFill>
                <a:latin typeface="Times New Roman"/>
                <a:ea typeface="Times New Roman"/>
                <a:cs typeface="Times New Roman"/>
                <a:sym typeface="Times New Roman"/>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u="sng"/>
              <a:t>Definition</a:t>
            </a:r>
            <a:endParaRPr/>
          </a:p>
        </p:txBody>
      </p:sp>
      <p:sp>
        <p:nvSpPr>
          <p:cNvPr id="66" name="Google Shape;66;p14"/>
          <p:cNvSpPr txBox="1"/>
          <p:nvPr>
            <p:ph idx="1" type="body"/>
          </p:nvPr>
        </p:nvSpPr>
        <p:spPr>
          <a:xfrm>
            <a:off x="1409700" y="1676400"/>
            <a:ext cx="9372600" cy="4876800"/>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rgbClr val="0000FF"/>
              </a:buClr>
              <a:buSzPts val="2800"/>
              <a:buFont typeface="Noto Sans Symbols"/>
              <a:buChar char="⮚"/>
            </a:pPr>
            <a:r>
              <a:rPr lang="en-US" sz="2800"/>
              <a:t>A </a:t>
            </a:r>
            <a:r>
              <a:rPr b="1" lang="en-US" sz="2800"/>
              <a:t>digital signature</a:t>
            </a:r>
            <a:r>
              <a:rPr lang="en-US" sz="2800"/>
              <a:t> or </a:t>
            </a:r>
            <a:r>
              <a:rPr b="1" lang="en-US" sz="2800"/>
              <a:t>digital signature scheme</a:t>
            </a:r>
            <a:r>
              <a:rPr lang="en-US" sz="2800"/>
              <a:t> is a type of </a:t>
            </a:r>
            <a:r>
              <a:rPr lang="en-US" sz="2800" u="sng">
                <a:solidFill>
                  <a:schemeClr val="hlink"/>
                </a:solidFill>
                <a:hlinkClick r:id="rId3"/>
              </a:rPr>
              <a:t>asymmetric cryptography</a:t>
            </a:r>
            <a:r>
              <a:rPr lang="en-US" sz="2800"/>
              <a:t> used to simulate the security properties of a </a:t>
            </a:r>
            <a:r>
              <a:rPr lang="en-US" sz="2800" u="sng">
                <a:solidFill>
                  <a:schemeClr val="hlink"/>
                </a:solidFill>
                <a:hlinkClick r:id="rId4"/>
              </a:rPr>
              <a:t>signature</a:t>
            </a:r>
            <a:r>
              <a:rPr lang="en-US" sz="2800"/>
              <a:t> in digital, rather than written, form. </a:t>
            </a:r>
            <a:endParaRPr/>
          </a:p>
          <a:p>
            <a:pPr indent="-165100" lvl="0" marL="342900" rtl="0" algn="just">
              <a:lnSpc>
                <a:spcPct val="90000"/>
              </a:lnSpc>
              <a:spcBef>
                <a:spcPts val="560"/>
              </a:spcBef>
              <a:spcAft>
                <a:spcPts val="0"/>
              </a:spcAft>
              <a:buClr>
                <a:srgbClr val="0000FF"/>
              </a:buClr>
              <a:buSzPts val="2800"/>
              <a:buFont typeface="Noto Sans Symbols"/>
              <a:buNone/>
            </a:pPr>
            <a:r>
              <a:t/>
            </a:r>
            <a:endParaRPr sz="2800"/>
          </a:p>
          <a:p>
            <a:pPr indent="-342900" lvl="0" marL="342900" rtl="0" algn="just">
              <a:lnSpc>
                <a:spcPct val="90000"/>
              </a:lnSpc>
              <a:spcBef>
                <a:spcPts val="560"/>
              </a:spcBef>
              <a:spcAft>
                <a:spcPts val="0"/>
              </a:spcAft>
              <a:buClr>
                <a:srgbClr val="0000FF"/>
              </a:buClr>
              <a:buSzPts val="2800"/>
              <a:buFont typeface="Noto Sans Symbols"/>
              <a:buChar char="⮚"/>
            </a:pPr>
            <a:r>
              <a:rPr lang="en-US" sz="2800"/>
              <a:t>Digital signature schemes normally give two algorithms, one for signing which involves the user's secret or </a:t>
            </a:r>
            <a:r>
              <a:rPr lang="en-US" sz="2800" u="sng">
                <a:solidFill>
                  <a:schemeClr val="hlink"/>
                </a:solidFill>
                <a:hlinkClick r:id="rId5"/>
              </a:rPr>
              <a:t>private key</a:t>
            </a:r>
            <a:r>
              <a:rPr lang="en-US" sz="2800"/>
              <a:t>, and one for verifying signatures which involves the user's </a:t>
            </a:r>
            <a:r>
              <a:rPr lang="en-US" sz="2800" u="sng">
                <a:solidFill>
                  <a:schemeClr val="hlink"/>
                </a:solidFill>
                <a:hlinkClick r:id="rId6"/>
              </a:rPr>
              <a:t>public key</a:t>
            </a:r>
            <a:r>
              <a:rPr lang="en-US" sz="2800"/>
              <a:t>. The output of the signature process is called the "digital signature."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What’s Digital Signing?</a:t>
            </a:r>
            <a:endParaRPr/>
          </a:p>
        </p:txBody>
      </p:sp>
      <p:sp>
        <p:nvSpPr>
          <p:cNvPr id="72" name="Google Shape;72;p15"/>
          <p:cNvSpPr/>
          <p:nvPr/>
        </p:nvSpPr>
        <p:spPr>
          <a:xfrm>
            <a:off x="914400" y="1505396"/>
            <a:ext cx="9296400" cy="384720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There are many ways to sign a digital document, but we will only present the standard Digital Signing protocol.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 Digital signing is used to provide trust that the content has come from the claimed source and has not been altered.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 There are many ways to sign a digital document, but we will only present the standard Digital Signing protocol .Digital signing is used to provide trust that the content has come from the claimed source and has not been altered.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BS01890_" id="78" name="Google Shape;78;p16"/>
          <p:cNvPicPr preferRelativeResize="0"/>
          <p:nvPr/>
        </p:nvPicPr>
        <p:blipFill rotWithShape="1">
          <a:blip r:embed="rId3">
            <a:alphaModFix/>
          </a:blip>
          <a:srcRect b="0" l="0" r="0" t="0"/>
          <a:stretch/>
        </p:blipFill>
        <p:spPr>
          <a:xfrm>
            <a:off x="9340850" y="1524000"/>
            <a:ext cx="2349500" cy="3810000"/>
          </a:xfrm>
          <a:prstGeom prst="rect">
            <a:avLst/>
          </a:prstGeom>
          <a:noFill/>
          <a:ln>
            <a:noFill/>
          </a:ln>
        </p:spPr>
      </p:pic>
      <p:pic>
        <p:nvPicPr>
          <p:cNvPr descr="strip1" id="79" name="Google Shape;79;p16"/>
          <p:cNvPicPr preferRelativeResize="0"/>
          <p:nvPr/>
        </p:nvPicPr>
        <p:blipFill rotWithShape="1">
          <a:blip r:embed="rId4">
            <a:alphaModFix/>
          </a:blip>
          <a:srcRect b="0" l="0" r="0" t="0"/>
          <a:stretch/>
        </p:blipFill>
        <p:spPr>
          <a:xfrm>
            <a:off x="2895600" y="593725"/>
            <a:ext cx="7620000" cy="76200"/>
          </a:xfrm>
          <a:prstGeom prst="rect">
            <a:avLst/>
          </a:prstGeom>
          <a:noFill/>
          <a:ln>
            <a:noFill/>
          </a:ln>
        </p:spPr>
      </p:pic>
      <p:sp>
        <p:nvSpPr>
          <p:cNvPr id="80" name="Google Shape;80;p16"/>
          <p:cNvSpPr/>
          <p:nvPr/>
        </p:nvSpPr>
        <p:spPr>
          <a:xfrm>
            <a:off x="25146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hlink"/>
                </a:solidFill>
                <a:latin typeface="Times New Roman"/>
                <a:ea typeface="Times New Roman"/>
                <a:cs typeface="Times New Roman"/>
                <a:sym typeface="Times New Roman"/>
              </a:rPr>
              <a:t>Why Digital Signatures?</a:t>
            </a:r>
            <a:endParaRPr b="0" i="0" sz="1400" u="none" cap="none" strike="noStrike">
              <a:solidFill>
                <a:srgbClr val="000000"/>
              </a:solidFill>
              <a:latin typeface="Arial"/>
              <a:ea typeface="Arial"/>
              <a:cs typeface="Arial"/>
              <a:sym typeface="Arial"/>
            </a:endParaRPr>
          </a:p>
        </p:txBody>
      </p:sp>
      <p:sp>
        <p:nvSpPr>
          <p:cNvPr id="81" name="Google Shape;81;p16"/>
          <p:cNvSpPr/>
          <p:nvPr/>
        </p:nvSpPr>
        <p:spPr>
          <a:xfrm>
            <a:off x="1676400" y="2230582"/>
            <a:ext cx="7010400" cy="30480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 To provide Authenticity, Integrity and Non-repudiation to electronic documents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40"/>
              </a:spcBef>
              <a:spcAft>
                <a:spcPts val="0"/>
              </a:spcAft>
              <a:buClr>
                <a:schemeClr val="dk1"/>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 To use the Internet as the safe and secure medium for e-Commerce and e-Governance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u="sng"/>
              <a:t>History</a:t>
            </a:r>
            <a:endParaRPr/>
          </a:p>
        </p:txBody>
      </p:sp>
      <p:sp>
        <p:nvSpPr>
          <p:cNvPr id="87" name="Google Shape;87;p17"/>
          <p:cNvSpPr txBox="1"/>
          <p:nvPr>
            <p:ph idx="1" type="body"/>
          </p:nvPr>
        </p:nvSpPr>
        <p:spPr>
          <a:xfrm>
            <a:off x="533400" y="1752600"/>
            <a:ext cx="10335492" cy="3969327"/>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FF"/>
              </a:buClr>
              <a:buSzPts val="2800"/>
              <a:buFont typeface="Noto Sans Symbols"/>
              <a:buChar char="⮚"/>
            </a:pPr>
            <a:r>
              <a:rPr lang="en-US" sz="2800"/>
              <a:t>In the famous paper "New Directions in Cryptography", </a:t>
            </a:r>
            <a:r>
              <a:rPr lang="en-US" sz="2800" u="sng">
                <a:solidFill>
                  <a:schemeClr val="hlink"/>
                </a:solidFill>
                <a:hlinkClick r:id="rId3"/>
              </a:rPr>
              <a:t>Whitfield Diffie</a:t>
            </a:r>
            <a:r>
              <a:rPr lang="en-US" sz="2800"/>
              <a:t> and </a:t>
            </a:r>
            <a:r>
              <a:rPr lang="en-US" sz="2800" u="sng">
                <a:solidFill>
                  <a:schemeClr val="hlink"/>
                </a:solidFill>
                <a:hlinkClick r:id="rId4"/>
              </a:rPr>
              <a:t>Martin Hellman</a:t>
            </a:r>
            <a:r>
              <a:rPr lang="en-US" sz="2800"/>
              <a:t> first described the notion of a digital signature scheme, although they only conjectured that such schemes existed. Soon afterwards, </a:t>
            </a:r>
            <a:r>
              <a:rPr lang="en-US" sz="2800" u="sng">
                <a:solidFill>
                  <a:schemeClr val="hlink"/>
                </a:solidFill>
                <a:hlinkClick r:id="rId5"/>
              </a:rPr>
              <a:t>Ronald Rivest</a:t>
            </a:r>
            <a:r>
              <a:rPr lang="en-US" sz="2800"/>
              <a:t>, </a:t>
            </a:r>
            <a:r>
              <a:rPr lang="en-US" sz="2800" u="sng">
                <a:solidFill>
                  <a:schemeClr val="hlink"/>
                </a:solidFill>
                <a:hlinkClick r:id="rId6"/>
              </a:rPr>
              <a:t>Adi Shamir</a:t>
            </a:r>
            <a:r>
              <a:rPr lang="en-US" sz="2800"/>
              <a:t>, and </a:t>
            </a:r>
            <a:r>
              <a:rPr lang="en-US" sz="2800" u="sng">
                <a:solidFill>
                  <a:schemeClr val="hlink"/>
                </a:solidFill>
                <a:hlinkClick r:id="rId7"/>
              </a:rPr>
              <a:t>Len Adleman</a:t>
            </a:r>
            <a:r>
              <a:rPr lang="en-US" sz="2800"/>
              <a:t> invented the </a:t>
            </a:r>
            <a:r>
              <a:rPr lang="en-US" sz="2800" u="sng">
                <a:solidFill>
                  <a:schemeClr val="hlink"/>
                </a:solidFill>
                <a:hlinkClick r:id="rId8"/>
              </a:rPr>
              <a:t>RSA</a:t>
            </a:r>
            <a:r>
              <a:rPr lang="en-US" sz="2800"/>
              <a:t> algorithm that could be used for primitive digital signatures).</a:t>
            </a:r>
            <a:endParaRPr/>
          </a:p>
          <a:p>
            <a:pPr indent="-165100" lvl="0" marL="342900" rtl="0" algn="l">
              <a:lnSpc>
                <a:spcPct val="100000"/>
              </a:lnSpc>
              <a:spcBef>
                <a:spcPts val="560"/>
              </a:spcBef>
              <a:spcAft>
                <a:spcPts val="0"/>
              </a:spcAft>
              <a:buClr>
                <a:srgbClr val="0000FF"/>
              </a:buClr>
              <a:buSzPts val="2800"/>
              <a:buFont typeface="Noto Sans Symbols"/>
              <a:buNone/>
            </a:pPr>
            <a:r>
              <a:t/>
            </a:r>
            <a:endParaRPr sz="2800"/>
          </a:p>
          <a:p>
            <a:pPr indent="-342900" lvl="0" marL="342900" rtl="0" algn="l">
              <a:lnSpc>
                <a:spcPct val="100000"/>
              </a:lnSpc>
              <a:spcBef>
                <a:spcPts val="560"/>
              </a:spcBef>
              <a:spcAft>
                <a:spcPts val="0"/>
              </a:spcAft>
              <a:buClr>
                <a:srgbClr val="0000FF"/>
              </a:buClr>
              <a:buSzPts val="2800"/>
              <a:buFont typeface="Noto Sans Symbols"/>
              <a:buChar char="⮚"/>
            </a:pPr>
            <a:r>
              <a:rPr lang="en-US" sz="2800"/>
              <a:t> The first widely marketed software package to offer digital signature was Lotus Notes 1.0, released in 1989, which used the RSA algorithm.  </a:t>
            </a:r>
            <a:endParaRPr/>
          </a:p>
        </p:txBody>
      </p:sp>
      <p:pic>
        <p:nvPicPr>
          <p:cNvPr descr="j0198979" id="88" name="Google Shape;88;p17"/>
          <p:cNvPicPr preferRelativeResize="0"/>
          <p:nvPr/>
        </p:nvPicPr>
        <p:blipFill rotWithShape="1">
          <a:blip r:embed="rId9">
            <a:alphaModFix/>
          </a:blip>
          <a:srcRect b="0" l="0" r="0" t="0"/>
          <a:stretch/>
        </p:blipFill>
        <p:spPr>
          <a:xfrm>
            <a:off x="7772400" y="609600"/>
            <a:ext cx="2438400" cy="1143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828800" y="2514599"/>
            <a:ext cx="8229600" cy="1828801"/>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4400"/>
              <a:t>How a message be send using</a:t>
            </a:r>
            <a:br>
              <a:rPr lang="en-US" sz="4400"/>
            </a:br>
            <a:r>
              <a:rPr lang="en-US" sz="4400"/>
              <a:t>Digital Signature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WORKING - Digital Signature Standard (DSS)</a:t>
            </a:r>
            <a:endParaRPr/>
          </a:p>
        </p:txBody>
      </p:sp>
      <p:pic>
        <p:nvPicPr>
          <p:cNvPr descr="dsa" id="99" name="Google Shape;99;p19"/>
          <p:cNvPicPr preferRelativeResize="0"/>
          <p:nvPr/>
        </p:nvPicPr>
        <p:blipFill rotWithShape="1">
          <a:blip r:embed="rId3">
            <a:alphaModFix/>
          </a:blip>
          <a:srcRect b="0" l="0" r="0" t="0"/>
          <a:stretch/>
        </p:blipFill>
        <p:spPr>
          <a:xfrm>
            <a:off x="2480468" y="1028700"/>
            <a:ext cx="7231063" cy="4800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strip1" id="104" name="Google Shape;104;p20"/>
          <p:cNvPicPr preferRelativeResize="0"/>
          <p:nvPr/>
        </p:nvPicPr>
        <p:blipFill rotWithShape="1">
          <a:blip r:embed="rId3">
            <a:alphaModFix/>
          </a:blip>
          <a:srcRect b="0" l="0" r="0" t="0"/>
          <a:stretch/>
        </p:blipFill>
        <p:spPr>
          <a:xfrm>
            <a:off x="2895600" y="593725"/>
            <a:ext cx="7620000" cy="76200"/>
          </a:xfrm>
          <a:prstGeom prst="rect">
            <a:avLst/>
          </a:prstGeom>
          <a:noFill/>
          <a:ln>
            <a:noFill/>
          </a:ln>
        </p:spPr>
      </p:pic>
      <p:sp>
        <p:nvSpPr>
          <p:cNvPr id="105" name="Google Shape;105;p20"/>
          <p:cNvSpPr/>
          <p:nvPr/>
        </p:nvSpPr>
        <p:spPr>
          <a:xfrm>
            <a:off x="2514600" y="762000"/>
            <a:ext cx="7162800" cy="9144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folHlink"/>
                </a:solidFill>
                <a:latin typeface="Tahoma"/>
                <a:ea typeface="Tahoma"/>
                <a:cs typeface="Tahoma"/>
                <a:sym typeface="Tahoma"/>
              </a:rPr>
              <a:t>Signed Messages</a:t>
            </a:r>
            <a:endParaRPr b="0" i="0" sz="1400" u="none" cap="none" strike="noStrike">
              <a:solidFill>
                <a:srgbClr val="000000"/>
              </a:solidFill>
              <a:latin typeface="Arial"/>
              <a:ea typeface="Arial"/>
              <a:cs typeface="Arial"/>
              <a:sym typeface="Arial"/>
            </a:endParaRPr>
          </a:p>
        </p:txBody>
      </p:sp>
      <p:sp>
        <p:nvSpPr>
          <p:cNvPr id="106" name="Google Shape;106;p20"/>
          <p:cNvSpPr/>
          <p:nvPr/>
        </p:nvSpPr>
        <p:spPr>
          <a:xfrm>
            <a:off x="7086601" y="2590800"/>
            <a:ext cx="962025" cy="719138"/>
          </a:xfrm>
          <a:prstGeom prst="rect">
            <a:avLst/>
          </a:prstGeom>
          <a:gradFill>
            <a:gsLst>
              <a:gs pos="0">
                <a:srgbClr val="000099"/>
              </a:gs>
              <a:gs pos="50000">
                <a:srgbClr val="FFFFCC"/>
              </a:gs>
              <a:gs pos="100000">
                <a:srgbClr val="000099"/>
              </a:gs>
            </a:gsLst>
            <a:lin ang="2700000" scaled="0"/>
          </a:gradFill>
          <a:ln>
            <a:noFill/>
          </a:ln>
          <a:effectLst>
            <a:outerShdw rotWithShape="0" algn="ctr" dir="2700000" dist="107763">
              <a:schemeClr val="lt2"/>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60D08"/>
                </a:solidFill>
                <a:latin typeface="Arial"/>
                <a:ea typeface="Arial"/>
                <a:cs typeface="Arial"/>
                <a:sym typeface="Arial"/>
              </a:rPr>
              <a:t>Message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60D0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60D08"/>
                </a:solidFill>
                <a:latin typeface="Arial"/>
                <a:ea typeface="Arial"/>
                <a:cs typeface="Arial"/>
                <a:sym typeface="Arial"/>
              </a:rPr>
              <a:t>Signature</a:t>
            </a:r>
            <a:endParaRPr b="0" i="0" sz="1400" u="none" cap="none" strike="noStrike">
              <a:solidFill>
                <a:srgbClr val="000000"/>
              </a:solidFill>
              <a:latin typeface="Arial"/>
              <a:ea typeface="Arial"/>
              <a:cs typeface="Arial"/>
              <a:sym typeface="Arial"/>
            </a:endParaRPr>
          </a:p>
        </p:txBody>
      </p:sp>
      <p:sp>
        <p:nvSpPr>
          <p:cNvPr id="107" name="Google Shape;107;p20"/>
          <p:cNvSpPr/>
          <p:nvPr/>
        </p:nvSpPr>
        <p:spPr>
          <a:xfrm>
            <a:off x="1722438" y="3505200"/>
            <a:ext cx="474662" cy="292100"/>
          </a:xfrm>
          <a:prstGeom prst="rect">
            <a:avLst/>
          </a:prstGeom>
          <a:gradFill>
            <a:gsLst>
              <a:gs pos="0">
                <a:srgbClr val="000099"/>
              </a:gs>
              <a:gs pos="50000">
                <a:srgbClr val="FFFFCC"/>
              </a:gs>
              <a:gs pos="100000">
                <a:srgbClr val="000099"/>
              </a:gs>
            </a:gsLst>
            <a:lin ang="2700000" scaled="0"/>
          </a:gradFill>
          <a:ln>
            <a:noFill/>
          </a:ln>
          <a:effectLst>
            <a:outerShdw rotWithShape="0" algn="ctr" dir="2700000" dist="107763">
              <a:schemeClr val="lt2"/>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60D08"/>
                </a:solidFill>
                <a:latin typeface="Arial"/>
                <a:ea typeface="Arial"/>
                <a:cs typeface="Arial"/>
                <a:sym typeface="Arial"/>
              </a:rPr>
              <a:t>Hash</a:t>
            </a:r>
            <a:endParaRPr b="0" i="0" sz="1400" u="none" cap="none" strike="noStrike">
              <a:solidFill>
                <a:srgbClr val="000000"/>
              </a:solidFill>
              <a:latin typeface="Arial"/>
              <a:ea typeface="Arial"/>
              <a:cs typeface="Arial"/>
              <a:sym typeface="Arial"/>
            </a:endParaRPr>
          </a:p>
        </p:txBody>
      </p:sp>
      <p:sp>
        <p:nvSpPr>
          <p:cNvPr id="108" name="Google Shape;108;p20"/>
          <p:cNvSpPr/>
          <p:nvPr/>
        </p:nvSpPr>
        <p:spPr>
          <a:xfrm>
            <a:off x="8148638" y="4953001"/>
            <a:ext cx="1308100" cy="993775"/>
          </a:xfrm>
          <a:prstGeom prst="rect">
            <a:avLst/>
          </a:prstGeom>
          <a:gradFill>
            <a:gsLst>
              <a:gs pos="0">
                <a:srgbClr val="000099"/>
              </a:gs>
              <a:gs pos="50000">
                <a:srgbClr val="FFFFCC"/>
              </a:gs>
              <a:gs pos="100000">
                <a:srgbClr val="000099"/>
              </a:gs>
            </a:gsLst>
            <a:lin ang="2700000" scaled="0"/>
          </a:gradFill>
          <a:ln>
            <a:noFill/>
          </a:ln>
          <a:effectLst>
            <a:outerShdw rotWithShape="0" algn="ctr" dir="2700000" dist="107763">
              <a:schemeClr val="lt2"/>
            </a:outerShdw>
          </a:effectLst>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60D08"/>
                </a:solidFill>
                <a:latin typeface="Arial"/>
                <a:ea typeface="Arial"/>
                <a:cs typeface="Arial"/>
                <a:sym typeface="Arial"/>
              </a:rPr>
              <a:t>Decrypt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60D08"/>
                </a:solidFill>
                <a:latin typeface="Arial"/>
                <a:ea typeface="Arial"/>
                <a:cs typeface="Arial"/>
                <a:sym typeface="Arial"/>
              </a:rPr>
              <a:t>Signature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60D08"/>
                </a:solidFill>
                <a:latin typeface="Arial"/>
                <a:ea typeface="Arial"/>
                <a:cs typeface="Arial"/>
                <a:sym typeface="Arial"/>
              </a:rPr>
              <a:t>With </a:t>
            </a:r>
            <a:r>
              <a:rPr b="1" i="1" lang="en-US" sz="1400" u="none" cap="none" strike="noStrike">
                <a:solidFill>
                  <a:srgbClr val="060D08"/>
                </a:solidFill>
                <a:latin typeface="Arial"/>
                <a:ea typeface="Arial"/>
                <a:cs typeface="Arial"/>
                <a:sym typeface="Arial"/>
              </a:rPr>
              <a:t>Sender’s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rgbClr val="060D08"/>
                </a:solidFill>
                <a:latin typeface="Arial"/>
                <a:ea typeface="Arial"/>
                <a:cs typeface="Arial"/>
                <a:sym typeface="Arial"/>
              </a:rPr>
              <a:t>Public Key</a:t>
            </a:r>
            <a:endParaRPr b="0" i="0" sz="1400" u="none" cap="none" strike="noStrike">
              <a:solidFill>
                <a:srgbClr val="000000"/>
              </a:solidFill>
              <a:latin typeface="Arial"/>
              <a:ea typeface="Arial"/>
              <a:cs typeface="Arial"/>
              <a:sym typeface="Arial"/>
            </a:endParaRPr>
          </a:p>
        </p:txBody>
      </p:sp>
      <p:sp>
        <p:nvSpPr>
          <p:cNvPr id="109" name="Google Shape;109;p20"/>
          <p:cNvSpPr/>
          <p:nvPr/>
        </p:nvSpPr>
        <p:spPr>
          <a:xfrm>
            <a:off x="2432051" y="4114801"/>
            <a:ext cx="1325563" cy="963613"/>
          </a:xfrm>
          <a:prstGeom prst="rect">
            <a:avLst/>
          </a:prstGeom>
          <a:gradFill>
            <a:gsLst>
              <a:gs pos="0">
                <a:srgbClr val="000099"/>
              </a:gs>
              <a:gs pos="50000">
                <a:srgbClr val="FFFFCC"/>
              </a:gs>
              <a:gs pos="100000">
                <a:srgbClr val="000099"/>
              </a:gs>
            </a:gsLst>
            <a:lin ang="2700000" scaled="0"/>
          </a:gradFill>
          <a:ln>
            <a:noFill/>
          </a:ln>
          <a:effectLst>
            <a:outerShdw rotWithShape="0" algn="ctr" dir="2700000" dist="107763">
              <a:schemeClr val="lt2"/>
            </a:outerShdw>
          </a:effectLst>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60D08"/>
                </a:solidFill>
                <a:latin typeface="Arial"/>
                <a:ea typeface="Arial"/>
                <a:cs typeface="Arial"/>
                <a:sym typeface="Arial"/>
              </a:rPr>
              <a:t>SIGN hash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60D08"/>
                </a:solidFill>
                <a:latin typeface="Arial"/>
                <a:ea typeface="Arial"/>
                <a:cs typeface="Arial"/>
                <a:sym typeface="Arial"/>
              </a:rPr>
              <a:t>With </a:t>
            </a:r>
            <a:r>
              <a:rPr b="1" i="1" lang="en-US" sz="1400" u="none" cap="none" strike="noStrike">
                <a:solidFill>
                  <a:srgbClr val="060D08"/>
                </a:solidFill>
                <a:latin typeface="Arial"/>
                <a:ea typeface="Arial"/>
                <a:cs typeface="Arial"/>
                <a:sym typeface="Arial"/>
              </a:rPr>
              <a:t>Sender’s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rgbClr val="060D08"/>
                </a:solidFill>
                <a:latin typeface="Arial"/>
                <a:ea typeface="Arial"/>
                <a:cs typeface="Arial"/>
                <a:sym typeface="Arial"/>
              </a:rPr>
              <a:t>Private key</a:t>
            </a:r>
            <a:endParaRPr b="0" i="0" sz="1400" u="none" cap="none" strike="noStrike">
              <a:solidFill>
                <a:srgbClr val="000000"/>
              </a:solidFill>
              <a:latin typeface="Arial"/>
              <a:ea typeface="Arial"/>
              <a:cs typeface="Arial"/>
              <a:sym typeface="Arial"/>
            </a:endParaRPr>
          </a:p>
        </p:txBody>
      </p:sp>
      <p:sp>
        <p:nvSpPr>
          <p:cNvPr id="110" name="Google Shape;110;p20"/>
          <p:cNvSpPr/>
          <p:nvPr/>
        </p:nvSpPr>
        <p:spPr>
          <a:xfrm>
            <a:off x="2319338" y="2466975"/>
            <a:ext cx="963612" cy="719138"/>
          </a:xfrm>
          <a:prstGeom prst="rect">
            <a:avLst/>
          </a:prstGeom>
          <a:gradFill>
            <a:gsLst>
              <a:gs pos="0">
                <a:srgbClr val="000099"/>
              </a:gs>
              <a:gs pos="50000">
                <a:srgbClr val="FFFFCC"/>
              </a:gs>
              <a:gs pos="100000">
                <a:srgbClr val="000099"/>
              </a:gs>
            </a:gsLst>
            <a:lin ang="2700000" scaled="0"/>
          </a:gradFill>
          <a:ln>
            <a:noFill/>
          </a:ln>
          <a:effectLst>
            <a:outerShdw rotWithShape="0" algn="ctr" dir="2700000" dist="107763">
              <a:schemeClr val="lt2"/>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60D08"/>
                </a:solidFill>
                <a:latin typeface="Arial"/>
                <a:ea typeface="Arial"/>
                <a:cs typeface="Arial"/>
                <a:sym typeface="Arial"/>
              </a:rPr>
              <a:t>Message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60D0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60D08"/>
                </a:solidFill>
                <a:latin typeface="Arial"/>
                <a:ea typeface="Arial"/>
                <a:cs typeface="Arial"/>
                <a:sym typeface="Arial"/>
              </a:rPr>
              <a:t>signature</a:t>
            </a:r>
            <a:endParaRPr b="0" i="0" sz="1400" u="none" cap="none" strike="noStrike">
              <a:solidFill>
                <a:srgbClr val="000000"/>
              </a:solidFill>
              <a:latin typeface="Arial"/>
              <a:ea typeface="Arial"/>
              <a:cs typeface="Arial"/>
              <a:sym typeface="Arial"/>
            </a:endParaRPr>
          </a:p>
        </p:txBody>
      </p:sp>
      <p:sp>
        <p:nvSpPr>
          <p:cNvPr id="111" name="Google Shape;111;p20"/>
          <p:cNvSpPr/>
          <p:nvPr/>
        </p:nvSpPr>
        <p:spPr>
          <a:xfrm>
            <a:off x="8185150" y="3276600"/>
            <a:ext cx="1143000" cy="368300"/>
          </a:xfrm>
          <a:prstGeom prst="ellipse">
            <a:avLst/>
          </a:prstGeom>
          <a:gradFill>
            <a:gsLst>
              <a:gs pos="0">
                <a:srgbClr val="000099"/>
              </a:gs>
              <a:gs pos="50000">
                <a:srgbClr val="FFFFCC"/>
              </a:gs>
              <a:gs pos="100000">
                <a:srgbClr val="000099"/>
              </a:gs>
            </a:gsLst>
            <a:lin ang="2700000" scaled="0"/>
          </a:gradFill>
          <a:ln>
            <a:noFill/>
          </a:ln>
          <a:effectLst>
            <a:outerShdw rotWithShape="0" algn="ctr" dir="2700000" dist="107763">
              <a:schemeClr val="lt2"/>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60D08"/>
                </a:solidFill>
                <a:latin typeface="Arial"/>
                <a:ea typeface="Arial"/>
                <a:cs typeface="Arial"/>
                <a:sym typeface="Arial"/>
              </a:rPr>
              <a:t>COMPARE</a:t>
            </a:r>
            <a:endParaRPr b="0" i="0" sz="1400" u="none" cap="none" strike="noStrike">
              <a:solidFill>
                <a:srgbClr val="000000"/>
              </a:solidFill>
              <a:latin typeface="Arial"/>
              <a:ea typeface="Arial"/>
              <a:cs typeface="Arial"/>
              <a:sym typeface="Arial"/>
            </a:endParaRPr>
          </a:p>
        </p:txBody>
      </p:sp>
      <p:sp>
        <p:nvSpPr>
          <p:cNvPr id="112" name="Google Shape;112;p20"/>
          <p:cNvSpPr/>
          <p:nvPr/>
        </p:nvSpPr>
        <p:spPr>
          <a:xfrm>
            <a:off x="8283576" y="1447800"/>
            <a:ext cx="976313" cy="533400"/>
          </a:xfrm>
          <a:prstGeom prst="rect">
            <a:avLst/>
          </a:prstGeom>
          <a:gradFill>
            <a:gsLst>
              <a:gs pos="0">
                <a:srgbClr val="000099"/>
              </a:gs>
              <a:gs pos="50000">
                <a:srgbClr val="FFFFCC"/>
              </a:gs>
              <a:gs pos="100000">
                <a:srgbClr val="000099"/>
              </a:gs>
            </a:gsLst>
            <a:lin ang="2700000" scaled="0"/>
          </a:gradFill>
          <a:ln>
            <a:noFill/>
          </a:ln>
          <a:effectLst>
            <a:outerShdw rotWithShape="0" algn="ctr" dir="2700000" dist="107763">
              <a:schemeClr val="lt2"/>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60D08"/>
                </a:solidFill>
                <a:latin typeface="Arial"/>
                <a:ea typeface="Arial"/>
                <a:cs typeface="Arial"/>
                <a:sym typeface="Arial"/>
              </a:rPr>
              <a:t>Calculated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60D08"/>
                </a:solidFill>
                <a:latin typeface="Arial"/>
                <a:ea typeface="Arial"/>
                <a:cs typeface="Arial"/>
                <a:sym typeface="Arial"/>
              </a:rPr>
              <a:t>Hash</a:t>
            </a:r>
            <a:endParaRPr b="0" i="0" sz="1400" u="none" cap="none" strike="noStrike">
              <a:solidFill>
                <a:srgbClr val="000000"/>
              </a:solidFill>
              <a:latin typeface="Arial"/>
              <a:ea typeface="Arial"/>
              <a:cs typeface="Arial"/>
              <a:sym typeface="Arial"/>
            </a:endParaRPr>
          </a:p>
        </p:txBody>
      </p:sp>
      <p:sp>
        <p:nvSpPr>
          <p:cNvPr id="113" name="Google Shape;113;p20"/>
          <p:cNvSpPr/>
          <p:nvPr/>
        </p:nvSpPr>
        <p:spPr>
          <a:xfrm>
            <a:off x="1700213" y="1676400"/>
            <a:ext cx="1047750" cy="336550"/>
          </a:xfrm>
          <a:prstGeom prst="rect">
            <a:avLst/>
          </a:prstGeom>
          <a:gradFill>
            <a:gsLst>
              <a:gs pos="0">
                <a:srgbClr val="000099"/>
              </a:gs>
              <a:gs pos="50000">
                <a:srgbClr val="FFFFCC"/>
              </a:gs>
              <a:gs pos="100000">
                <a:srgbClr val="000099"/>
              </a:gs>
            </a:gsLst>
            <a:lin ang="2700000" scaled="0"/>
          </a:gradFill>
          <a:ln>
            <a:noFill/>
          </a:ln>
          <a:effectLst>
            <a:outerShdw rotWithShape="0" algn="ctr" dir="2700000" dist="107763">
              <a:schemeClr val="lt2"/>
            </a:outerShdw>
          </a:effectLst>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60D08"/>
                </a:solidFill>
                <a:latin typeface="Arial"/>
                <a:ea typeface="Arial"/>
                <a:cs typeface="Arial"/>
                <a:sym typeface="Arial"/>
              </a:rPr>
              <a:t>Message</a:t>
            </a:r>
            <a:endParaRPr b="0" i="0" sz="1400" u="none" cap="none" strike="noStrike">
              <a:solidFill>
                <a:srgbClr val="000000"/>
              </a:solidFill>
              <a:latin typeface="Arial"/>
              <a:ea typeface="Arial"/>
              <a:cs typeface="Arial"/>
              <a:sym typeface="Arial"/>
            </a:endParaRPr>
          </a:p>
        </p:txBody>
      </p:sp>
      <p:grpSp>
        <p:nvGrpSpPr>
          <p:cNvPr id="114" name="Google Shape;114;p20"/>
          <p:cNvGrpSpPr/>
          <p:nvPr/>
        </p:nvGrpSpPr>
        <p:grpSpPr>
          <a:xfrm>
            <a:off x="2767014" y="1981200"/>
            <a:ext cx="161925" cy="520700"/>
            <a:chOff x="695" y="1248"/>
            <a:chExt cx="102" cy="328"/>
          </a:xfrm>
        </p:grpSpPr>
        <p:cxnSp>
          <p:nvCxnSpPr>
            <p:cNvPr id="115" name="Google Shape;115;p20"/>
            <p:cNvCxnSpPr/>
            <p:nvPr/>
          </p:nvCxnSpPr>
          <p:spPr>
            <a:xfrm>
              <a:off x="695" y="1248"/>
              <a:ext cx="98" cy="0"/>
            </a:xfrm>
            <a:prstGeom prst="straightConnector1">
              <a:avLst/>
            </a:prstGeom>
            <a:noFill/>
            <a:ln cap="flat" cmpd="sng" w="12700">
              <a:solidFill>
                <a:schemeClr val="dk1"/>
              </a:solidFill>
              <a:prstDash val="solid"/>
              <a:round/>
              <a:headEnd len="sm" w="sm" type="none"/>
              <a:tailEnd len="sm" w="sm" type="none"/>
            </a:ln>
          </p:spPr>
        </p:cxnSp>
        <p:cxnSp>
          <p:nvCxnSpPr>
            <p:cNvPr id="116" name="Google Shape;116;p20"/>
            <p:cNvCxnSpPr/>
            <p:nvPr/>
          </p:nvCxnSpPr>
          <p:spPr>
            <a:xfrm>
              <a:off x="797" y="1248"/>
              <a:ext cx="0" cy="328"/>
            </a:xfrm>
            <a:prstGeom prst="straightConnector1">
              <a:avLst/>
            </a:prstGeom>
            <a:noFill/>
            <a:ln cap="flat" cmpd="sng" w="12700">
              <a:solidFill>
                <a:schemeClr val="dk1"/>
              </a:solidFill>
              <a:prstDash val="solid"/>
              <a:round/>
              <a:headEnd len="sm" w="sm" type="none"/>
              <a:tailEnd len="med" w="med" type="triangle"/>
            </a:ln>
          </p:spPr>
        </p:cxnSp>
      </p:grpSp>
      <p:cxnSp>
        <p:nvCxnSpPr>
          <p:cNvPr id="117" name="Google Shape;117;p20"/>
          <p:cNvCxnSpPr/>
          <p:nvPr/>
        </p:nvCxnSpPr>
        <p:spPr>
          <a:xfrm>
            <a:off x="6019800" y="3048000"/>
            <a:ext cx="1079500" cy="0"/>
          </a:xfrm>
          <a:prstGeom prst="straightConnector1">
            <a:avLst/>
          </a:prstGeom>
          <a:noFill/>
          <a:ln cap="flat" cmpd="sng" w="38100">
            <a:solidFill>
              <a:schemeClr val="dk1"/>
            </a:solidFill>
            <a:prstDash val="solid"/>
            <a:round/>
            <a:headEnd len="sm" w="sm" type="none"/>
            <a:tailEnd len="med" w="med" type="triangle"/>
          </a:ln>
        </p:spPr>
      </p:cxnSp>
      <p:cxnSp>
        <p:nvCxnSpPr>
          <p:cNvPr id="118" name="Google Shape;118;p20"/>
          <p:cNvCxnSpPr/>
          <p:nvPr/>
        </p:nvCxnSpPr>
        <p:spPr>
          <a:xfrm rot="10800000">
            <a:off x="2995613" y="3200400"/>
            <a:ext cx="0" cy="920750"/>
          </a:xfrm>
          <a:prstGeom prst="straightConnector1">
            <a:avLst/>
          </a:prstGeom>
          <a:noFill/>
          <a:ln cap="flat" cmpd="sng" w="12700">
            <a:solidFill>
              <a:schemeClr val="dk1"/>
            </a:solidFill>
            <a:prstDash val="solid"/>
            <a:round/>
            <a:headEnd len="sm" w="sm" type="none"/>
            <a:tailEnd len="med" w="med" type="triangle"/>
          </a:ln>
        </p:spPr>
      </p:cxnSp>
      <p:grpSp>
        <p:nvGrpSpPr>
          <p:cNvPr id="119" name="Google Shape;119;p20"/>
          <p:cNvGrpSpPr/>
          <p:nvPr/>
        </p:nvGrpSpPr>
        <p:grpSpPr>
          <a:xfrm>
            <a:off x="1833563" y="3825875"/>
            <a:ext cx="609600" cy="749300"/>
            <a:chOff x="107" y="2410"/>
            <a:chExt cx="384" cy="472"/>
          </a:xfrm>
        </p:grpSpPr>
        <p:cxnSp>
          <p:nvCxnSpPr>
            <p:cNvPr id="120" name="Google Shape;120;p20"/>
            <p:cNvCxnSpPr/>
            <p:nvPr/>
          </p:nvCxnSpPr>
          <p:spPr>
            <a:xfrm>
              <a:off x="119" y="2410"/>
              <a:ext cx="0" cy="472"/>
            </a:xfrm>
            <a:prstGeom prst="straightConnector1">
              <a:avLst/>
            </a:prstGeom>
            <a:noFill/>
            <a:ln cap="flat" cmpd="sng" w="12700">
              <a:solidFill>
                <a:schemeClr val="dk1"/>
              </a:solidFill>
              <a:prstDash val="solid"/>
              <a:round/>
              <a:headEnd len="sm" w="sm" type="none"/>
              <a:tailEnd len="sm" w="sm" type="none"/>
            </a:ln>
          </p:spPr>
        </p:cxnSp>
        <p:cxnSp>
          <p:nvCxnSpPr>
            <p:cNvPr id="121" name="Google Shape;121;p20"/>
            <p:cNvCxnSpPr/>
            <p:nvPr/>
          </p:nvCxnSpPr>
          <p:spPr>
            <a:xfrm>
              <a:off x="107" y="2880"/>
              <a:ext cx="384" cy="0"/>
            </a:xfrm>
            <a:prstGeom prst="straightConnector1">
              <a:avLst/>
            </a:prstGeom>
            <a:noFill/>
            <a:ln cap="flat" cmpd="sng" w="12700">
              <a:solidFill>
                <a:schemeClr val="dk1"/>
              </a:solidFill>
              <a:prstDash val="solid"/>
              <a:round/>
              <a:headEnd len="sm" w="sm" type="none"/>
              <a:tailEnd len="med" w="med" type="triangle"/>
            </a:ln>
          </p:spPr>
        </p:cxnSp>
      </p:grpSp>
      <p:grpSp>
        <p:nvGrpSpPr>
          <p:cNvPr id="122" name="Google Shape;122;p20"/>
          <p:cNvGrpSpPr/>
          <p:nvPr/>
        </p:nvGrpSpPr>
        <p:grpSpPr>
          <a:xfrm>
            <a:off x="7651750" y="1905000"/>
            <a:ext cx="577850" cy="685800"/>
            <a:chOff x="4487" y="1200"/>
            <a:chExt cx="560" cy="432"/>
          </a:xfrm>
        </p:grpSpPr>
        <p:cxnSp>
          <p:nvCxnSpPr>
            <p:cNvPr id="123" name="Google Shape;123;p20"/>
            <p:cNvCxnSpPr/>
            <p:nvPr/>
          </p:nvCxnSpPr>
          <p:spPr>
            <a:xfrm rot="10800000">
              <a:off x="4487" y="1200"/>
              <a:ext cx="0" cy="432"/>
            </a:xfrm>
            <a:prstGeom prst="straightConnector1">
              <a:avLst/>
            </a:prstGeom>
            <a:noFill/>
            <a:ln cap="flat" cmpd="sng" w="12700">
              <a:solidFill>
                <a:schemeClr val="dk1"/>
              </a:solidFill>
              <a:prstDash val="solid"/>
              <a:round/>
              <a:headEnd len="sm" w="sm" type="none"/>
              <a:tailEnd len="sm" w="sm" type="none"/>
            </a:ln>
          </p:spPr>
        </p:cxnSp>
        <p:cxnSp>
          <p:nvCxnSpPr>
            <p:cNvPr id="124" name="Google Shape;124;p20"/>
            <p:cNvCxnSpPr/>
            <p:nvPr/>
          </p:nvCxnSpPr>
          <p:spPr>
            <a:xfrm>
              <a:off x="4487" y="1200"/>
              <a:ext cx="560" cy="0"/>
            </a:xfrm>
            <a:prstGeom prst="straightConnector1">
              <a:avLst/>
            </a:prstGeom>
            <a:noFill/>
            <a:ln cap="flat" cmpd="sng" w="12700">
              <a:solidFill>
                <a:schemeClr val="dk1"/>
              </a:solidFill>
              <a:prstDash val="solid"/>
              <a:round/>
              <a:headEnd len="sm" w="sm" type="none"/>
              <a:tailEnd len="med" w="med" type="triangle"/>
            </a:ln>
          </p:spPr>
        </p:cxnSp>
      </p:grpSp>
      <p:cxnSp>
        <p:nvCxnSpPr>
          <p:cNvPr id="125" name="Google Shape;125;p20"/>
          <p:cNvCxnSpPr/>
          <p:nvPr/>
        </p:nvCxnSpPr>
        <p:spPr>
          <a:xfrm>
            <a:off x="8775700" y="2057400"/>
            <a:ext cx="0" cy="1219200"/>
          </a:xfrm>
          <a:prstGeom prst="straightConnector1">
            <a:avLst/>
          </a:prstGeom>
          <a:noFill/>
          <a:ln cap="flat" cmpd="sng" w="12700">
            <a:solidFill>
              <a:schemeClr val="dk1"/>
            </a:solidFill>
            <a:prstDash val="solid"/>
            <a:round/>
            <a:headEnd len="sm" w="sm" type="none"/>
            <a:tailEnd len="med" w="med" type="triangle"/>
          </a:ln>
        </p:spPr>
      </p:cxnSp>
      <p:grpSp>
        <p:nvGrpSpPr>
          <p:cNvPr id="126" name="Google Shape;126;p20"/>
          <p:cNvGrpSpPr/>
          <p:nvPr/>
        </p:nvGrpSpPr>
        <p:grpSpPr>
          <a:xfrm>
            <a:off x="7632700" y="3324225"/>
            <a:ext cx="527050" cy="2057400"/>
            <a:chOff x="4475" y="2094"/>
            <a:chExt cx="332" cy="1296"/>
          </a:xfrm>
        </p:grpSpPr>
        <p:cxnSp>
          <p:nvCxnSpPr>
            <p:cNvPr id="127" name="Google Shape;127;p20"/>
            <p:cNvCxnSpPr/>
            <p:nvPr/>
          </p:nvCxnSpPr>
          <p:spPr>
            <a:xfrm>
              <a:off x="4475" y="2094"/>
              <a:ext cx="0" cy="1296"/>
            </a:xfrm>
            <a:prstGeom prst="straightConnector1">
              <a:avLst/>
            </a:prstGeom>
            <a:noFill/>
            <a:ln cap="flat" cmpd="sng" w="12700">
              <a:solidFill>
                <a:schemeClr val="dk1"/>
              </a:solidFill>
              <a:prstDash val="solid"/>
              <a:round/>
              <a:headEnd len="sm" w="sm" type="none"/>
              <a:tailEnd len="sm" w="sm" type="none"/>
            </a:ln>
          </p:spPr>
        </p:cxnSp>
        <p:cxnSp>
          <p:nvCxnSpPr>
            <p:cNvPr id="128" name="Google Shape;128;p20"/>
            <p:cNvCxnSpPr/>
            <p:nvPr/>
          </p:nvCxnSpPr>
          <p:spPr>
            <a:xfrm>
              <a:off x="4479" y="3390"/>
              <a:ext cx="328" cy="0"/>
            </a:xfrm>
            <a:prstGeom prst="straightConnector1">
              <a:avLst/>
            </a:prstGeom>
            <a:noFill/>
            <a:ln cap="flat" cmpd="sng" w="12700">
              <a:solidFill>
                <a:schemeClr val="dk1"/>
              </a:solidFill>
              <a:prstDash val="solid"/>
              <a:round/>
              <a:headEnd len="sm" w="sm" type="none"/>
              <a:tailEnd len="med" w="med" type="triangle"/>
            </a:ln>
          </p:spPr>
        </p:cxnSp>
      </p:grpSp>
      <p:cxnSp>
        <p:nvCxnSpPr>
          <p:cNvPr id="129" name="Google Shape;129;p20"/>
          <p:cNvCxnSpPr/>
          <p:nvPr/>
        </p:nvCxnSpPr>
        <p:spPr>
          <a:xfrm>
            <a:off x="1816100" y="2057401"/>
            <a:ext cx="0" cy="1450975"/>
          </a:xfrm>
          <a:prstGeom prst="straightConnector1">
            <a:avLst/>
          </a:prstGeom>
          <a:noFill/>
          <a:ln cap="flat" cmpd="sng" w="12700">
            <a:solidFill>
              <a:schemeClr val="dk1"/>
            </a:solidFill>
            <a:prstDash val="solid"/>
            <a:round/>
            <a:headEnd len="sm" w="sm" type="none"/>
            <a:tailEnd len="med" w="med" type="triangle"/>
          </a:ln>
        </p:spPr>
      </p:cxnSp>
      <p:sp>
        <p:nvSpPr>
          <p:cNvPr id="130" name="Google Shape;130;p20"/>
          <p:cNvSpPr/>
          <p:nvPr/>
        </p:nvSpPr>
        <p:spPr>
          <a:xfrm>
            <a:off x="2654301" y="5562601"/>
            <a:ext cx="1052513" cy="39687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60D08"/>
                </a:solidFill>
                <a:latin typeface="Arial"/>
                <a:ea typeface="Arial"/>
                <a:cs typeface="Arial"/>
                <a:sym typeface="Arial"/>
              </a:rPr>
              <a:t>Sender</a:t>
            </a:r>
            <a:endParaRPr b="0" i="0" sz="1400" u="none" cap="none" strike="noStrike">
              <a:solidFill>
                <a:srgbClr val="000000"/>
              </a:solidFill>
              <a:latin typeface="Arial"/>
              <a:ea typeface="Arial"/>
              <a:cs typeface="Arial"/>
              <a:sym typeface="Arial"/>
            </a:endParaRPr>
          </a:p>
        </p:txBody>
      </p:sp>
      <p:sp>
        <p:nvSpPr>
          <p:cNvPr id="131" name="Google Shape;131;p20"/>
          <p:cNvSpPr/>
          <p:nvPr/>
        </p:nvSpPr>
        <p:spPr>
          <a:xfrm>
            <a:off x="7086600" y="5638801"/>
            <a:ext cx="1144588" cy="366713"/>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60D08"/>
                </a:solidFill>
                <a:latin typeface="Arial"/>
                <a:ea typeface="Arial"/>
                <a:cs typeface="Arial"/>
                <a:sym typeface="Arial"/>
              </a:rPr>
              <a:t>Receiver</a:t>
            </a:r>
            <a:endParaRPr b="0" i="0" sz="1400" u="none" cap="none" strike="noStrike">
              <a:solidFill>
                <a:srgbClr val="000000"/>
              </a:solidFill>
              <a:latin typeface="Arial"/>
              <a:ea typeface="Arial"/>
              <a:cs typeface="Arial"/>
              <a:sym typeface="Arial"/>
            </a:endParaRPr>
          </a:p>
        </p:txBody>
      </p:sp>
      <p:grpSp>
        <p:nvGrpSpPr>
          <p:cNvPr id="132" name="Google Shape;132;p20"/>
          <p:cNvGrpSpPr/>
          <p:nvPr/>
        </p:nvGrpSpPr>
        <p:grpSpPr>
          <a:xfrm>
            <a:off x="8534401" y="3657600"/>
            <a:ext cx="474663" cy="1301750"/>
            <a:chOff x="5063" y="2304"/>
            <a:chExt cx="299" cy="820"/>
          </a:xfrm>
        </p:grpSpPr>
        <p:cxnSp>
          <p:nvCxnSpPr>
            <p:cNvPr id="133" name="Google Shape;133;p20"/>
            <p:cNvCxnSpPr/>
            <p:nvPr/>
          </p:nvCxnSpPr>
          <p:spPr>
            <a:xfrm rot="10800000">
              <a:off x="5184" y="2304"/>
              <a:ext cx="0" cy="820"/>
            </a:xfrm>
            <a:prstGeom prst="straightConnector1">
              <a:avLst/>
            </a:prstGeom>
            <a:noFill/>
            <a:ln cap="flat" cmpd="sng" w="12700">
              <a:solidFill>
                <a:schemeClr val="dk1"/>
              </a:solidFill>
              <a:prstDash val="solid"/>
              <a:round/>
              <a:headEnd len="sm" w="sm" type="none"/>
              <a:tailEnd len="med" w="med" type="triangle"/>
            </a:ln>
          </p:spPr>
        </p:cxnSp>
        <p:sp>
          <p:nvSpPr>
            <p:cNvPr id="134" name="Google Shape;134;p20"/>
            <p:cNvSpPr/>
            <p:nvPr/>
          </p:nvSpPr>
          <p:spPr>
            <a:xfrm>
              <a:off x="5063" y="2688"/>
              <a:ext cx="299" cy="184"/>
            </a:xfrm>
            <a:prstGeom prst="rect">
              <a:avLst/>
            </a:prstGeom>
            <a:gradFill>
              <a:gsLst>
                <a:gs pos="0">
                  <a:srgbClr val="000099"/>
                </a:gs>
                <a:gs pos="50000">
                  <a:srgbClr val="FFFFCC"/>
                </a:gs>
                <a:gs pos="100000">
                  <a:srgbClr val="000099"/>
                </a:gs>
              </a:gsLst>
              <a:lin ang="2700000" scaled="0"/>
            </a:gradFill>
            <a:ln>
              <a:noFill/>
            </a:ln>
            <a:effectLst>
              <a:outerShdw rotWithShape="0" algn="ctr" dir="2700000" dist="107763">
                <a:schemeClr val="lt2"/>
              </a:outerShdw>
            </a:effectLst>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60D08"/>
                  </a:solidFill>
                  <a:latin typeface="Arial"/>
                  <a:ea typeface="Arial"/>
                  <a:cs typeface="Arial"/>
                  <a:sym typeface="Arial"/>
                </a:rPr>
                <a:t>Hash</a:t>
              </a:r>
              <a:endParaRPr b="0" i="0" sz="1400" u="none" cap="none" strike="noStrike">
                <a:solidFill>
                  <a:srgbClr val="000000"/>
                </a:solidFill>
                <a:latin typeface="Arial"/>
                <a:ea typeface="Arial"/>
                <a:cs typeface="Arial"/>
                <a:sym typeface="Arial"/>
              </a:endParaRPr>
            </a:p>
          </p:txBody>
        </p:sp>
      </p:grpSp>
      <p:grpSp>
        <p:nvGrpSpPr>
          <p:cNvPr id="135" name="Google Shape;135;p20"/>
          <p:cNvGrpSpPr/>
          <p:nvPr/>
        </p:nvGrpSpPr>
        <p:grpSpPr>
          <a:xfrm>
            <a:off x="4419601" y="2362201"/>
            <a:ext cx="2239963" cy="1965395"/>
            <a:chOff x="2112" y="1392"/>
            <a:chExt cx="1411" cy="1238"/>
          </a:xfrm>
        </p:grpSpPr>
        <p:pic>
          <p:nvPicPr>
            <p:cNvPr descr="BD04904_" id="136" name="Google Shape;136;p20"/>
            <p:cNvPicPr preferRelativeResize="0"/>
            <p:nvPr/>
          </p:nvPicPr>
          <p:blipFill rotWithShape="1">
            <a:blip r:embed="rId4">
              <a:alphaModFix/>
            </a:blip>
            <a:srcRect b="0" l="0" r="0" t="0"/>
            <a:stretch/>
          </p:blipFill>
          <p:spPr>
            <a:xfrm>
              <a:off x="2112" y="1392"/>
              <a:ext cx="1411" cy="1187"/>
            </a:xfrm>
            <a:prstGeom prst="rect">
              <a:avLst/>
            </a:prstGeom>
            <a:noFill/>
            <a:ln>
              <a:noFill/>
            </a:ln>
          </p:spPr>
        </p:pic>
        <p:sp>
          <p:nvSpPr>
            <p:cNvPr id="137" name="Google Shape;137;p20"/>
            <p:cNvSpPr/>
            <p:nvPr/>
          </p:nvSpPr>
          <p:spPr>
            <a:xfrm rot="815557">
              <a:off x="2544" y="2254"/>
              <a:ext cx="775" cy="289"/>
            </a:xfrm>
            <a:prstGeom prst="rect">
              <a:avLst/>
            </a:prstGeom>
            <a:noFill/>
            <a:ln>
              <a:noFill/>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60D08"/>
                  </a:solidFill>
                  <a:latin typeface="Arial"/>
                  <a:ea typeface="Arial"/>
                  <a:cs typeface="Arial"/>
                  <a:sym typeface="Arial"/>
                </a:rPr>
                <a:t> Signed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60D08"/>
                  </a:solidFill>
                  <a:latin typeface="Arial"/>
                  <a:ea typeface="Arial"/>
                  <a:cs typeface="Arial"/>
                  <a:sym typeface="Arial"/>
                </a:rPr>
                <a:t>  Message</a:t>
              </a:r>
              <a:endParaRPr b="0" i="0" sz="1400" u="none" cap="none" strike="noStrike">
                <a:solidFill>
                  <a:srgbClr val="000000"/>
                </a:solidFill>
                <a:latin typeface="Arial"/>
                <a:ea typeface="Arial"/>
                <a:cs typeface="Arial"/>
                <a:sym typeface="Arial"/>
              </a:endParaRPr>
            </a:p>
          </p:txBody>
        </p:sp>
      </p:grpSp>
      <p:cxnSp>
        <p:nvCxnSpPr>
          <p:cNvPr id="138" name="Google Shape;138;p20"/>
          <p:cNvCxnSpPr/>
          <p:nvPr/>
        </p:nvCxnSpPr>
        <p:spPr>
          <a:xfrm>
            <a:off x="3352800" y="3048000"/>
            <a:ext cx="990600" cy="0"/>
          </a:xfrm>
          <a:prstGeom prst="straightConnector1">
            <a:avLst/>
          </a:prstGeom>
          <a:noFill/>
          <a:ln cap="flat" cmpd="sng" w="38100">
            <a:solidFill>
              <a:schemeClr val="dk1"/>
            </a:solidFill>
            <a:prstDash val="solid"/>
            <a:round/>
            <a:headEnd len="sm" w="sm" type="none"/>
            <a:tailEnd len="sm" w="sm" type="none"/>
          </a:ln>
        </p:spPr>
      </p:cxnSp>
      <p:sp>
        <p:nvSpPr>
          <p:cNvPr id="139" name="Google Shape;139;p20"/>
          <p:cNvSpPr txBox="1"/>
          <p:nvPr/>
        </p:nvSpPr>
        <p:spPr>
          <a:xfrm>
            <a:off x="3886200" y="1981201"/>
            <a:ext cx="2586038"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060D08"/>
                </a:solidFill>
                <a:latin typeface="Tahoma"/>
                <a:ea typeface="Tahoma"/>
                <a:cs typeface="Tahoma"/>
                <a:sym typeface="Tahoma"/>
              </a:rPr>
              <a:t>Sent thru’ Internet</a:t>
            </a:r>
            <a:endParaRPr b="0" i="0" sz="1400" u="none" cap="none" strike="noStrike">
              <a:solidFill>
                <a:srgbClr val="000000"/>
              </a:solidFill>
              <a:latin typeface="Arial"/>
              <a:ea typeface="Arial"/>
              <a:cs typeface="Arial"/>
              <a:sym typeface="Arial"/>
            </a:endParaRPr>
          </a:p>
        </p:txBody>
      </p:sp>
      <p:sp>
        <p:nvSpPr>
          <p:cNvPr id="140" name="Google Shape;140;p20"/>
          <p:cNvSpPr txBox="1"/>
          <p:nvPr/>
        </p:nvSpPr>
        <p:spPr>
          <a:xfrm>
            <a:off x="9408456" y="2965451"/>
            <a:ext cx="1015726" cy="113877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if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ahoma"/>
                <a:ea typeface="Tahoma"/>
                <a:cs typeface="Tahoma"/>
                <a:sym typeface="Tahoma"/>
              </a:rPr>
              <a:t>OK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ahoma"/>
                <a:ea typeface="Tahoma"/>
                <a:cs typeface="Tahoma"/>
                <a:sym typeface="Tahoma"/>
              </a:rPr>
              <a:t>Signatures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ahoma"/>
                <a:ea typeface="Tahoma"/>
                <a:cs typeface="Tahoma"/>
                <a:sym typeface="Tahoma"/>
              </a:rPr>
              <a:t> verified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br>
              <a:rPr lang="en-US"/>
            </a:br>
            <a:r>
              <a:rPr lang="en-US"/>
              <a:t>Digital Signature Technologies </a:t>
            </a:r>
            <a:br>
              <a:rPr lang="en-US"/>
            </a:br>
            <a:endParaRPr/>
          </a:p>
        </p:txBody>
      </p:sp>
      <p:sp>
        <p:nvSpPr>
          <p:cNvPr id="146" name="Google Shape;146;p21"/>
          <p:cNvSpPr txBox="1"/>
          <p:nvPr/>
        </p:nvSpPr>
        <p:spPr>
          <a:xfrm>
            <a:off x="3563938" y="1371601"/>
            <a:ext cx="6527800" cy="6461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Noto Sans Symbols"/>
              <a:buChar char="⮚"/>
            </a:pPr>
            <a:r>
              <a:rPr b="0" i="0" lang="en-US" sz="3600" u="none" cap="none" strike="noStrike">
                <a:solidFill>
                  <a:schemeClr val="dk1"/>
                </a:solidFill>
                <a:latin typeface="Times New Roman"/>
                <a:ea typeface="Times New Roman"/>
                <a:cs typeface="Times New Roman"/>
                <a:sym typeface="Times New Roman"/>
              </a:rPr>
              <a:t> PKI (Public Key Infrastructure)</a:t>
            </a:r>
            <a:endParaRPr b="0" i="0" sz="1400" u="none" cap="none" strike="noStrike">
              <a:solidFill>
                <a:srgbClr val="000000"/>
              </a:solidFill>
              <a:latin typeface="Arial"/>
              <a:ea typeface="Arial"/>
              <a:cs typeface="Arial"/>
              <a:sym typeface="Arial"/>
            </a:endParaRPr>
          </a:p>
        </p:txBody>
      </p:sp>
      <p:sp>
        <p:nvSpPr>
          <p:cNvPr id="147" name="Google Shape;147;p21"/>
          <p:cNvSpPr txBox="1"/>
          <p:nvPr/>
        </p:nvSpPr>
        <p:spPr>
          <a:xfrm>
            <a:off x="3429000" y="1905001"/>
            <a:ext cx="4078288" cy="6461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Noto Sans Symbols"/>
              <a:buChar char="⮚"/>
            </a:pPr>
            <a:r>
              <a:rPr b="0" i="0" lang="en-US" sz="3600" u="none" cap="none" strike="noStrike">
                <a:solidFill>
                  <a:schemeClr val="dk1"/>
                </a:solidFill>
                <a:latin typeface="Times New Roman"/>
                <a:ea typeface="Times New Roman"/>
                <a:cs typeface="Times New Roman"/>
                <a:sym typeface="Times New Roman"/>
              </a:rPr>
              <a:t>Digital Certificates</a:t>
            </a:r>
            <a:endParaRPr b="0" i="0" sz="1400" u="none" cap="none" strike="noStrike">
              <a:solidFill>
                <a:srgbClr val="000000"/>
              </a:solidFill>
              <a:latin typeface="Arial"/>
              <a:ea typeface="Arial"/>
              <a:cs typeface="Arial"/>
              <a:sym typeface="Arial"/>
            </a:endParaRPr>
          </a:p>
        </p:txBody>
      </p:sp>
      <p:sp>
        <p:nvSpPr>
          <p:cNvPr id="148" name="Google Shape;148;p21"/>
          <p:cNvSpPr txBox="1"/>
          <p:nvPr/>
        </p:nvSpPr>
        <p:spPr>
          <a:xfrm>
            <a:off x="3487739" y="2559051"/>
            <a:ext cx="1449387" cy="6461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Noto Sans Symbols"/>
              <a:buChar char="⮚"/>
            </a:pPr>
            <a:r>
              <a:rPr b="0" i="0" lang="en-US" sz="3600" u="none" cap="none" strike="noStrike">
                <a:solidFill>
                  <a:schemeClr val="dk1"/>
                </a:solidFill>
                <a:latin typeface="Times New Roman"/>
                <a:ea typeface="Times New Roman"/>
                <a:cs typeface="Times New Roman"/>
                <a:sym typeface="Times New Roman"/>
              </a:rPr>
              <a:t>RSA</a:t>
            </a:r>
            <a:endParaRPr b="0" i="0" sz="1400" u="none" cap="none" strike="noStrike">
              <a:solidFill>
                <a:srgbClr val="000000"/>
              </a:solidFill>
              <a:latin typeface="Arial"/>
              <a:ea typeface="Arial"/>
              <a:cs typeface="Arial"/>
              <a:sym typeface="Arial"/>
            </a:endParaRPr>
          </a:p>
        </p:txBody>
      </p:sp>
      <p:sp>
        <p:nvSpPr>
          <p:cNvPr id="149" name="Google Shape;149;p21"/>
          <p:cNvSpPr txBox="1"/>
          <p:nvPr/>
        </p:nvSpPr>
        <p:spPr>
          <a:xfrm>
            <a:off x="3548065" y="3260953"/>
            <a:ext cx="1525588" cy="6461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Noto Sans Symbols"/>
              <a:buChar char="⮚"/>
            </a:pPr>
            <a:r>
              <a:rPr b="0" i="0" lang="en-US" sz="3600" u="none" cap="none" strike="noStrike">
                <a:solidFill>
                  <a:schemeClr val="dk1"/>
                </a:solidFill>
                <a:latin typeface="Times New Roman"/>
                <a:ea typeface="Times New Roman"/>
                <a:cs typeface="Times New Roman"/>
                <a:sym typeface="Times New Roman"/>
              </a:rPr>
              <a:t>MD5</a:t>
            </a:r>
            <a:endParaRPr b="0" i="0" sz="1400" u="none" cap="none" strike="noStrike">
              <a:solidFill>
                <a:srgbClr val="000000"/>
              </a:solidFill>
              <a:latin typeface="Arial"/>
              <a:ea typeface="Arial"/>
              <a:cs typeface="Arial"/>
              <a:sym typeface="Arial"/>
            </a:endParaRPr>
          </a:p>
        </p:txBody>
      </p:sp>
      <p:sp>
        <p:nvSpPr>
          <p:cNvPr id="150" name="Google Shape;150;p21"/>
          <p:cNvSpPr txBox="1"/>
          <p:nvPr/>
        </p:nvSpPr>
        <p:spPr>
          <a:xfrm>
            <a:off x="3611565" y="3978049"/>
            <a:ext cx="1398588" cy="6461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Noto Sans Symbols"/>
              <a:buChar char="⮚"/>
            </a:pPr>
            <a:r>
              <a:rPr b="0" i="0" lang="en-US" sz="3600" u="none" cap="none" strike="noStrike">
                <a:solidFill>
                  <a:schemeClr val="dk1"/>
                </a:solidFill>
                <a:latin typeface="Times New Roman"/>
                <a:ea typeface="Times New Roman"/>
                <a:cs typeface="Times New Roman"/>
                <a:sym typeface="Times New Roman"/>
              </a:rPr>
              <a:t>PGP</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80"/>
                                        <p:tgtEl>
                                          <p:spTgt spid="146"/>
                                        </p:tgtEl>
                                      </p:cBhvr>
                                    </p:animEffect>
                                  </p:childTnLst>
                                </p:cTn>
                              </p:par>
                            </p:childTnLst>
                          </p:cTn>
                        </p:par>
                        <p:par>
                          <p:cTn fill="hold">
                            <p:stCondLst>
                              <p:cond delay="8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80"/>
                                        <p:tgtEl>
                                          <p:spTgt spid="147"/>
                                        </p:tgtEl>
                                      </p:cBhvr>
                                    </p:animEffect>
                                  </p:childTnLst>
                                </p:cTn>
                              </p:par>
                            </p:childTnLst>
                          </p:cTn>
                        </p:par>
                        <p:par>
                          <p:cTn fill="hold">
                            <p:stCondLst>
                              <p:cond delay="16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80"/>
                                        <p:tgtEl>
                                          <p:spTgt spid="148"/>
                                        </p:tgtEl>
                                      </p:cBhvr>
                                    </p:animEffect>
                                  </p:childTnLst>
                                </p:cTn>
                              </p:par>
                            </p:childTnLst>
                          </p:cTn>
                        </p:par>
                        <p:par>
                          <p:cTn fill="hold">
                            <p:stCondLst>
                              <p:cond delay="24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80"/>
                                        <p:tgtEl>
                                          <p:spTgt spid="149"/>
                                        </p:tgtEl>
                                      </p:cBhvr>
                                    </p:animEffect>
                                  </p:childTnLst>
                                </p:cTn>
                              </p:par>
                            </p:childTnLst>
                          </p:cTn>
                        </p:par>
                        <p:par>
                          <p:cTn fill="hold">
                            <p:stCondLst>
                              <p:cond delay="32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8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Violet">
      <a:dk1>
        <a:srgbClr val="000000"/>
      </a:dk1>
      <a:lt1>
        <a:srgbClr val="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