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Bell M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ellMT-bold.fntdata"/><Relationship Id="rId12" Type="http://schemas.openxmlformats.org/officeDocument/2006/relationships/font" Target="fonts/BellM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llMT-boldItalic.fntdata"/><Relationship Id="rId14" Type="http://schemas.openxmlformats.org/officeDocument/2006/relationships/font" Target="fonts/BellM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4" name="Google Shape;44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000000"/>
                </a:solidFill>
              </a:rPr>
              <a:t>1/28/2022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" name="Google Shape;45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IN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lackhat.com/presentations/bh-dc-09/Marlinspike/BlackHat-DC-09-Marlinspike-Defeating-SSL.pdf" TargetMode="External"/><Relationship Id="rId4" Type="http://schemas.openxmlformats.org/officeDocument/2006/relationships/hyperlink" Target="https://www.blackhat.com/presentations/bh-dc-09/Marlinspike/BlackHat-DC-09-Marlinspike-Defeating-SSL.pdf" TargetMode="External"/><Relationship Id="rId5" Type="http://schemas.openxmlformats.org/officeDocument/2006/relationships/hyperlink" Target="https://www.venafi.com/blog/what-active-attack-vs-passive-attack-using-encryption" TargetMode="External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vicoder.me/2016/02/22/SSLstrip-for-newbies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vicoder.me/2016/02/22/SSLstrip-for-newbies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modosslstore.com/blog/why-you-should-implement-always-on-ss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SSL Striping</a:t>
            </a:r>
            <a:endParaRPr/>
          </a:p>
        </p:txBody>
      </p:sp>
      <p:pic>
        <p:nvPicPr>
          <p:cNvPr descr="Cybersecurity norms: CISO at each &amp;#39;responsible entity&amp;#39; | Business News,The  Indian Express" id="49" name="Google Shape;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762000" y="889466"/>
            <a:ext cx="10668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SSLstrip is </a:t>
            </a:r>
            <a:r>
              <a:rPr b="1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protocol-downgrade attack that allows an attacker to intercept the contents of an exchange that would normally be confidential</a:t>
            </a: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occur when an exchange that is supposed to result in an encrypted connection is initiated insecurely (non-encrypted)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hat is SSL Stripping? How to Prevent from SSL Strip?" id="56" name="Google Shape;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828458"/>
            <a:ext cx="5243513" cy="322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History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762000" y="1415939"/>
            <a:ext cx="7924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creator of SSL strip vulnerability is Moxie Marlinspike, a well-known American computer security researcher.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2009, he </a:t>
            </a:r>
            <a:r>
              <a:rPr b="0" i="0" lang="en-IN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spoke</a:t>
            </a: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about this dangerous SSL weakness for the first time at the Black Hat information security event.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Marlinspike’s </a:t>
            </a:r>
            <a:r>
              <a:rPr b="0" i="0" lang="en-IN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presentation</a:t>
            </a: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exploitation of this vulnerability is very serious threat for the privacy of our digital credentials since it can </a:t>
            </a:r>
            <a:r>
              <a:rPr b="0" i="0" lang="en-IN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happen in real time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undetected, and targets whatever secure sites people are browsing to at any moment.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doesn't require multiple certificates and once </a:t>
            </a: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attacker gets his “dirty work” done, he can switch the victims back to a normal traffic stream.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8809" y="1206518"/>
            <a:ext cx="2635827" cy="444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How the SSL strip attack works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09600" y="1447800"/>
            <a:ext cx="112776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 </a:t>
            </a:r>
            <a:r>
              <a:rPr b="0" i="0" lang="en-IN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“strip” the SSL</a:t>
            </a: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attacker intervenes in the redirection of the HTTP to the secure HTTPS protocol and intercepts a request from the user to the server.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attacker will then continue to establish an HTTPS connection between himself and the server, and an unsecured HTTP connection with the user, acting as a “bridge” between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3193193"/>
            <a:ext cx="6134100" cy="308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Why are open Wi-Fi hotspots dangerous?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90525" y="1545885"/>
            <a:ext cx="5715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 Strip attacks can be implemented in a number of ways. The most common method is by </a:t>
            </a:r>
            <a:r>
              <a:rPr b="0" i="0" lang="en-IN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creating a hotspot</a:t>
            </a: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allowing the victims to connect to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attackers establish fake hotspots with names similar to legitimate hotspot names, for example, “Starbucks Coffee” instead of “Starbucks”.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Unaware, the user connects to the malicious hotspot. Once the user tries to connect to the server, the attacker uses his control over the hotspot and attacks the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3273" y="1695823"/>
            <a:ext cx="5591937" cy="348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How to protect my website against SSL Strip attacks?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14400" y="1214737"/>
            <a:ext cx="104394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 </a:t>
            </a:r>
            <a:r>
              <a:rPr b="0" i="0" lang="en-IN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 on pages</a:t>
            </a: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your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HSTS policy: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Strict policy under which browser won’t open a page unless the site has HTTPS.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