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Bell M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llMT-bold.fntdata"/><Relationship Id="rId11" Type="http://schemas.openxmlformats.org/officeDocument/2006/relationships/slide" Target="slides/slide6.xml"/><Relationship Id="rId22" Type="http://schemas.openxmlformats.org/officeDocument/2006/relationships/font" Target="fonts/BellMT-boldItalic.fntdata"/><Relationship Id="rId10" Type="http://schemas.openxmlformats.org/officeDocument/2006/relationships/slide" Target="slides/slide5.xml"/><Relationship Id="rId21" Type="http://schemas.openxmlformats.org/officeDocument/2006/relationships/font" Target="fonts/BellM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ellM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4" name="Google Shape;44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rgbClr val="000000"/>
                </a:solidFill>
              </a:rPr>
              <a:t>1/28/2022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" name="Google Shape;45;p1:notes"/>
          <p:cNvSpPr txBox="1"/>
          <p:nvPr>
            <p:ph idx="11" type="ftr"/>
          </p:nvPr>
        </p:nvSpPr>
        <p:spPr>
          <a:xfrm>
            <a:off x="0" y="9374188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Saira banu; School of Computing Science and Engineering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09601" y="273051"/>
            <a:ext cx="4011084" cy="11620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66735" y="273051"/>
            <a:ext cx="6815667" cy="5853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2800"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609601" y="1435102"/>
            <a:ext cx="4011084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 rot="5400000">
            <a:off x="3149601" y="-2522537"/>
            <a:ext cx="5959475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 rot="5400000">
            <a:off x="7285038" y="1828803"/>
            <a:ext cx="5851525" cy="274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 rot="5400000">
            <a:off x="1697038" y="-812797"/>
            <a:ext cx="5851525" cy="80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519863"/>
            <a:ext cx="12192000" cy="3079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 										                                    Slide No </a:t>
            </a:r>
            <a:fld id="{00000000-1234-1234-1234-123412341234}" type="slidenum">
              <a:rPr b="1" i="0" lang="en-IN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7772400" y="3771901"/>
            <a:ext cx="41148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600"/>
              <a:buNone/>
            </a:pPr>
            <a:r>
              <a:t/>
            </a:r>
            <a:endParaRPr b="1" sz="24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</a:pPr>
            <a:r>
              <a:t/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48" name="Google Shape;48;p11"/>
          <p:cNvSpPr txBox="1"/>
          <p:nvPr>
            <p:ph type="title"/>
          </p:nvPr>
        </p:nvSpPr>
        <p:spPr>
          <a:xfrm>
            <a:off x="-6927" y="304800"/>
            <a:ext cx="12192000" cy="19812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Syslog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ybersecurity norms: CISO at each &amp;#39;responsible entity&amp;#39; | Business News,The  Indian Express" id="49" name="Google Shape;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15551"/>
            <a:ext cx="68580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0" y="6927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IN">
                <a:latin typeface="Times New Roman"/>
                <a:ea typeface="Times New Roman"/>
                <a:cs typeface="Times New Roman"/>
                <a:sym typeface="Times New Roman"/>
              </a:rPr>
              <a:t>Syslog vs. Event Log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914400" y="990600"/>
            <a:ext cx="105918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logs can be used to troubleshoot problems with security management, application installations, and more. The Windows event log includes the following information for each entry: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1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 </a:t>
            </a: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when the event occurred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1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Time: </a:t>
            </a: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when the event occurred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1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User: </a:t>
            </a: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logged in when the event occurred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1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Computer: </a:t>
            </a: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the computer used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1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ID: </a:t>
            </a: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identification number from Windows indicating the event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1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 </a:t>
            </a: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or program that caused the event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1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 </a:t>
            </a: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event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0" y="6927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What Is Syslog Server?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914400" y="990600"/>
            <a:ext cx="105918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Syslog servers are used to collect syslog messages in a single location. A syslog server might be a physical server, a standalone virtual machine, or a software-based service.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figuring a Cisco Device to send Syslog Messages – No Blinky Blinky"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2403304"/>
            <a:ext cx="719137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0" y="6927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What Is Syslog Server?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914400" y="990600"/>
            <a:ext cx="105918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it possible for syslog servers to receive, interpret, and store the messages, they usually have a couple of common components: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Syslog Listener: </a:t>
            </a: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allows the server to receive messages by gathering Syslog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 </a:t>
            </a: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important for larger networks to be able to store syslog data for easy reference.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/>
          <p:nvPr/>
        </p:nvSpPr>
        <p:spPr>
          <a:xfrm>
            <a:off x="3278140" y="2362200"/>
            <a:ext cx="563571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IN" sz="8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What is Syslog?</a:t>
            </a:r>
            <a:endParaRPr/>
          </a:p>
        </p:txBody>
      </p:sp>
      <p:sp>
        <p:nvSpPr>
          <p:cNvPr id="55" name="Google Shape;55;p12"/>
          <p:cNvSpPr txBox="1"/>
          <p:nvPr/>
        </p:nvSpPr>
        <p:spPr>
          <a:xfrm>
            <a:off x="1295400" y="1828800"/>
            <a:ext cx="99822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Syslog protocol is used for decades as a way to transport messages from network devices to a logging server, typically known as a syslog server.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syslog protocol has support on most major operating systems, including macOS, Linux, and Unix. Syslog can also be supported on Microsoft Windows via third-party tools.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What is Syslog?</a:t>
            </a:r>
            <a:endParaRPr/>
          </a:p>
        </p:txBody>
      </p:sp>
      <p:pic>
        <p:nvPicPr>
          <p:cNvPr descr="what is syslog"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876300"/>
            <a:ext cx="97536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Syslog Layers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914400" y="1524000"/>
            <a:ext cx="105918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Syslog has three layers as part of the standard definition: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Syslog content</a:t>
            </a: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 The information in the event 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Syslog application</a:t>
            </a: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 The layer that generates, routes, interprets, and stores the 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Syslog transport</a:t>
            </a: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 The layer that transmits the 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What Does Syslog Do?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914400" y="1524000"/>
            <a:ext cx="105918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Syslog provides a way for network devices to send messages and log events.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Syslog has a standard format all applications and devices can use.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syslog message contains the following elements: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Syslog Header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914400" y="1524000"/>
            <a:ext cx="105918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header includes information about the version, time stamp, host name, priority, application, process ID, and message ID.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structured data comprises data blocks in a specific format, which is followed by the log message.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yslog Trap Levels - What are They and Diagram Tutorial!"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4038600"/>
            <a:ext cx="6858000" cy="204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Syslog Header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914400" y="1524000"/>
            <a:ext cx="105918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messages should be encoded using the 8-bit Unicode Transformation Format (UTF-8), but apart from that, the messages can be configured based on individual needs.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flexibility of the message content is part of what makes syslog so popular and effective.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severity levels for syslog messages range from 0, which signals an emergency, to 5, which constitutes a warning.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Syslog Header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914400" y="990600"/>
            <a:ext cx="105918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additional options for informational messages (level 6) and debugging (level 7).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this information is advantageous, you can’t use syslog to gather information from devices the way you can with Simple Network Management Protocol (SNMP).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Syslog only supports sending messages to a defined location when certain events happen.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0" y="6927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IN">
                <a:latin typeface="Times New Roman"/>
                <a:ea typeface="Times New Roman"/>
                <a:cs typeface="Times New Roman"/>
                <a:sym typeface="Times New Roman"/>
              </a:rPr>
              <a:t>Syslog vs. Event Log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914400" y="990600"/>
            <a:ext cx="105918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contrast to syslog, an event log is a more basic resource that stores different types of information based on specific events. These events include: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Failed password attempts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Locked accounts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login sessions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Unexpected application closures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