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0" r:id="rId10"/>
    <p:sldId id="264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00" autoAdjust="0"/>
  </p:normalViewPr>
  <p:slideViewPr>
    <p:cSldViewPr snapToGrid="0">
      <p:cViewPr>
        <p:scale>
          <a:sx n="125" d="100"/>
          <a:sy n="125" d="100"/>
        </p:scale>
        <p:origin x="90" y="-61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91CFC2-ED3A-47C5-A8B4-7C80DAFFD6AF}" type="datetime1">
              <a:rPr lang="ko-KR" altLang="en-US"/>
              <a:pPr lvl="0">
                <a:defRPr/>
              </a:pPr>
              <a:t>2022-02-10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A9F7908-2AE1-402F-9E78-679752BB835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8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7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02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95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4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7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89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7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3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033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51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00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6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0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8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485193" y="522514"/>
            <a:ext cx="11192840" cy="5225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800" smtClean="0"/>
              <a:t>SPRING BOOT - JPA WEB PROJECT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64569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42" r:id="rId21"/>
    <p:sldLayoutId id="2147483665" r:id="rId22"/>
    <p:sldLayoutId id="2147483653" r:id="rId23"/>
    <p:sldLayoutId id="2147483654" r:id="rId2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985899" cy="163982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smtClean="0"/>
              <a:t>작성자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오근민</a:t>
            </a:r>
            <a:endParaRPr lang="en-US" altLang="ko-KR" dirty="0" smtClean="0"/>
          </a:p>
          <a:p>
            <a:pPr lvl="0">
              <a:defRPr/>
            </a:pPr>
            <a:r>
              <a:rPr lang="en-US" altLang="ko-KR" dirty="0" smtClean="0"/>
              <a:t>URL: 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2405063"/>
            <a:ext cx="7767638" cy="1646237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 dirty="0">
                <a:latin typeface="Arial Black"/>
              </a:rPr>
              <a:t>SPRING BOOT - JPA </a:t>
            </a:r>
            <a:br>
              <a:rPr lang="en-US" altLang="ko-KR" dirty="0">
                <a:latin typeface="Arial Black"/>
              </a:rPr>
            </a:br>
            <a:r>
              <a:rPr lang="en-US" altLang="ko-KR" dirty="0">
                <a:latin typeface="Arial Black"/>
              </a:rPr>
              <a:t>WEB PROJECT</a:t>
            </a:r>
            <a:endParaRPr lang="ko-KR" altLang="en-US" dirty="0">
              <a:latin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0085" y="1075960"/>
            <a:ext cx="8596668" cy="97332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Q&amp;A</a:t>
            </a:r>
            <a:r>
              <a:rPr lang="ko-KR" altLang="en-US" dirty="0"/>
              <a:t> 게시판</a:t>
            </a:r>
            <a:r>
              <a:rPr lang="en-US" altLang="ko-KR" dirty="0"/>
              <a:t>(</a:t>
            </a:r>
            <a:r>
              <a:rPr lang="ko-KR" altLang="en-US" dirty="0"/>
              <a:t>회원제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27394"/>
              </p:ext>
            </p:extLst>
          </p:nvPr>
        </p:nvGraphicFramePr>
        <p:xfrm>
          <a:off x="611264" y="2077361"/>
          <a:ext cx="8041950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/>
                        <a:t>기능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/>
                        <a:t>게시글 상세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baseline="0" dirty="0"/>
                        <a:t>해당하는 </a:t>
                      </a:r>
                      <a:r>
                        <a:rPr lang="ko-KR" altLang="en-US" sz="1600" baseline="0" dirty="0" err="1"/>
                        <a:t>게시글에</a:t>
                      </a:r>
                      <a:r>
                        <a:rPr lang="ko-KR" altLang="en-US" sz="1600" baseline="0" dirty="0"/>
                        <a:t> 대한 답변과 내용 조회</a:t>
                      </a:r>
                      <a:r>
                        <a:rPr lang="en-US" altLang="ko-KR" sz="1600" baseline="0" dirty="0"/>
                        <a:t>,</a:t>
                      </a:r>
                      <a:r>
                        <a:rPr lang="ko-KR" altLang="en-US" sz="1600" baseline="0" dirty="0"/>
                        <a:t> 수정 및 삭제는 </a:t>
                      </a:r>
                      <a:r>
                        <a:rPr lang="ko-KR" altLang="en-US" sz="1600" baseline="0" dirty="0" err="1"/>
                        <a:t>게시글</a:t>
                      </a:r>
                      <a:r>
                        <a:rPr lang="ko-KR" altLang="en-US" sz="1600" baseline="0" dirty="0"/>
                        <a:t> 상세</a:t>
                      </a:r>
                      <a:r>
                        <a:rPr lang="en-US" altLang="ko-KR" sz="1600" baseline="0" dirty="0"/>
                        <a:t>(detail)</a:t>
                      </a:r>
                      <a:r>
                        <a:rPr lang="ko-KR" altLang="en-US" sz="1600" baseline="0" dirty="0"/>
                        <a:t> 페이지에서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/>
                        <a:t>게시글 수정 및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600" baseline="0"/>
                        <a:t>Security Session</a:t>
                      </a:r>
                      <a:r>
                        <a:rPr lang="ko-KR" altLang="en-US" sz="1600" baseline="0"/>
                        <a:t>에 저장되어 있는 현재 로그인한 사용자 정보를 해당 게시글의 작성자</a:t>
                      </a:r>
                      <a:r>
                        <a:rPr lang="en-US" altLang="ko-KR" sz="1600" baseline="0"/>
                        <a:t>(writer)</a:t>
                      </a:r>
                      <a:r>
                        <a:rPr lang="ko-KR" altLang="en-US" sz="1600" baseline="0"/>
                        <a:t> 정보와 비교하여 본인이 작성한 글에 대해서만 수정 및 삭제 기능이 활성화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baseline="0" dirty="0" err="1"/>
                        <a:t>게시글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ko-KR" altLang="en-US" sz="1600" baseline="0" dirty="0" smtClean="0"/>
                        <a:t>삭제 </a:t>
                      </a:r>
                      <a:r>
                        <a:rPr lang="en-US" altLang="ko-KR" sz="1600" baseline="0" dirty="0" err="1" smtClean="0"/>
                        <a:t>isAuthentcated</a:t>
                      </a:r>
                      <a:r>
                        <a:rPr lang="en-US" altLang="ko-KR" sz="1600" baseline="0" dirty="0" smtClean="0"/>
                        <a:t>()</a:t>
                      </a:r>
                      <a:r>
                        <a:rPr lang="ko-KR" altLang="en-US" sz="1600" baseline="0" dirty="0" smtClean="0"/>
                        <a:t>로 </a:t>
                      </a:r>
                      <a:r>
                        <a:rPr lang="en-US" altLang="ko-KR" sz="1600" baseline="0" dirty="0" smtClean="0"/>
                        <a:t>Admin</a:t>
                      </a:r>
                      <a:r>
                        <a:rPr lang="ko-KR" altLang="en-US" sz="1600" baseline="0" dirty="0" smtClean="0"/>
                        <a:t>유저만 가능하게 구현</a:t>
                      </a:r>
                      <a:endParaRPr lang="ko-KR" alt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81" y="4533637"/>
            <a:ext cx="4914900" cy="19686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797" y="4533637"/>
            <a:ext cx="3860123" cy="2217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0085" y="1075960"/>
            <a:ext cx="8596668" cy="97332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smtClean="0"/>
              <a:t>공지사항 </a:t>
            </a:r>
            <a:r>
              <a:rPr lang="ko-KR" altLang="en-US" dirty="0"/>
              <a:t>게시판</a:t>
            </a:r>
            <a:r>
              <a:rPr lang="en-US" altLang="ko-KR" dirty="0"/>
              <a:t>(</a:t>
            </a:r>
            <a:r>
              <a:rPr lang="ko-KR" altLang="en-US" dirty="0"/>
              <a:t>회원제</a:t>
            </a:r>
            <a:r>
              <a:rPr lang="en-US" altLang="ko-KR" dirty="0"/>
              <a:t>)</a:t>
            </a:r>
          </a:p>
          <a:p>
            <a:pPr lvl="0">
              <a:defRPr/>
            </a:pPr>
            <a:endParaRPr lang="ko-KR" altLang="en-US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86254"/>
              </p:ext>
            </p:extLst>
          </p:nvPr>
        </p:nvGraphicFramePr>
        <p:xfrm>
          <a:off x="611264" y="2077361"/>
          <a:ext cx="80419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/>
                        <a:t>기능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dirty="0" err="1"/>
                        <a:t>게시글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smtClean="0"/>
                        <a:t>페이지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baseline="0" dirty="0" smtClean="0"/>
                        <a:t>누구나 접근가능하도록 설정</a:t>
                      </a:r>
                      <a:endParaRPr lang="ko-KR" alt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dirty="0" err="1"/>
                        <a:t>게시글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smtClean="0"/>
                        <a:t>등록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baseline="0" dirty="0" err="1"/>
                        <a:t>게시글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ko-KR" altLang="en-US" sz="1600" baseline="0" dirty="0" smtClean="0"/>
                        <a:t>등록 </a:t>
                      </a:r>
                      <a:r>
                        <a:rPr lang="en-US" altLang="ko-KR" sz="1600" baseline="0" dirty="0" err="1" smtClean="0"/>
                        <a:t>isAuthentcated</a:t>
                      </a:r>
                      <a:r>
                        <a:rPr lang="en-US" altLang="ko-KR" sz="1600" baseline="0" dirty="0" smtClean="0"/>
                        <a:t>()</a:t>
                      </a:r>
                      <a:r>
                        <a:rPr lang="ko-KR" altLang="en-US" sz="1600" baseline="0" dirty="0" smtClean="0"/>
                        <a:t>로 </a:t>
                      </a:r>
                      <a:r>
                        <a:rPr lang="en-US" altLang="ko-KR" sz="1600" baseline="0" dirty="0" smtClean="0"/>
                        <a:t>Admin</a:t>
                      </a:r>
                      <a:r>
                        <a:rPr lang="ko-KR" altLang="en-US" sz="1600" baseline="0" dirty="0" smtClean="0"/>
                        <a:t>유저만 가능하게 구현</a:t>
                      </a:r>
                      <a:endParaRPr lang="ko-KR" alt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85" y="3893820"/>
            <a:ext cx="5135541" cy="256794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11264" y="6077263"/>
            <a:ext cx="765519" cy="3844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376783" y="3165452"/>
            <a:ext cx="4940066" cy="3029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95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871268" y="2499954"/>
            <a:ext cx="7767638" cy="1646237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dirty="0">
                <a:latin typeface="HY그래픽M"/>
                <a:ea typeface="HY그래픽M"/>
              </a:rPr>
              <a:t>감사합니다</a:t>
            </a:r>
            <a:r>
              <a:rPr lang="en-US" altLang="ko-KR" dirty="0">
                <a:latin typeface="HY그래픽M"/>
                <a:ea typeface="HY그래픽M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282160"/>
            <a:ext cx="10515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프로젝트 개발 환경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588711"/>
              </p:ext>
            </p:extLst>
          </p:nvPr>
        </p:nvGraphicFramePr>
        <p:xfrm>
          <a:off x="838200" y="1767436"/>
          <a:ext cx="804177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3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/>
                        <a:t>개발 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600" dirty="0"/>
                        <a:t>Windows 10 / Eclipse IDE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/>
                        <a:t>OS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600"/>
                        <a:t>GCP</a:t>
                      </a:r>
                      <a:r>
                        <a:rPr lang="en-US" altLang="ko-KR" sz="1600" baseline="0"/>
                        <a:t> LINUX centOS 8 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/>
                        <a:t>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600" baseline="0"/>
                        <a:t>Apache Tomcat 9.0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600"/>
                        <a:t>Framework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600" dirty="0"/>
                        <a:t>Spring</a:t>
                      </a:r>
                      <a:r>
                        <a:rPr lang="en-US" altLang="ko-KR" sz="1600" baseline="0" dirty="0"/>
                        <a:t> Boot 2.5.1 / Spring Tools 4.11.0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600"/>
                        <a:t>JDK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600" dirty="0"/>
                        <a:t>JAVA</a:t>
                      </a:r>
                      <a:r>
                        <a:rPr lang="en-US" altLang="ko-KR" sz="1600" baseline="0" dirty="0"/>
                        <a:t> 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/>
                        <a:t>Templat</a:t>
                      </a:r>
                      <a:r>
                        <a:rPr lang="en-US" altLang="ko-KR" sz="1600" baseline="0"/>
                        <a:t> Engine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 dirty="0" err="1"/>
                        <a:t>Tyhmeleaf</a:t>
                      </a:r>
                      <a:r>
                        <a:rPr lang="en-US" altLang="ko-KR" sz="1600" baseline="0" dirty="0"/>
                        <a:t> 3.0.0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600" dirty="0"/>
                        <a:t>DBMS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600" dirty="0"/>
                        <a:t>MySQL</a:t>
                      </a:r>
                      <a:r>
                        <a:rPr lang="en-US" altLang="ko-KR" sz="1600" baseline="0" dirty="0"/>
                        <a:t> Workbench 8.0.25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0085" y="1075961"/>
            <a:ext cx="8596668" cy="116791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보안 설정</a:t>
            </a:r>
          </a:p>
          <a:p>
            <a:pPr lvl="0">
              <a:defRPr/>
            </a:pPr>
            <a:r>
              <a:rPr lang="en-US" altLang="ko-KR" dirty="0"/>
              <a:t>Spring Security</a:t>
            </a:r>
          </a:p>
          <a:p>
            <a:pPr marL="0" lvl="0" indent="0">
              <a:buNone/>
              <a:defRPr/>
            </a:pPr>
            <a:endParaRPr lang="en-US" altLang="ko-KR" sz="1000" dirty="0"/>
          </a:p>
          <a:p>
            <a:pPr lvl="0">
              <a:defRPr/>
            </a:pPr>
            <a:endParaRPr lang="en-US" altLang="ko-KR" sz="19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26605"/>
              </p:ext>
            </p:extLst>
          </p:nvPr>
        </p:nvGraphicFramePr>
        <p:xfrm>
          <a:off x="6452557" y="1659916"/>
          <a:ext cx="5106837" cy="260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7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7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기능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36">
                <a:tc rowSpan="3">
                  <a:txBody>
                    <a:bodyPr/>
                    <a:lstStyle/>
                    <a:p>
                      <a:pPr marL="0" marR="0" indent="0" algn="ctr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dirty="0" err="1" smtClean="0"/>
                        <a:t>초기보안</a:t>
                      </a:r>
                      <a:endParaRPr lang="en-US" altLang="ko-KR" sz="1400" dirty="0" smtClean="0"/>
                    </a:p>
                    <a:p>
                      <a:pPr marL="0" marR="0" indent="0" algn="ctr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dirty="0" smtClean="0"/>
                        <a:t>설정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 err="1"/>
                        <a:t>HttpSecurity</a:t>
                      </a:r>
                      <a:r>
                        <a:rPr lang="en-US" altLang="ko-KR" sz="1400" dirty="0"/>
                        <a:t> Configure </a:t>
                      </a:r>
                      <a:r>
                        <a:rPr lang="ko-KR" altLang="en-US" sz="1400" dirty="0"/>
                        <a:t>를 통해 최초 </a:t>
                      </a:r>
                      <a:r>
                        <a:rPr lang="en-US" altLang="ko-KR" sz="1400" dirty="0"/>
                        <a:t>URL </a:t>
                      </a:r>
                      <a:r>
                        <a:rPr lang="ko-KR" altLang="en-US" sz="1400" dirty="0"/>
                        <a:t>접근 권한 관리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3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aseline="0" dirty="0"/>
                        <a:t>해당하는 주소에 대해 권한이 부여되지 않은 접근은 제한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55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dirty="0"/>
                        <a:t>인증이 필요한 경우 로그인 페이지로 이동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84" y="2243872"/>
            <a:ext cx="5832473" cy="3949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0085" y="1075960"/>
            <a:ext cx="8596668" cy="444159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회원가입</a:t>
            </a:r>
          </a:p>
          <a:p>
            <a:pPr lvl="0">
              <a:defRPr/>
            </a:pPr>
            <a:endParaRPr lang="ko-KR" altLang="en-US" sz="160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796455"/>
              </p:ext>
            </p:extLst>
          </p:nvPr>
        </p:nvGraphicFramePr>
        <p:xfrm>
          <a:off x="611263" y="1520119"/>
          <a:ext cx="10017503" cy="2219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865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/>
                        <a:t>기능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4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dirty="0" smtClean="0"/>
                        <a:t>이메일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/>
                        <a:t>확인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dirty="0" smtClean="0"/>
                        <a:t>정규식 표현을 통해 아이디가 주어진 형식</a:t>
                      </a:r>
                      <a:r>
                        <a:rPr lang="en-US" altLang="ko-KR" sz="1600" dirty="0" smtClean="0"/>
                        <a:t>(email)</a:t>
                      </a:r>
                      <a:r>
                        <a:rPr lang="ko-KR" altLang="en-US" sz="1600" dirty="0" smtClean="0"/>
                        <a:t>에 맞게 입력될 수 있도록 가이드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295"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dirty="0"/>
                        <a:t>비밀번호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 dirty="0"/>
                        <a:t>jQuery</a:t>
                      </a:r>
                      <a:r>
                        <a:rPr lang="ko-KR" altLang="en-US" sz="1600" dirty="0"/>
                        <a:t>를 활용하여 조합 및 자릿수 조건에 맞추어 작성될 수 있도록 가이드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비밀번호 일치 여부확인될수 있도록 가이드</a:t>
                      </a:r>
                      <a:endParaRPr lang="en-US" altLang="ko-KR" sz="1600" dirty="0" smtClean="0"/>
                    </a:p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61695"/>
                  </a:ext>
                </a:extLst>
              </a:tr>
              <a:tr h="32468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dirty="0" smtClean="0"/>
                        <a:t>공백 확인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dirty="0" err="1" smtClean="0"/>
                        <a:t>공백여부를</a:t>
                      </a:r>
                      <a:r>
                        <a:rPr lang="ko-KR" altLang="en-US" sz="1600" dirty="0" smtClean="0"/>
                        <a:t> 확인하여 </a:t>
                      </a:r>
                      <a:r>
                        <a:rPr lang="ko-KR" altLang="en-US" sz="1600" dirty="0" err="1" smtClean="0"/>
                        <a:t>공백인경우</a:t>
                      </a:r>
                      <a:r>
                        <a:rPr lang="ko-KR" altLang="en-US" sz="1600" baseline="0" dirty="0" smtClean="0"/>
                        <a:t> 내용입력하도록 가이드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511259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85" y="3985743"/>
            <a:ext cx="2878791" cy="25844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085" y="3985742"/>
            <a:ext cx="2767985" cy="25844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070" y="3985743"/>
            <a:ext cx="3078503" cy="25844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849" y="3895207"/>
            <a:ext cx="2987835" cy="2541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0085" y="1075960"/>
            <a:ext cx="8596668" cy="92117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smtClean="0"/>
              <a:t>사용자 인증 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marL="0" lvl="0" indent="0">
              <a:buNone/>
              <a:defRPr/>
            </a:pPr>
            <a:endParaRPr lang="ko-KR" altLang="en-US" sz="1600" dirty="0"/>
          </a:p>
          <a:p>
            <a:pPr lvl="0">
              <a:defRPr/>
            </a:pPr>
            <a:endParaRPr lang="en-US" altLang="ko-KR" sz="1600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17846"/>
              </p:ext>
            </p:extLst>
          </p:nvPr>
        </p:nvGraphicFramePr>
        <p:xfrm>
          <a:off x="7120534" y="2281810"/>
          <a:ext cx="4192437" cy="308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2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/>
                        <a:t>기능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dirty="0" smtClean="0"/>
                        <a:t>인증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/>
                        <a:t>시 </a:t>
                      </a:r>
                      <a:r>
                        <a:rPr lang="ko-KR" altLang="en-US" sz="1600" baseline="0" dirty="0" err="1"/>
                        <a:t>권한부여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dirty="0"/>
                        <a:t>비회원 사용자에게는 가입 시 </a:t>
                      </a:r>
                      <a:r>
                        <a:rPr lang="en-US" altLang="ko-KR" sz="1600" dirty="0"/>
                        <a:t>“USER(</a:t>
                      </a:r>
                      <a:r>
                        <a:rPr lang="ko-KR" altLang="en-US" sz="1600" dirty="0"/>
                        <a:t>일반사용자</a:t>
                      </a:r>
                      <a:r>
                        <a:rPr lang="en-US" altLang="ko-KR" sz="1600" dirty="0"/>
                        <a:t>)” Role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부여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/>
                        <a:t>필수</a:t>
                      </a:r>
                      <a:r>
                        <a:rPr lang="ko-KR" altLang="en-US" sz="1600" baseline="0"/>
                        <a:t> </a:t>
                      </a:r>
                      <a:r>
                        <a:rPr lang="ko-KR" altLang="en-US" sz="1600"/>
                        <a:t>입력 요소 확인</a:t>
                      </a:r>
                      <a:r>
                        <a:rPr lang="en-US" altLang="ko-KR" sz="1600"/>
                        <a:t>(required)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dirty="0"/>
                        <a:t>아이디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비밀번호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이름에 대해서는 입력 값이 없을 경우 가입 절차로 넘어가지 않고 작성</a:t>
                      </a:r>
                      <a:r>
                        <a:rPr lang="ko-KR" altLang="en-US" sz="1600" baseline="0" dirty="0"/>
                        <a:t> 유도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/>
                        <a:t>비밀번호 암호화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dirty="0"/>
                        <a:t>비밀번호는 </a:t>
                      </a:r>
                      <a:r>
                        <a:rPr lang="en-US" altLang="ko-KR" sz="1600" dirty="0" err="1"/>
                        <a:t>BcryptPasswordEncoder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를 통해 복호화가 불가능한 암호화 기능을 제공하여</a:t>
                      </a:r>
                      <a:r>
                        <a:rPr lang="ko-KR" altLang="en-US" sz="1600" baseline="0" dirty="0"/>
                        <a:t> 저장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>
          <a:xfrm>
            <a:off x="620085" y="3292455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>
          <a:xfrm>
            <a:off x="982980" y="318768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90" y="2078966"/>
            <a:ext cx="4107776" cy="39508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8" y="2078966"/>
            <a:ext cx="3219812" cy="38706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0085" y="1075960"/>
            <a:ext cx="8596668" cy="114089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로그인</a:t>
            </a:r>
          </a:p>
          <a:p>
            <a:pPr marL="0" lvl="0" indent="0">
              <a:buNone/>
              <a:defRPr/>
            </a:pPr>
            <a:endParaRPr lang="en-US" altLang="en-US" sz="1081" dirty="0"/>
          </a:p>
          <a:p>
            <a:pPr lvl="0">
              <a:defRPr/>
            </a:pPr>
            <a:endParaRPr lang="ko-KR" altLang="en-US" sz="16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35741"/>
              </p:ext>
            </p:extLst>
          </p:nvPr>
        </p:nvGraphicFramePr>
        <p:xfrm>
          <a:off x="610559" y="2259747"/>
          <a:ext cx="8041778" cy="214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0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/>
                        <a:t>기능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600" dirty="0"/>
                        <a:t>Spring</a:t>
                      </a:r>
                      <a:r>
                        <a:rPr lang="en-US" altLang="ko-KR" sz="1600" baseline="0" dirty="0"/>
                        <a:t> Security </a:t>
                      </a:r>
                      <a:r>
                        <a:rPr lang="ko-KR" altLang="en-US" sz="1600" baseline="0" dirty="0"/>
                        <a:t>를 통한 보안 로그인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/>
                        <a:t>입력 정보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dirty="0"/>
                        <a:t>회원으로 존재하는 아이디인지 먼저 확인하고 존재한다면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600" dirty="0"/>
                        <a:t>입력한 비밀번호의 암호화</a:t>
                      </a:r>
                      <a:r>
                        <a:rPr lang="en-US" altLang="ko-KR" sz="1600" dirty="0"/>
                        <a:t>(encode)</a:t>
                      </a:r>
                      <a:r>
                        <a:rPr lang="ko-KR" altLang="en-US" sz="1600" dirty="0"/>
                        <a:t>된 값과 </a:t>
                      </a:r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의 암호화된 값을 비교하여 일치한다면 정상</a:t>
                      </a:r>
                      <a:r>
                        <a:rPr lang="ko-KR" altLang="en-US" sz="1600" baseline="0" dirty="0"/>
                        <a:t> 로그인 처리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dirty="0" smtClean="0"/>
                        <a:t>소셜 로그인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600" dirty="0" smtClean="0"/>
                        <a:t>OAuth2UserRequest</a:t>
                      </a:r>
                      <a:r>
                        <a:rPr lang="ko-KR" altLang="en-US" sz="1600" dirty="0" smtClean="0"/>
                        <a:t>를 구성하여 소셜</a:t>
                      </a:r>
                      <a:r>
                        <a:rPr lang="en-US" altLang="ko-KR" sz="1600" dirty="0" smtClean="0"/>
                        <a:t>ID</a:t>
                      </a:r>
                      <a:r>
                        <a:rPr lang="ko-KR" altLang="en-US" sz="1600" dirty="0" smtClean="0"/>
                        <a:t>로 </a:t>
                      </a:r>
                      <a:r>
                        <a:rPr lang="ko-KR" altLang="en-US" sz="1600" dirty="0" err="1" smtClean="0"/>
                        <a:t>인증가능하도록처리</a:t>
                      </a:r>
                      <a:endParaRPr lang="ko-KR" alt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93" y="4553894"/>
            <a:ext cx="2805461" cy="21370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10" y="4553893"/>
            <a:ext cx="2565988" cy="21370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898" y="4446399"/>
            <a:ext cx="2912439" cy="2244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0085" y="1075960"/>
            <a:ext cx="8596668" cy="114089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smtClean="0"/>
              <a:t>자유 게시판</a:t>
            </a:r>
            <a:endParaRPr lang="en-US" altLang="ko-KR" dirty="0"/>
          </a:p>
          <a:p>
            <a:pPr marL="0" lvl="0" indent="0">
              <a:buNone/>
              <a:defRPr/>
            </a:pPr>
            <a:endParaRPr lang="en-US" altLang="ko-KR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18725"/>
              </p:ext>
            </p:extLst>
          </p:nvPr>
        </p:nvGraphicFramePr>
        <p:xfrm>
          <a:off x="628904" y="2112639"/>
          <a:ext cx="8041950" cy="151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5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/>
                        <a:t>기능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318"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dirty="0"/>
                        <a:t>접근 권한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baseline="0" dirty="0" err="1" smtClean="0"/>
                        <a:t>게시글</a:t>
                      </a:r>
                      <a:r>
                        <a:rPr lang="ko-KR" altLang="en-US" sz="1600" baseline="0" dirty="0" smtClean="0"/>
                        <a:t> 내용은 </a:t>
                      </a:r>
                      <a:r>
                        <a:rPr lang="en-US" altLang="ko-KR" sz="1600" baseline="0" dirty="0" err="1" smtClean="0"/>
                        <a:t>httpmethod.get</a:t>
                      </a:r>
                      <a:r>
                        <a:rPr lang="ko-KR" altLang="en-US" sz="1600" baseline="0" dirty="0" smtClean="0"/>
                        <a:t>을 이용하여 </a:t>
                      </a:r>
                      <a:endParaRPr lang="en-US" altLang="ko-KR" sz="1600" baseline="0" dirty="0" smtClean="0"/>
                    </a:p>
                    <a:p>
                      <a:pPr latinLnBrk="1">
                        <a:defRPr/>
                      </a:pPr>
                      <a:r>
                        <a:rPr lang="ko-KR" altLang="en-US" sz="1600" baseline="0" dirty="0" smtClean="0"/>
                        <a:t>누구나 접근하도록설정</a:t>
                      </a:r>
                      <a:endParaRPr lang="ko-KR" alt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28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baseline="0" dirty="0" smtClean="0"/>
                        <a:t>글쓰기 작성 시 인증 후 가능하도록 설정</a:t>
                      </a:r>
                      <a:endParaRPr lang="en-US" altLang="ko-KR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5" y="3733800"/>
            <a:ext cx="3003296" cy="3022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039" y="3733800"/>
            <a:ext cx="3326162" cy="3038798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045101" y="6438900"/>
            <a:ext cx="765519" cy="419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810424" y="5077231"/>
            <a:ext cx="647276" cy="15712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79" y="3733800"/>
            <a:ext cx="5370421" cy="2705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0085" y="1075960"/>
            <a:ext cx="8596668" cy="77929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DB </a:t>
            </a:r>
            <a:r>
              <a:rPr lang="ko-KR" altLang="en-US" dirty="0" smtClean="0"/>
              <a:t>설정</a:t>
            </a:r>
            <a:endParaRPr lang="en-US" altLang="ko-KR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91132"/>
              </p:ext>
            </p:extLst>
          </p:nvPr>
        </p:nvGraphicFramePr>
        <p:xfrm>
          <a:off x="611264" y="1848055"/>
          <a:ext cx="8041950" cy="1630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09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dirty="0"/>
                        <a:t>기능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65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600" dirty="0" err="1" smtClean="0"/>
                        <a:t>BoardEntity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baseline="0" dirty="0" smtClean="0"/>
                        <a:t>게시판 작성 할 </a:t>
                      </a:r>
                      <a:r>
                        <a:rPr lang="ko-KR" altLang="en-US" sz="1600" baseline="0" dirty="0" err="1" smtClean="0"/>
                        <a:t>기본베이스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Entity </a:t>
                      </a:r>
                      <a:r>
                        <a:rPr lang="ko-KR" altLang="en-US" sz="1600" baseline="0" dirty="0" smtClean="0"/>
                        <a:t>설정 </a:t>
                      </a:r>
                      <a:endParaRPr lang="en-US" altLang="ko-KR" sz="1600" baseline="0" dirty="0" smtClean="0"/>
                    </a:p>
                    <a:p>
                      <a:pPr latinLnBrk="1">
                        <a:defRPr/>
                      </a:pPr>
                      <a:r>
                        <a:rPr lang="ko-KR" altLang="en-US" sz="1600" baseline="0" dirty="0" err="1" smtClean="0"/>
                        <a:t>게시글과</a:t>
                      </a:r>
                      <a:r>
                        <a:rPr lang="ko-KR" altLang="en-US" sz="1600" baseline="0" dirty="0" smtClean="0"/>
                        <a:t> 연동이 되도록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OneToMany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대다관계설정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40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dirty="0" err="1" smtClean="0"/>
                        <a:t>ReplyEntity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baseline="0" dirty="0" smtClean="0"/>
                        <a:t>게시판 댓글에 대한 기본 </a:t>
                      </a:r>
                      <a:r>
                        <a:rPr lang="en-US" altLang="ko-KR" sz="1600" baseline="0" dirty="0" smtClean="0"/>
                        <a:t>DB </a:t>
                      </a:r>
                      <a:r>
                        <a:rPr lang="ko-KR" altLang="en-US" sz="1600" baseline="0" dirty="0" err="1" smtClean="0"/>
                        <a:t>게시글과</a:t>
                      </a:r>
                      <a:r>
                        <a:rPr lang="ko-KR" altLang="en-US" sz="1600" baseline="0" dirty="0" smtClean="0"/>
                        <a:t> 연동되도록 </a:t>
                      </a:r>
                      <a:r>
                        <a:rPr lang="en-US" altLang="ko-KR" sz="1600" baseline="0" dirty="0" smtClean="0"/>
                        <a:t>FK</a:t>
                      </a:r>
                      <a:r>
                        <a:rPr lang="ko-KR" altLang="en-US" sz="1600" baseline="0" dirty="0" smtClean="0"/>
                        <a:t>값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en-US" altLang="ko-KR" sz="1600" baseline="0" dirty="0" err="1" smtClean="0"/>
                        <a:t>bno</a:t>
                      </a:r>
                      <a:r>
                        <a:rPr lang="en-US" altLang="ko-KR" sz="1600" baseline="0" dirty="0" smtClean="0"/>
                        <a:t>)</a:t>
                      </a:r>
                      <a:r>
                        <a:rPr lang="ko-KR" altLang="en-US" sz="1600" baseline="0" dirty="0" smtClean="0"/>
                        <a:t>설정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ManyToOne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관계설정</a:t>
                      </a:r>
                      <a:endParaRPr lang="ko-KR" alt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21" y="3949700"/>
            <a:ext cx="4985480" cy="2908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7" y="3844629"/>
            <a:ext cx="4380432" cy="301337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296301" y="6096000"/>
            <a:ext cx="765519" cy="368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17801" y="6273800"/>
            <a:ext cx="765519" cy="368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283320" y="6273800"/>
            <a:ext cx="5012981" cy="1905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7739942" y="5911850"/>
            <a:ext cx="765519" cy="368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102600" y="3068837"/>
            <a:ext cx="76200" cy="2760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0085" y="1075960"/>
            <a:ext cx="8596668" cy="77929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err="1" smtClean="0"/>
              <a:t>게시글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(USER)</a:t>
            </a:r>
            <a:endParaRPr lang="en-US" altLang="ko-KR" dirty="0"/>
          </a:p>
          <a:p>
            <a:pPr lvl="0">
              <a:defRPr/>
            </a:pPr>
            <a:endParaRPr lang="en-US" altLang="ko-KR" sz="1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989288"/>
              </p:ext>
            </p:extLst>
          </p:nvPr>
        </p:nvGraphicFramePr>
        <p:xfrm>
          <a:off x="611264" y="1848055"/>
          <a:ext cx="8041950" cy="1901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545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/>
                        <a:t>기능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871"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dirty="0" err="1" smtClean="0"/>
                        <a:t>게시글</a:t>
                      </a:r>
                      <a:r>
                        <a:rPr lang="ko-KR" altLang="en-US" sz="1600" dirty="0" smtClean="0"/>
                        <a:t> 작성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600" baseline="0" dirty="0"/>
                        <a:t>글쓰기 기능은 인증</a:t>
                      </a:r>
                      <a:r>
                        <a:rPr lang="en-US" altLang="ko-KR" sz="1600" baseline="0" dirty="0"/>
                        <a:t>(</a:t>
                      </a:r>
                      <a:r>
                        <a:rPr lang="ko-KR" altLang="en-US" sz="1600" baseline="0" dirty="0"/>
                        <a:t>로그인</a:t>
                      </a:r>
                      <a:r>
                        <a:rPr lang="en-US" altLang="ko-KR" sz="1600" baseline="0" dirty="0"/>
                        <a:t>)</a:t>
                      </a:r>
                      <a:r>
                        <a:rPr lang="ko-KR" altLang="en-US" sz="1600" baseline="0" dirty="0"/>
                        <a:t>된 사용자에게만 접근 허용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462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600" baseline="0" dirty="0"/>
                        <a:t>Security Authentication</a:t>
                      </a:r>
                      <a:r>
                        <a:rPr lang="ko-KR" altLang="en-US" sz="1600" baseline="0" dirty="0"/>
                        <a:t>을 통해 </a:t>
                      </a:r>
                      <a:r>
                        <a:rPr lang="ko-KR" altLang="en-US" sz="1600" baseline="0" dirty="0" err="1"/>
                        <a:t>게시글</a:t>
                      </a:r>
                      <a:r>
                        <a:rPr lang="ko-KR" altLang="en-US" sz="1600" baseline="0" dirty="0"/>
                        <a:t> 작성 시 현재 </a:t>
                      </a:r>
                      <a:r>
                        <a:rPr lang="ko-KR" altLang="en-US" sz="1600" baseline="0" dirty="0" err="1"/>
                        <a:t>로그인된</a:t>
                      </a:r>
                      <a:r>
                        <a:rPr lang="ko-KR" altLang="en-US" sz="1600" baseline="0" dirty="0"/>
                        <a:t> 세션 사용자 정보가 작성자로 입력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239" y="3923675"/>
            <a:ext cx="4687021" cy="27362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64" y="3944820"/>
            <a:ext cx="3912550" cy="28956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237121" y="4923477"/>
            <a:ext cx="765519" cy="368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879091" y="3183017"/>
            <a:ext cx="1885557" cy="1653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33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405</Words>
  <Application>Microsoft Office PowerPoint</Application>
  <PresentationFormat>와이드스크린</PresentationFormat>
  <Paragraphs>95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HY그래픽M</vt:lpstr>
      <vt:lpstr>맑은 고딕</vt:lpstr>
      <vt:lpstr>Arial</vt:lpstr>
      <vt:lpstr>Arial Black</vt:lpstr>
      <vt:lpstr>Office 테마</vt:lpstr>
      <vt:lpstr>SPRING BOOT - JPA  WEB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95</cp:revision>
  <dcterms:created xsi:type="dcterms:W3CDTF">2021-07-28T02:14:35Z</dcterms:created>
  <dcterms:modified xsi:type="dcterms:W3CDTF">2022-02-10T06:37:17Z</dcterms:modified>
  <cp:version>1000.0000.01</cp:version>
</cp:coreProperties>
</file>