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5"/>
    <p:restoredTop sz="94716"/>
  </p:normalViewPr>
  <p:slideViewPr>
    <p:cSldViewPr snapToGrid="0" snapToObjects="1">
      <p:cViewPr varScale="1">
        <p:scale>
          <a:sx n="128" d="100"/>
          <a:sy n="128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2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F080-D45B-F644-9D91-C835372B101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>
            <a:extLst>
              <a:ext uri="{FF2B5EF4-FFF2-40B4-BE49-F238E27FC236}">
                <a16:creationId xmlns:a16="http://schemas.microsoft.com/office/drawing/2014/main" id="{6370A837-E5DA-5246-BAA3-8E1F539CD867}"/>
              </a:ext>
            </a:extLst>
          </p:cNvPr>
          <p:cNvSpPr/>
          <p:nvPr/>
        </p:nvSpPr>
        <p:spPr>
          <a:xfrm>
            <a:off x="2668185" y="2502201"/>
            <a:ext cx="745699" cy="3155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7B52296-4B15-3846-AAA5-86A84E7C7D8D}"/>
              </a:ext>
            </a:extLst>
          </p:cNvPr>
          <p:cNvSpPr/>
          <p:nvPr/>
        </p:nvSpPr>
        <p:spPr>
          <a:xfrm>
            <a:off x="5553840" y="2502201"/>
            <a:ext cx="745699" cy="3155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C50F80-107B-7245-924E-715E7353B375}"/>
              </a:ext>
            </a:extLst>
          </p:cNvPr>
          <p:cNvSpPr/>
          <p:nvPr/>
        </p:nvSpPr>
        <p:spPr>
          <a:xfrm>
            <a:off x="5807551" y="3743411"/>
            <a:ext cx="3269973" cy="2982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formats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429000" y="2161411"/>
            <a:ext cx="2286000" cy="997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OpenManuscript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069689" y="3212197"/>
            <a:ext cx="745699" cy="3155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461" y="2161411"/>
            <a:ext cx="2286000" cy="99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 for day-to-day Editing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9539" y="2161411"/>
            <a:ext cx="2286000" cy="99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 for </a:t>
            </a:r>
            <a:r>
              <a:rPr lang="en-US" i="1" dirty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(to share with others)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68243" y="4052275"/>
            <a:ext cx="1004150" cy="1412587"/>
            <a:chOff x="6433593" y="1574887"/>
            <a:chExt cx="1004150" cy="1412587"/>
          </a:xfrm>
        </p:grpSpPr>
        <p:pic>
          <p:nvPicPr>
            <p:cNvPr id="12" name="Picture 11" descr="manuscrip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433593" y="1574887"/>
              <a:ext cx="1004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Word</a:t>
              </a:r>
            </a:p>
            <a:p>
              <a:pPr algn="ctr"/>
              <a:r>
                <a:rPr lang="en-US" sz="1200" dirty="0"/>
                <a:t>document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41702" y="4661790"/>
            <a:ext cx="1004150" cy="1412587"/>
            <a:chOff x="6433593" y="1574887"/>
            <a:chExt cx="1004150" cy="1412587"/>
          </a:xfrm>
        </p:grpSpPr>
        <p:pic>
          <p:nvPicPr>
            <p:cNvPr id="18" name="Picture 17" descr="manuscrip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6433593" y="1574887"/>
              <a:ext cx="1004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RTF</a:t>
              </a:r>
            </a:p>
            <a:p>
              <a:pPr algn="ctr"/>
              <a:r>
                <a:rPr lang="en-US" sz="1200" dirty="0"/>
                <a:t>document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886761" y="5234803"/>
            <a:ext cx="1004150" cy="1412587"/>
            <a:chOff x="6433593" y="1574887"/>
            <a:chExt cx="1004150" cy="1412587"/>
          </a:xfrm>
        </p:grpSpPr>
        <p:pic>
          <p:nvPicPr>
            <p:cNvPr id="21" name="Picture 20" descr="manuscrip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433593" y="1574887"/>
              <a:ext cx="100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49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David Rogers</cp:lastModifiedBy>
  <cp:revision>6</cp:revision>
  <dcterms:created xsi:type="dcterms:W3CDTF">2018-08-11T13:50:27Z</dcterms:created>
  <dcterms:modified xsi:type="dcterms:W3CDTF">2020-04-06T14:23:33Z</dcterms:modified>
</cp:coreProperties>
</file>