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p Arrow 27"/>
          <p:cNvSpPr/>
          <p:nvPr/>
        </p:nvSpPr>
        <p:spPr>
          <a:xfrm>
            <a:off x="3373433" y="3033720"/>
            <a:ext cx="278109" cy="119305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70629" y="4064041"/>
            <a:ext cx="2382469" cy="1205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28092" y="2384579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0629" y="4396477"/>
            <a:ext cx="238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OpenManuscript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630" y="2039719"/>
            <a:ext cx="2573071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630" y="2262964"/>
            <a:ext cx="25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Tools for</a:t>
            </a:r>
          </a:p>
          <a:p>
            <a:pPr algn="ctr"/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3433" y="2036552"/>
            <a:ext cx="2711005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73433" y="2167090"/>
            <a:ext cx="271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Tools for</a:t>
            </a:r>
          </a:p>
          <a:p>
            <a:pPr algn="ctr"/>
            <a:r>
              <a:rPr lang="en-US" dirty="0" smtClean="0"/>
              <a:t>Creating Final Products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30661" y="1574887"/>
            <a:ext cx="1004150" cy="1412587"/>
            <a:chOff x="6433593" y="1574887"/>
            <a:chExt cx="1004150" cy="1412587"/>
          </a:xfrm>
        </p:grpSpPr>
        <p:pic>
          <p:nvPicPr>
            <p:cNvPr id="12" name="Picture 11" descr="manuscrip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Word</a:t>
              </a:r>
            </a:p>
            <a:p>
              <a:pPr algn="ctr"/>
              <a:r>
                <a:rPr lang="en-US" sz="1200" dirty="0" smtClean="0"/>
                <a:t>document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64364" y="2144646"/>
            <a:ext cx="1004150" cy="1412587"/>
            <a:chOff x="6433593" y="1574887"/>
            <a:chExt cx="1004150" cy="1412587"/>
          </a:xfrm>
        </p:grpSpPr>
        <p:pic>
          <p:nvPicPr>
            <p:cNvPr id="18" name="Picture 17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RTF</a:t>
              </a:r>
            </a:p>
            <a:p>
              <a:pPr algn="ctr"/>
              <a:r>
                <a:rPr lang="en-US" sz="1200" dirty="0" smtClean="0"/>
                <a:t>document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39850" y="2717659"/>
            <a:ext cx="1004150" cy="1412587"/>
            <a:chOff x="6433593" y="1574887"/>
            <a:chExt cx="1004150" cy="1412587"/>
          </a:xfrm>
        </p:grpSpPr>
        <p:pic>
          <p:nvPicPr>
            <p:cNvPr id="21" name="Picture 20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433593" y="1574887"/>
              <a:ext cx="100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eBook</a:t>
              </a:r>
            </a:p>
          </p:txBody>
        </p:sp>
      </p:grpSp>
      <p:sp>
        <p:nvSpPr>
          <p:cNvPr id="24" name="Up-Down Arrow 23"/>
          <p:cNvSpPr/>
          <p:nvPr/>
        </p:nvSpPr>
        <p:spPr>
          <a:xfrm>
            <a:off x="2418593" y="3043656"/>
            <a:ext cx="278109" cy="102715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7964" y="3372567"/>
            <a:ext cx="177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Day to day work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1542" y="3234067"/>
            <a:ext cx="243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it's time to </a:t>
            </a:r>
            <a:endParaRPr lang="en-US" dirty="0"/>
          </a:p>
          <a:p>
            <a:r>
              <a:rPr lang="en-US" dirty="0" smtClean="0"/>
              <a:t>Look, share or pass on</a:t>
            </a:r>
          </a:p>
        </p:txBody>
      </p:sp>
    </p:spTree>
    <p:extLst>
      <p:ext uri="{BB962C8B-B14F-4D97-AF65-F5344CB8AC3E}">
        <p14:creationId xmlns:p14="http://schemas.microsoft.com/office/powerpoint/2010/main" val="410849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3</cp:revision>
  <dcterms:created xsi:type="dcterms:W3CDTF">2018-08-11T13:50:27Z</dcterms:created>
  <dcterms:modified xsi:type="dcterms:W3CDTF">2018-08-11T14:14:36Z</dcterms:modified>
</cp:coreProperties>
</file>