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1" r:id="rId7"/>
    <p:sldId id="263" r:id="rId8"/>
    <p:sldId id="266" r:id="rId9"/>
    <p:sldId id="268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Creating and Deploying A NFT Contract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</a:t>
            </a:r>
          </a:p>
          <a:p>
            <a:r>
              <a:rPr lang="en-US" sz="1800" dirty="0">
                <a:solidFill>
                  <a:schemeClr val="tx1"/>
                </a:solidFill>
              </a:rPr>
              <a:t>Dhru Patel</a:t>
            </a: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781B-2610-42A6-994B-A92E64A7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9CC0-47E2-4C75-8680-1F3A8475C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create and </a:t>
            </a:r>
            <a:r>
              <a:rPr lang="en-US" dirty="0" err="1"/>
              <a:t>deloy</a:t>
            </a:r>
            <a:r>
              <a:rPr lang="en-US" dirty="0"/>
              <a:t> a NFT in which I could potentially mint a piece of artwork I created </a:t>
            </a:r>
          </a:p>
          <a:p>
            <a:pPr lvl="1"/>
            <a:r>
              <a:rPr lang="en-US" dirty="0"/>
              <a:t>This would allow me to create a collection of digital art pieces of work I have done over the years</a:t>
            </a:r>
          </a:p>
          <a:p>
            <a:pPr lvl="1"/>
            <a:r>
              <a:rPr lang="en-US" dirty="0"/>
              <a:t>Artwork Selected</a:t>
            </a:r>
          </a:p>
        </p:txBody>
      </p:sp>
      <p:pic>
        <p:nvPicPr>
          <p:cNvPr id="5" name="Picture 4" descr="A black and white drawing of 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24DCA3AC-7E08-464E-8E26-0B650982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47" y="3921400"/>
            <a:ext cx="1655391" cy="25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4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40A3-6C1A-4338-B86D-32D6A0B3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C21F-55CB-400C-9236-AFFE80E4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Solidity</a:t>
            </a:r>
          </a:p>
          <a:p>
            <a:r>
              <a:rPr lang="en-US" dirty="0" err="1"/>
              <a:t>HardHat</a:t>
            </a:r>
            <a:endParaRPr lang="en-US" dirty="0"/>
          </a:p>
          <a:p>
            <a:r>
              <a:rPr lang="en-US" dirty="0"/>
              <a:t>Open Zeppelin</a:t>
            </a:r>
          </a:p>
          <a:p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Remix IDE (online)	</a:t>
            </a:r>
          </a:p>
        </p:txBody>
      </p:sp>
      <p:pic>
        <p:nvPicPr>
          <p:cNvPr id="1026" name="Picture 2" descr="Solidity programming language – Ethereum, smart contract, blockchain">
            <a:extLst>
              <a:ext uri="{FF2B5EF4-FFF2-40B4-BE49-F238E27FC236}">
                <a16:creationId xmlns:a16="http://schemas.microsoft.com/office/drawing/2014/main" id="{C7251CCB-C8C5-44F9-A345-358BFEA31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90" y="2355596"/>
            <a:ext cx="3771844" cy="15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rdhat | Ethereum development environment for professionals by Nomic Labs">
            <a:extLst>
              <a:ext uri="{FF2B5EF4-FFF2-40B4-BE49-F238E27FC236}">
                <a16:creationId xmlns:a16="http://schemas.microsoft.com/office/drawing/2014/main" id="{599AAAB2-AEFE-482B-A806-E2E0094C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500" y="4261700"/>
            <a:ext cx="3321377" cy="17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taMask - Wikipedia">
            <a:extLst>
              <a:ext uri="{FF2B5EF4-FFF2-40B4-BE49-F238E27FC236}">
                <a16:creationId xmlns:a16="http://schemas.microsoft.com/office/drawing/2014/main" id="{21321659-562C-4988-AA78-C7E628392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746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8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3207-B032-4D53-8A4F-089164C9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Solidity Code for NFT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5CA9C-C594-4270-A07B-5A17D844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351914"/>
            <a:ext cx="7729728" cy="36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9A60-F318-4C37-8073-0D9E4FA54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CONTRACT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19F3B-133A-4336-8897-F4C68F31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476893"/>
            <a:ext cx="5610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4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AFB1-F4CE-4FF7-AC94-77009E77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1571F-BDEF-40F6-ACFC-0B1986A2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0" y="2410807"/>
            <a:ext cx="5999130" cy="2504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388FB-D70C-4D4C-AF98-3FB4FF01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56" y="2410807"/>
            <a:ext cx="5285527" cy="20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573-B925-45B7-B98D-45FDA129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17558"/>
            <a:ext cx="7729728" cy="1188720"/>
          </a:xfrm>
        </p:spPr>
        <p:txBody>
          <a:bodyPr/>
          <a:lstStyle/>
          <a:p>
            <a:r>
              <a:rPr lang="en-US" dirty="0"/>
              <a:t>Areas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3A9B-73A0-4B84-8B6B-77ADCF15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functionality to create multiple editions of an NFT</a:t>
            </a:r>
          </a:p>
          <a:p>
            <a:r>
              <a:rPr lang="en-US" dirty="0"/>
              <a:t>Functionality that would mask an NFT from everyone except the owner</a:t>
            </a:r>
          </a:p>
          <a:p>
            <a:r>
              <a:rPr lang="en-US" dirty="0"/>
              <a:t>Actually minting my NFT onto a public blockchain (Ethereum, Solana)</a:t>
            </a:r>
          </a:p>
          <a:p>
            <a:r>
              <a:rPr lang="en-US" dirty="0"/>
              <a:t>Creating an User Interface / application, where users can go onto the application and mint their own NFT, transfer NTF’s between users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B338-FE42-438D-B076-F067E1E3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NFT 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2363-89DE-4EE8-8A8F-36110D0A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Estate Applications</a:t>
            </a:r>
          </a:p>
          <a:p>
            <a:pPr lvl="1"/>
            <a:r>
              <a:rPr lang="en-US" dirty="0"/>
              <a:t>Developing an NFT to represent a title / deed of trust for individual properties</a:t>
            </a:r>
          </a:p>
          <a:p>
            <a:pPr lvl="2"/>
            <a:r>
              <a:rPr lang="en-US" dirty="0"/>
              <a:t>Would represent ownership of a property</a:t>
            </a:r>
          </a:p>
          <a:p>
            <a:pPr lvl="2"/>
            <a:r>
              <a:rPr lang="en-US" dirty="0"/>
              <a:t>Mint Mortgages that are represented in the form of an NFT</a:t>
            </a:r>
          </a:p>
          <a:p>
            <a:pPr lvl="3"/>
            <a:r>
              <a:rPr lang="en-US" dirty="0"/>
              <a:t>Would have attributes  that would represent borrower / lender / UPB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259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8223DC-4748-4F7F-8D8D-E4EA5A6C18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D5ADA-BB6C-46F4-9A97-3A3D44A9A8A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12D154-BCA4-47A9-881C-4EFB9658D8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2832</TotalTime>
  <Words>184</Words>
  <Application>Microsoft Office PowerPoint</Application>
  <PresentationFormat>Widescreen</PresentationFormat>
  <Paragraphs>28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Creating and Deploying A NFT Contract</vt:lpstr>
      <vt:lpstr>Purpose</vt:lpstr>
      <vt:lpstr>Software Used</vt:lpstr>
      <vt:lpstr>Solidity Code for NFT CONTRACT</vt:lpstr>
      <vt:lpstr>DEPLOY CONTRACT</vt:lpstr>
      <vt:lpstr>Error Messages</vt:lpstr>
      <vt:lpstr>Areas of Improvement</vt:lpstr>
      <vt:lpstr>Future NFT Project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Deploying A NFT Contract</dc:title>
  <dc:creator>Dhru Patel</dc:creator>
  <cp:lastModifiedBy>Dhru Patel</cp:lastModifiedBy>
  <cp:revision>3</cp:revision>
  <dcterms:created xsi:type="dcterms:W3CDTF">2021-11-02T00:00:05Z</dcterms:created>
  <dcterms:modified xsi:type="dcterms:W3CDTF">2021-11-03T23:16:56Z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