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27" r:id="rId3"/>
    <p:sldId id="277" r:id="rId4"/>
    <p:sldId id="257" r:id="rId5"/>
    <p:sldId id="266" r:id="rId6"/>
    <p:sldId id="324" r:id="rId7"/>
    <p:sldId id="325" r:id="rId8"/>
    <p:sldId id="326" r:id="rId9"/>
    <p:sldId id="275" r:id="rId10"/>
    <p:sldId id="32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62170-88FD-47F1-BF80-2B43ECA4EC82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EF830-749A-4691-A5AC-140E6B5B3946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2413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4194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7236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334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204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5741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373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4917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1681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30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902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773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463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8011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514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79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5768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0108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38BEB5-C0BF-49B5-8D44-7635F262AD17}" type="datetimeFigureOut">
              <a:rPr lang="de-AT" smtClean="0"/>
              <a:t>17.10.2022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F61E-B0F0-43F5-A15F-BB9D0256AC60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1872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danilovmy/python_conference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263" y="2000098"/>
            <a:ext cx="8813638" cy="3329581"/>
          </a:xfrm>
        </p:spPr>
        <p:txBody>
          <a:bodyPr/>
          <a:lstStyle/>
          <a:p>
            <a:r>
              <a:rPr lang="de-DE" sz="6600" dirty="0" smtClean="0"/>
              <a:t/>
            </a:r>
            <a:br>
              <a:rPr lang="de-DE" sz="6600" dirty="0" smtClean="0"/>
            </a:br>
            <a:r>
              <a:rPr lang="de-DE" sz="6600" dirty="0" smtClean="0"/>
              <a:t>Django-TOF</a:t>
            </a:r>
            <a:br>
              <a:rPr lang="de-DE" sz="6600" dirty="0" smtClean="0"/>
            </a:br>
            <a:r>
              <a:rPr lang="de-DE" sz="4800" dirty="0" err="1" smtClean="0"/>
              <a:t>workshop</a:t>
            </a:r>
            <a:r>
              <a:rPr lang="de-DE" sz="6600" dirty="0" smtClean="0"/>
              <a:t/>
            </a:r>
            <a:br>
              <a:rPr lang="de-DE" sz="6600" dirty="0" smtClean="0"/>
            </a:br>
            <a:endParaRPr lang="de-A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157" y="4957568"/>
            <a:ext cx="8825658" cy="861420"/>
          </a:xfrm>
        </p:spPr>
        <p:txBody>
          <a:bodyPr>
            <a:normAutofit/>
          </a:bodyPr>
          <a:lstStyle/>
          <a:p>
            <a:r>
              <a:rPr lang="en-US" b="1" dirty="0" smtClean="0"/>
              <a:t>Django </a:t>
            </a:r>
            <a:r>
              <a:rPr lang="en-US" b="1" dirty="0" err="1" smtClean="0"/>
              <a:t>MultilIngiale</a:t>
            </a:r>
            <a:r>
              <a:rPr lang="en-US" b="1" dirty="0" smtClean="0"/>
              <a:t> Project on FLY in 60 min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1" y="586381"/>
            <a:ext cx="2464585" cy="1283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9704" r="-341" b="5169"/>
          <a:stretch/>
        </p:blipFill>
        <p:spPr>
          <a:xfrm>
            <a:off x="6930750" y="2058697"/>
            <a:ext cx="4740265" cy="272701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45157" y="573313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AT" b="1" cap="none" dirty="0" err="1" smtClean="0">
                <a:latin typeface="+mn-lt"/>
              </a:rPr>
              <a:t>Danilov</a:t>
            </a:r>
            <a:r>
              <a:rPr lang="de-AT" b="1" cap="none" dirty="0" smtClean="0">
                <a:latin typeface="+mn-lt"/>
              </a:rPr>
              <a:t> Maxim, </a:t>
            </a:r>
            <a:r>
              <a:rPr lang="de-AT" b="1" cap="none" dirty="0" err="1" smtClean="0">
                <a:latin typeface="+mn-lt"/>
              </a:rPr>
              <a:t>wP</a:t>
            </a:r>
            <a:r>
              <a:rPr lang="de-AT" b="1" cap="none" dirty="0" smtClean="0">
                <a:latin typeface="+mn-lt"/>
              </a:rPr>
              <a:t> soft GmbH.</a:t>
            </a:r>
            <a:endParaRPr lang="de-AT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5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0838" cy="1400530"/>
          </a:xfrm>
        </p:spPr>
        <p:txBody>
          <a:bodyPr/>
          <a:lstStyle/>
          <a:p>
            <a:r>
              <a:rPr lang="ru-RU" dirty="0" smtClean="0"/>
              <a:t>Продолжение завтра и 27-28 сентября.</a:t>
            </a:r>
            <a:br>
              <a:rPr lang="ru-RU" dirty="0" smtClean="0"/>
            </a:br>
            <a:r>
              <a:rPr lang="ru-RU" dirty="0" smtClean="0"/>
              <a:t>Родной </a:t>
            </a:r>
            <a:r>
              <a:rPr lang="de-DE" dirty="0" err="1" smtClean="0"/>
              <a:t>nested</a:t>
            </a:r>
            <a:r>
              <a:rPr lang="de-DE" dirty="0" smtClean="0"/>
              <a:t> Inline </a:t>
            </a:r>
            <a:r>
              <a:rPr lang="ru-RU" dirty="0"/>
              <a:t>в</a:t>
            </a:r>
            <a:r>
              <a:rPr lang="de-DE" dirty="0"/>
              <a:t> Inline </a:t>
            </a:r>
            <a:r>
              <a:rPr lang="de-DE" dirty="0" smtClean="0"/>
              <a:t>Django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7"/>
            <a:ext cx="9905903" cy="480105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826" y="6167824"/>
            <a:ext cx="1084268" cy="5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12540" cy="1400530"/>
          </a:xfrm>
        </p:spPr>
        <p:txBody>
          <a:bodyPr/>
          <a:lstStyle/>
          <a:p>
            <a:pPr algn="r"/>
            <a:r>
              <a:rPr lang="ru-RU" dirty="0"/>
              <a:t>Максим Данилов.</a:t>
            </a:r>
            <a:r>
              <a:rPr lang="de-DE" dirty="0"/>
              <a:t> </a:t>
            </a:r>
            <a:r>
              <a:rPr lang="ru-RU" dirty="0" smtClean="0"/>
              <a:t> </a:t>
            </a:r>
            <a:r>
              <a:rPr lang="ru-RU" sz="4000" dirty="0" smtClean="0"/>
              <a:t>Компания </a:t>
            </a:r>
            <a:r>
              <a:rPr lang="de-AT" sz="4000" dirty="0" err="1"/>
              <a:t>wPsoft</a:t>
            </a:r>
            <a:r>
              <a:rPr lang="ru-RU" dirty="0"/>
              <a:t/>
            </a:r>
            <a:br>
              <a:rPr lang="ru-RU" dirty="0"/>
            </a:br>
            <a:r>
              <a:rPr lang="ru-RU" sz="3200" dirty="0" smtClean="0"/>
              <a:t>Разрешено пить на рабочем месте в рабочее время.</a:t>
            </a:r>
            <a:r>
              <a:rPr lang="ru-RU" sz="3200" dirty="0"/>
              <a:t/>
            </a:r>
            <a:br>
              <a:rPr lang="ru-RU" sz="3200" dirty="0"/>
            </a:br>
            <a:endParaRPr lang="de-AT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0" b="27479"/>
          <a:stretch/>
        </p:blipFill>
        <p:spPr>
          <a:xfrm>
            <a:off x="1267086" y="2866631"/>
            <a:ext cx="8947150" cy="36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7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/>
              <a:t/>
            </a:r>
            <a:br>
              <a:rPr lang="de-AT" sz="4000" dirty="0"/>
            </a:br>
            <a:r>
              <a:rPr lang="ru-RU" dirty="0"/>
              <a:t/>
            </a:r>
            <a:br>
              <a:rPr lang="ru-RU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69" y="1657133"/>
            <a:ext cx="9873457" cy="4195481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de-DE" sz="4600" dirty="0" smtClean="0"/>
          </a:p>
          <a:p>
            <a:pPr algn="ctr"/>
            <a:r>
              <a:rPr lang="ru-RU" sz="4600" dirty="0" smtClean="0"/>
              <a:t>Решение </a:t>
            </a:r>
            <a:r>
              <a:rPr lang="ru-RU" sz="4600" dirty="0" err="1" smtClean="0"/>
              <a:t>мультиязычности</a:t>
            </a:r>
            <a:r>
              <a:rPr lang="ru-RU" sz="4600" dirty="0" smtClean="0"/>
              <a:t>  в </a:t>
            </a:r>
            <a:r>
              <a:rPr lang="de-DE" sz="4600" dirty="0" smtClean="0"/>
              <a:t>DJANGO</a:t>
            </a:r>
            <a:endParaRPr lang="ru-RU" sz="4600" dirty="0"/>
          </a:p>
          <a:p>
            <a:endParaRPr lang="ru-RU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826" y="6167824"/>
            <a:ext cx="1084268" cy="5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1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70880"/>
          </a:xfrm>
        </p:spPr>
        <p:txBody>
          <a:bodyPr/>
          <a:lstStyle/>
          <a:p>
            <a:r>
              <a:rPr lang="ru-RU" dirty="0" smtClean="0"/>
              <a:t>Что есть</a:t>
            </a:r>
            <a:r>
              <a:rPr lang="de-DE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de-AT" dirty="0"/>
              <a:t>i18n </a:t>
            </a:r>
            <a:r>
              <a:rPr lang="ru-RU" dirty="0"/>
              <a:t>Наше </a:t>
            </a:r>
            <a:r>
              <a:rPr lang="ru-RU" dirty="0" smtClean="0"/>
              <a:t>все.</a:t>
            </a:r>
            <a:r>
              <a:rPr lang="de-DE" dirty="0"/>
              <a:t/>
            </a:r>
            <a:br>
              <a:rPr lang="de-DE" dirty="0"/>
            </a:br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6111" y="2385712"/>
            <a:ext cx="4767462" cy="4200245"/>
          </a:xfrm>
        </p:spPr>
        <p:txBody>
          <a:bodyPr/>
          <a:lstStyle/>
          <a:p>
            <a:r>
              <a:rPr lang="de-DE" dirty="0" smtClean="0"/>
              <a:t>Manage.py </a:t>
            </a:r>
            <a:r>
              <a:rPr lang="de-DE" dirty="0" err="1" smtClean="0"/>
              <a:t>maketranslations</a:t>
            </a:r>
            <a:endParaRPr lang="de-DE" dirty="0"/>
          </a:p>
          <a:p>
            <a:r>
              <a:rPr lang="de-DE" dirty="0" smtClean="0"/>
              <a:t>Manage.py </a:t>
            </a:r>
            <a:r>
              <a:rPr lang="de-DE" dirty="0" err="1" smtClean="0"/>
              <a:t>compiletranslations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Django – Rosetta </a:t>
            </a:r>
            <a:r>
              <a:rPr lang="de-DE" dirty="0" err="1" smtClean="0"/>
              <a:t>for</a:t>
            </a:r>
            <a:r>
              <a:rPr lang="de-DE" dirty="0" smtClean="0"/>
              <a:t> Backend</a:t>
            </a:r>
          </a:p>
          <a:p>
            <a:endParaRPr lang="de-DE" dirty="0"/>
          </a:p>
          <a:p>
            <a:r>
              <a:rPr lang="de-DE" dirty="0" smtClean="0"/>
              <a:t>Modules:</a:t>
            </a:r>
          </a:p>
          <a:p>
            <a:r>
              <a:rPr lang="de-DE" dirty="0" smtClean="0"/>
              <a:t>HVAD, </a:t>
            </a:r>
            <a:r>
              <a:rPr lang="de-DE" dirty="0" err="1" smtClean="0"/>
              <a:t>Parler</a:t>
            </a:r>
            <a:r>
              <a:rPr lang="de-DE" dirty="0" smtClean="0"/>
              <a:t>, Model-Translation….</a:t>
            </a:r>
          </a:p>
          <a:p>
            <a:endParaRPr lang="de-DE" dirty="0"/>
          </a:p>
          <a:p>
            <a:r>
              <a:rPr lang="ru-RU" dirty="0" smtClean="0"/>
              <a:t>Мешанина </a:t>
            </a:r>
            <a:r>
              <a:rPr lang="de-DE" dirty="0" smtClean="0"/>
              <a:t>.PO/ .MO </a:t>
            </a:r>
            <a:r>
              <a:rPr lang="ru-RU" dirty="0" smtClean="0"/>
              <a:t>файлов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826" y="6167824"/>
            <a:ext cx="1084268" cy="56486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1332" t="7599" r="37741" b="39640"/>
          <a:stretch/>
        </p:blipFill>
        <p:spPr>
          <a:xfrm>
            <a:off x="4952325" y="452718"/>
            <a:ext cx="6852987" cy="614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Django.contrb.admin</a:t>
            </a:r>
            <a:r>
              <a:rPr lang="de-DE" dirty="0" smtClean="0"/>
              <a:t> – i18n </a:t>
            </a:r>
            <a:r>
              <a:rPr lang="de-DE" dirty="0" err="1" smtClean="0"/>
              <a:t>Jsonizer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600" b="1" dirty="0"/>
              <a:t/>
            </a:r>
            <a:br>
              <a:rPr lang="ru-RU" sz="3600" b="1" dirty="0"/>
            </a:br>
            <a:endParaRPr lang="de-AT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856" y="2231294"/>
            <a:ext cx="10033138" cy="3896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r>
              <a:rPr lang="de-AT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Domain/Admin/jsi18n/ - </a:t>
            </a:r>
            <a:r>
              <a:rPr lang="de-DE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API </a:t>
            </a: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получения корпусов переводов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826" y="6167824"/>
            <a:ext cx="1084268" cy="5648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92" r="55027" b="69064"/>
          <a:stretch/>
        </p:blipFill>
        <p:spPr>
          <a:xfrm>
            <a:off x="2014742" y="3176338"/>
            <a:ext cx="8036092" cy="31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ограничения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6111" y="2023598"/>
            <a:ext cx="4767462" cy="4200245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826" y="6167824"/>
            <a:ext cx="1084268" cy="56486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297" y="2056092"/>
            <a:ext cx="9233538" cy="4200245"/>
          </a:xfrm>
        </p:spPr>
        <p:txBody>
          <a:bodyPr/>
          <a:lstStyle/>
          <a:p>
            <a:r>
              <a:rPr lang="ru-RU" dirty="0" smtClean="0"/>
              <a:t>Четко заданный список языков.</a:t>
            </a:r>
          </a:p>
          <a:p>
            <a:r>
              <a:rPr lang="ru-RU" dirty="0" smtClean="0"/>
              <a:t>Четко </a:t>
            </a:r>
            <a:r>
              <a:rPr lang="ru-RU" dirty="0"/>
              <a:t>заданный список </a:t>
            </a:r>
            <a:r>
              <a:rPr lang="ru-RU" dirty="0" smtClean="0"/>
              <a:t>полей моделей для переводов.</a:t>
            </a:r>
          </a:p>
          <a:p>
            <a:r>
              <a:rPr lang="ru-RU" dirty="0"/>
              <a:t>Четко </a:t>
            </a:r>
            <a:r>
              <a:rPr lang="ru-RU" dirty="0" smtClean="0"/>
              <a:t>заданное правило поиска отсутствующих переводов (</a:t>
            </a:r>
            <a:r>
              <a:rPr lang="de-DE" dirty="0" err="1"/>
              <a:t>fallback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Рестарт сервера для обновления корпусов переводов.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419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Django-TOF </a:t>
            </a:r>
            <a:r>
              <a:rPr lang="ru-RU" dirty="0" smtClean="0"/>
              <a:t>от </a:t>
            </a:r>
            <a:r>
              <a:rPr lang="de-DE" dirty="0" err="1" smtClean="0"/>
              <a:t>wPsoft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Модуль для создания переводов моделей на лету, коллектор переводов статических  текстов и </a:t>
            </a:r>
            <a:r>
              <a:rPr lang="de-DE" sz="2800" dirty="0" smtClean="0"/>
              <a:t>backend </a:t>
            </a:r>
            <a:r>
              <a:rPr lang="ru-RU" sz="2800" dirty="0" smtClean="0"/>
              <a:t>для переводчиков.</a:t>
            </a:r>
            <a:br>
              <a:rPr lang="ru-RU" sz="2800" dirty="0" smtClean="0"/>
            </a:br>
            <a:r>
              <a:rPr lang="ru-RU" sz="3600" b="1" dirty="0"/>
              <a:t/>
            </a:r>
            <a:br>
              <a:rPr lang="ru-RU" sz="3600" b="1" dirty="0"/>
            </a:br>
            <a:endParaRPr lang="de-AT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826" y="6167824"/>
            <a:ext cx="1084268" cy="56486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099" r="71995" b="75614"/>
          <a:stretch/>
        </p:blipFill>
        <p:spPr>
          <a:xfrm>
            <a:off x="2420569" y="2690603"/>
            <a:ext cx="6708840" cy="29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Django-TOF </a:t>
            </a:r>
            <a:r>
              <a:rPr lang="ru-RU" dirty="0" smtClean="0"/>
              <a:t>от </a:t>
            </a:r>
            <a:r>
              <a:rPr lang="de-DE" dirty="0" err="1" smtClean="0"/>
              <a:t>wPsoft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Модуль для создания переводов моделей на лету, коллектор переводов статических  текстов и </a:t>
            </a:r>
            <a:r>
              <a:rPr lang="de-DE" sz="2800" dirty="0" smtClean="0"/>
              <a:t>backend </a:t>
            </a:r>
            <a:r>
              <a:rPr lang="ru-RU" sz="2800" dirty="0" smtClean="0"/>
              <a:t>для переводчиков.</a:t>
            </a:r>
            <a:br>
              <a:rPr lang="ru-RU" sz="2800" dirty="0" smtClean="0"/>
            </a:br>
            <a:r>
              <a:rPr lang="ru-RU" sz="3600" b="1" dirty="0"/>
              <a:t/>
            </a:r>
            <a:br>
              <a:rPr lang="ru-RU" sz="3600" b="1" dirty="0"/>
            </a:br>
            <a:endParaRPr lang="de-AT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826" y="6167824"/>
            <a:ext cx="1084268" cy="56486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0709" r="49641" b="55103"/>
          <a:stretch/>
        </p:blipFill>
        <p:spPr>
          <a:xfrm>
            <a:off x="1468855" y="2791325"/>
            <a:ext cx="8998618" cy="351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Продолжение </a:t>
            </a:r>
            <a:r>
              <a:rPr lang="de-DE" dirty="0" smtClean="0"/>
              <a:t>o Django </a:t>
            </a:r>
            <a:r>
              <a:rPr lang="ru-RU" dirty="0" smtClean="0"/>
              <a:t>завтра в10:</a:t>
            </a:r>
            <a:r>
              <a:rPr lang="ru-RU" dirty="0" smtClean="0">
                <a:sym typeface="Wingdings" panose="05000000000000000000" pitchFamily="2" charset="2"/>
              </a:rPr>
              <a:t>00</a:t>
            </a:r>
            <a:r>
              <a:rPr lang="ru-RU" dirty="0" smtClean="0"/>
              <a:t>. 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826" y="6167824"/>
            <a:ext cx="1084268" cy="56486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82627" y="2060575"/>
            <a:ext cx="10754315" cy="4195763"/>
          </a:xfrm>
        </p:spPr>
        <p:txBody>
          <a:bodyPr>
            <a:normAutofit fontScale="92500" lnSpcReduction="20000"/>
          </a:bodyPr>
          <a:lstStyle/>
          <a:p>
            <a:endParaRPr lang="ru-RU" sz="3600" dirty="0" smtClean="0"/>
          </a:p>
          <a:p>
            <a:r>
              <a:rPr lang="ru-RU" sz="3200" dirty="0" smtClean="0"/>
              <a:t>Спасибо за ваше внимание!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/>
              <a:t>Г</a:t>
            </a:r>
            <a:r>
              <a:rPr lang="ru-RU" sz="3200" dirty="0" smtClean="0"/>
              <a:t>отов </a:t>
            </a:r>
            <a:r>
              <a:rPr lang="ru-RU" sz="3200" dirty="0"/>
              <a:t>ответить на ваши </a:t>
            </a:r>
            <a:r>
              <a:rPr lang="ru-RU" sz="3200" dirty="0" smtClean="0"/>
              <a:t>вопросы</a:t>
            </a:r>
          </a:p>
          <a:p>
            <a:endParaRPr lang="ru-RU" sz="3200" dirty="0" smtClean="0"/>
          </a:p>
          <a:p>
            <a:r>
              <a:rPr lang="ru-RU" sz="3200" dirty="0" err="1" smtClean="0"/>
              <a:t>Репозитории</a:t>
            </a:r>
            <a:endParaRPr lang="ru-RU" sz="3200" dirty="0" smtClean="0"/>
          </a:p>
          <a:p>
            <a:r>
              <a:rPr lang="de-DE" sz="3200" u="sng" dirty="0">
                <a:solidFill>
                  <a:schemeClr val="tx1">
                    <a:lumMod val="65000"/>
                  </a:schemeClr>
                </a:solidFill>
                <a:hlinkClick r:id="rId3"/>
              </a:rPr>
              <a:t>https://bitbucket.org/danilovmy/python_conferences</a:t>
            </a:r>
            <a:r>
              <a:rPr lang="de-DE" sz="3200" u="sng" dirty="0" smtClean="0">
                <a:solidFill>
                  <a:schemeClr val="tx1">
                    <a:lumMod val="65000"/>
                  </a:schemeClr>
                </a:solidFill>
                <a:hlinkClick r:id="rId3"/>
              </a:rPr>
              <a:t>/</a:t>
            </a:r>
            <a:endParaRPr lang="ru-RU" sz="3200" u="sng" dirty="0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de-AT" sz="3200" dirty="0"/>
              <a:t>https://github.com/mom1/django-tof</a:t>
            </a:r>
            <a:endParaRPr lang="ru-RU" sz="3200" dirty="0" smtClean="0"/>
          </a:p>
          <a:p>
            <a:endParaRPr lang="de-AT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67" y="2060575"/>
            <a:ext cx="2857500" cy="2857500"/>
          </a:xfrm>
        </p:spPr>
      </p:pic>
    </p:spTree>
    <p:extLst>
      <p:ext uri="{BB962C8B-B14F-4D97-AF65-F5344CB8AC3E}">
        <p14:creationId xmlns:p14="http://schemas.microsoft.com/office/powerpoint/2010/main" val="18124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</vt:lpstr>
      <vt:lpstr> Django-TOF workshop </vt:lpstr>
      <vt:lpstr>Максим Данилов.  Компания wPsoft Разрешено пить на рабочем месте в рабочее время. </vt:lpstr>
      <vt:lpstr>   </vt:lpstr>
      <vt:lpstr>Что есть: i18n Наше все. </vt:lpstr>
      <vt:lpstr>Django.contrb.admin – i18n Jsonizer  </vt:lpstr>
      <vt:lpstr>В чем ограничения: </vt:lpstr>
      <vt:lpstr>Django-TOF от wPsoft Модуль для создания переводов моделей на лету, коллектор переводов статических  текстов и backend для переводчиков.  </vt:lpstr>
      <vt:lpstr>Django-TOF от wPsoft Модуль для создания переводов моделей на лету, коллектор переводов статических  текстов и backend для переводчиков.  </vt:lpstr>
      <vt:lpstr>Продолжение o Django завтра в10:00. </vt:lpstr>
      <vt:lpstr>Продолжение завтра и 27-28 сентября. Родной nested Inline в Inline Django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Admin Panel</dc:title>
  <dc:creator>winePad</dc:creator>
  <cp:lastModifiedBy>winePad</cp:lastModifiedBy>
  <cp:revision>155</cp:revision>
  <dcterms:created xsi:type="dcterms:W3CDTF">2021-07-27T17:08:48Z</dcterms:created>
  <dcterms:modified xsi:type="dcterms:W3CDTF">2022-10-17T14:30:13Z</dcterms:modified>
</cp:coreProperties>
</file>