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278" r:id="rId5"/>
    <p:sldId id="296" r:id="rId6"/>
    <p:sldId id="276" r:id="rId7"/>
    <p:sldId id="330" r:id="rId8"/>
    <p:sldId id="324" r:id="rId9"/>
    <p:sldId id="331" r:id="rId10"/>
    <p:sldId id="325" r:id="rId11"/>
    <p:sldId id="332" r:id="rId12"/>
    <p:sldId id="327" r:id="rId13"/>
    <p:sldId id="333" r:id="rId14"/>
    <p:sldId id="336" r:id="rId15"/>
    <p:sldId id="337" r:id="rId16"/>
    <p:sldId id="269" r:id="rId17"/>
    <p:sldId id="328" r:id="rId18"/>
    <p:sldId id="329" r:id="rId19"/>
    <p:sldId id="29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A5D"/>
    <a:srgbClr val="203C90"/>
    <a:srgbClr val="1CCAD8"/>
    <a:srgbClr val="2B4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5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9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E558-F002-4F23-BA23-0C5DBDDB9711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4F35-4B9D-45EA-9B9C-3F658ADB1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7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00" y="34923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/>
            </a:r>
            <a:br>
              <a:rPr lang="en-US" sz="3200" b="1" u="sng" dirty="0" smtClean="0">
                <a:solidFill>
                  <a:schemeClr val="bg1"/>
                </a:solidFill>
              </a:rPr>
            </a:br>
            <a:r>
              <a:rPr lang="en-US" sz="9600" b="1" dirty="0" smtClean="0"/>
              <a:t>Carpe diem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Maxim </a:t>
            </a:r>
            <a:r>
              <a:rPr lang="en-US" sz="3200" b="1" dirty="0"/>
              <a:t>Danilov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28" y="875616"/>
            <a:ext cx="9144000" cy="1655762"/>
          </a:xfrm>
        </p:spPr>
        <p:txBody>
          <a:bodyPr>
            <a:normAutofit/>
          </a:bodyPr>
          <a:lstStyle/>
          <a:p>
            <a:r>
              <a:rPr lang="en-GB" sz="9600" dirty="0" smtClean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2023</a:t>
            </a:r>
            <a:endParaRPr lang="en-GB" sz="96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/>
        </p:nvSpPr>
        <p:spPr>
          <a:xfrm>
            <a:off x="843016" y="6510621"/>
            <a:ext cx="817832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b="1" i="0" kern="1200">
                <a:solidFill>
                  <a:srgbClr val="430632"/>
                </a:solidFill>
                <a:latin typeface="PT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tx1"/>
                </a:solidFill>
              </a:rPr>
              <a:t>D.I. mag. Maxim </a:t>
            </a:r>
            <a:r>
              <a:rPr lang="de-AT" dirty="0" err="1">
                <a:solidFill>
                  <a:schemeClr val="tx1"/>
                </a:solidFill>
              </a:rPr>
              <a:t>Danilov</a:t>
            </a:r>
            <a:r>
              <a:rPr lang="de-AT" dirty="0">
                <a:solidFill>
                  <a:schemeClr val="tx1"/>
                </a:solidFill>
              </a:rPr>
              <a:t>, </a:t>
            </a:r>
            <a:r>
              <a:rPr lang="de-AT" dirty="0" err="1">
                <a:solidFill>
                  <a:schemeClr val="tx1"/>
                </a:solidFill>
              </a:rPr>
              <a:t>wP</a:t>
            </a:r>
            <a:r>
              <a:rPr lang="de-AT" dirty="0">
                <a:solidFill>
                  <a:schemeClr val="tx1"/>
                </a:solidFill>
              </a:rPr>
              <a:t> soft </a:t>
            </a:r>
            <a:r>
              <a:rPr lang="de-AT" dirty="0" err="1">
                <a:solidFill>
                  <a:schemeClr val="tx1"/>
                </a:solidFill>
              </a:rPr>
              <a:t>Gmbh</a:t>
            </a:r>
            <a:r>
              <a:rPr lang="de-AT" dirty="0">
                <a:solidFill>
                  <a:schemeClr val="tx1"/>
                </a:solidFill>
              </a:rPr>
              <a:t>.		maxim@wpsoft.at		@</a:t>
            </a:r>
            <a:r>
              <a:rPr lang="de-AT" dirty="0" err="1">
                <a:solidFill>
                  <a:schemeClr val="tx1"/>
                </a:solidFill>
              </a:rPr>
              <a:t>danilovmy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83" y="169260"/>
            <a:ext cx="3390899" cy="664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5"/>
            <a:ext cx="8527774" cy="2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Django </a:t>
            </a:r>
            <a:r>
              <a:rPr lang="de-AT" dirty="0" err="1"/>
              <a:t>Con</a:t>
            </a:r>
            <a:r>
              <a:rPr lang="de-AT" dirty="0"/>
              <a:t> </a:t>
            </a:r>
            <a:r>
              <a:rPr lang="de-AT" dirty="0" err="1" smtClean="0"/>
              <a:t>us</a:t>
            </a:r>
            <a:r>
              <a:rPr lang="de-AT" dirty="0" smtClean="0"/>
              <a:t> 2022, Oktober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4" t="1471" r="35621" b="23672"/>
          <a:stretch/>
        </p:blipFill>
        <p:spPr>
          <a:xfrm>
            <a:off x="838200" y="2189691"/>
            <a:ext cx="4834467" cy="3654401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Django </a:t>
            </a:r>
            <a:r>
              <a:rPr lang="de-AT" dirty="0" err="1"/>
              <a:t>Con</a:t>
            </a:r>
            <a:r>
              <a:rPr lang="de-AT" dirty="0"/>
              <a:t> </a:t>
            </a:r>
            <a:r>
              <a:rPr lang="de-AT" dirty="0" err="1" smtClean="0"/>
              <a:t>us</a:t>
            </a:r>
            <a:r>
              <a:rPr lang="de-AT" dirty="0" smtClean="0"/>
              <a:t> 2022, Oktober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4" t="1471" r="35621" b="23672"/>
          <a:stretch/>
        </p:blipFill>
        <p:spPr>
          <a:xfrm>
            <a:off x="838200" y="2189691"/>
            <a:ext cx="4834467" cy="365440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1" r="7193"/>
          <a:stretch/>
        </p:blipFill>
        <p:spPr>
          <a:xfrm>
            <a:off x="6911116" y="2048933"/>
            <a:ext cx="4036284" cy="4023149"/>
          </a:xfrm>
        </p:spPr>
      </p:pic>
    </p:spTree>
    <p:extLst>
      <p:ext uri="{BB962C8B-B14F-4D97-AF65-F5344CB8AC3E}">
        <p14:creationId xmlns:p14="http://schemas.microsoft.com/office/powerpoint/2010/main" val="36058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Py</a:t>
            </a:r>
            <a:r>
              <a:rPr lang="de-AT" dirty="0" smtClean="0"/>
              <a:t> </a:t>
            </a:r>
            <a:r>
              <a:rPr lang="de-AT" dirty="0" err="1" smtClean="0"/>
              <a:t>Con</a:t>
            </a:r>
            <a:r>
              <a:rPr lang="de-AT" dirty="0" smtClean="0"/>
              <a:t> DE 2023, April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1"/>
          <a:stretch/>
        </p:blipFill>
        <p:spPr>
          <a:xfrm>
            <a:off x="1291226" y="1431234"/>
            <a:ext cx="3904488" cy="48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Py</a:t>
            </a:r>
            <a:r>
              <a:rPr lang="de-AT" dirty="0" smtClean="0"/>
              <a:t> </a:t>
            </a:r>
            <a:r>
              <a:rPr lang="de-AT" dirty="0" err="1" smtClean="0"/>
              <a:t>Con</a:t>
            </a:r>
            <a:r>
              <a:rPr lang="de-AT" dirty="0" smtClean="0"/>
              <a:t> DE 2023, April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7" t="32178" r="11603" b="8282"/>
          <a:stretch/>
        </p:blipFill>
        <p:spPr>
          <a:xfrm>
            <a:off x="6942665" y="1690688"/>
            <a:ext cx="3970867" cy="42784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1"/>
          <a:stretch/>
        </p:blipFill>
        <p:spPr>
          <a:xfrm>
            <a:off x="1291226" y="1431234"/>
            <a:ext cx="3904488" cy="48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Py</a:t>
            </a:r>
            <a:r>
              <a:rPr lang="de-AT" dirty="0" smtClean="0"/>
              <a:t> </a:t>
            </a:r>
            <a:r>
              <a:rPr lang="de-AT" dirty="0" err="1" smtClean="0"/>
              <a:t>Con</a:t>
            </a:r>
            <a:r>
              <a:rPr lang="de-AT" dirty="0" smtClean="0"/>
              <a:t> IT 2023, May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 am </a:t>
            </a:r>
            <a:r>
              <a:rPr lang="en-GB" dirty="0" err="1" smtClean="0"/>
              <a:t>hier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3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Py</a:t>
            </a:r>
            <a:r>
              <a:rPr lang="de-AT" dirty="0" smtClean="0"/>
              <a:t> </a:t>
            </a:r>
            <a:r>
              <a:rPr lang="de-AT" dirty="0" err="1" smtClean="0"/>
              <a:t>Con</a:t>
            </a:r>
            <a:r>
              <a:rPr lang="de-AT" dirty="0" smtClean="0"/>
              <a:t> IT 2023, May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1" r="14774" b="25556"/>
          <a:stretch/>
        </p:blipFill>
        <p:spPr>
          <a:xfrm>
            <a:off x="6479116" y="1825625"/>
            <a:ext cx="4383617" cy="426719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0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Let's</a:t>
            </a:r>
            <a:r>
              <a:rPr lang="de-AT" dirty="0"/>
              <a:t> </a:t>
            </a:r>
            <a:r>
              <a:rPr lang="de-AT" dirty="0" err="1"/>
              <a:t>take</a:t>
            </a:r>
            <a:r>
              <a:rPr lang="de-AT" dirty="0"/>
              <a:t> </a:t>
            </a:r>
            <a:r>
              <a:rPr lang="de-AT" dirty="0" err="1"/>
              <a:t>python</a:t>
            </a:r>
            <a:r>
              <a:rPr lang="de-AT" dirty="0"/>
              <a:t> </a:t>
            </a:r>
            <a:r>
              <a:rPr lang="de-AT" dirty="0" err="1"/>
              <a:t>built</a:t>
            </a:r>
            <a:r>
              <a:rPr lang="de-AT" dirty="0"/>
              <a:t>-in </a:t>
            </a:r>
            <a:r>
              <a:rPr lang="de-AT" b="1" dirty="0"/>
              <a:t>ITER</a:t>
            </a:r>
            <a:r>
              <a:rPr lang="de-AT" b="1" dirty="0" smtClean="0"/>
              <a:t>() (</a:t>
            </a:r>
            <a:r>
              <a:rPr lang="de-AT" dirty="0"/>
              <a:t>PEP </a:t>
            </a:r>
            <a:r>
              <a:rPr lang="de-AT" dirty="0" smtClean="0"/>
              <a:t>234</a:t>
            </a:r>
            <a:r>
              <a:rPr lang="de-AT" b="1" dirty="0" smtClean="0"/>
              <a:t>)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3300" b="1" dirty="0"/>
          </a:p>
          <a:p>
            <a:endParaRPr lang="de-AT" sz="3300" b="1" dirty="0" smtClean="0"/>
          </a:p>
          <a:p>
            <a:r>
              <a:rPr lang="de-AT" sz="3300" b="1" dirty="0" err="1" smtClean="0"/>
              <a:t>iter</a:t>
            </a:r>
            <a:r>
              <a:rPr lang="de-AT" sz="3300" dirty="0" smtClean="0"/>
              <a:t>(</a:t>
            </a:r>
            <a:r>
              <a:rPr lang="de-AT" sz="3300" i="1" dirty="0" err="1" smtClean="0"/>
              <a:t>collable</a:t>
            </a:r>
            <a:r>
              <a:rPr lang="de-AT" sz="3300" dirty="0" smtClean="0"/>
              <a:t>,</a:t>
            </a:r>
            <a:r>
              <a:rPr lang="de-AT" sz="3300" dirty="0"/>
              <a:t> </a:t>
            </a:r>
            <a:r>
              <a:rPr lang="de-AT" sz="3300" i="1" dirty="0" err="1"/>
              <a:t>sentinel</a:t>
            </a:r>
            <a:r>
              <a:rPr lang="de-AT" sz="3300" dirty="0" smtClean="0"/>
              <a:t>)  </a:t>
            </a:r>
          </a:p>
          <a:p>
            <a:pPr marL="0" indent="0">
              <a:buNone/>
            </a:pPr>
            <a:endParaRPr lang="de-AT" sz="3300" dirty="0"/>
          </a:p>
          <a:p>
            <a:pPr marL="0" indent="0">
              <a:buNone/>
            </a:pPr>
            <a:r>
              <a:rPr lang="de-AT" sz="3300" dirty="0" smtClean="0"/>
              <a:t># </a:t>
            </a:r>
            <a:r>
              <a:rPr lang="de-AT" sz="3300" dirty="0" err="1" smtClean="0"/>
              <a:t>stop</a:t>
            </a:r>
            <a:r>
              <a:rPr lang="de-AT" sz="3300" dirty="0" smtClean="0"/>
              <a:t> </a:t>
            </a:r>
            <a:r>
              <a:rPr lang="de-AT" sz="3300" dirty="0" err="1" smtClean="0"/>
              <a:t>if</a:t>
            </a:r>
            <a:r>
              <a:rPr lang="de-AT" sz="3300" dirty="0" smtClean="0"/>
              <a:t> </a:t>
            </a:r>
            <a:r>
              <a:rPr lang="de-AT" sz="3300" i="1" dirty="0" err="1" smtClean="0"/>
              <a:t>collable</a:t>
            </a:r>
            <a:r>
              <a:rPr lang="de-AT" sz="3300" i="1" dirty="0" smtClean="0"/>
              <a:t>() </a:t>
            </a:r>
            <a:r>
              <a:rPr lang="de-AT" sz="3300" dirty="0" smtClean="0"/>
              <a:t>== </a:t>
            </a:r>
            <a:r>
              <a:rPr lang="de-AT" sz="3300" i="1" dirty="0" err="1" smtClean="0"/>
              <a:t>sentinel</a:t>
            </a:r>
            <a:endParaRPr lang="ru-RU" sz="3300" dirty="0" smtClean="0"/>
          </a:p>
          <a:p>
            <a:endParaRPr lang="de-AT" sz="4000" dirty="0" smtClean="0"/>
          </a:p>
          <a:p>
            <a:endParaRPr lang="en-GB" dirty="0" smtClean="0"/>
          </a:p>
          <a:p>
            <a:endParaRPr lang="ru-RU" dirty="0" smtClean="0"/>
          </a:p>
          <a:p>
            <a:endParaRPr lang="de-A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infinity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.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4000" dirty="0" smtClean="0"/>
          </a:p>
          <a:p>
            <a:endParaRPr lang="en-GB" dirty="0" smtClean="0"/>
          </a:p>
          <a:p>
            <a:endParaRPr lang="ru-RU" dirty="0" smtClean="0"/>
          </a:p>
          <a:p>
            <a:endParaRPr lang="de-AT" dirty="0" smtClean="0"/>
          </a:p>
          <a:p>
            <a:endParaRPr lang="ru-RU" dirty="0" smtClean="0"/>
          </a:p>
          <a:p>
            <a:pPr algn="r"/>
            <a:r>
              <a:rPr lang="de-AT" dirty="0"/>
              <a:t>Profit</a:t>
            </a:r>
            <a:r>
              <a:rPr lang="de-AT" dirty="0" smtClean="0"/>
              <a:t>: </a:t>
            </a:r>
            <a:r>
              <a:rPr lang="de-AT" dirty="0" err="1" smtClean="0"/>
              <a:t>better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itertools</a:t>
            </a:r>
            <a:r>
              <a:rPr lang="de-AT" dirty="0" smtClean="0"/>
              <a:t> </a:t>
            </a:r>
            <a:r>
              <a:rPr lang="de-AT" dirty="0" err="1" smtClean="0"/>
              <a:t>infinity</a:t>
            </a:r>
            <a:r>
              <a:rPr lang="de-AT" dirty="0" smtClean="0"/>
              <a:t> </a:t>
            </a:r>
            <a:r>
              <a:rPr lang="de-AT" dirty="0" err="1" smtClean="0"/>
              <a:t>generators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0573" t="6722" r="50816" b="91228"/>
          <a:stretch/>
        </p:blipFill>
        <p:spPr>
          <a:xfrm>
            <a:off x="496625" y="3019647"/>
            <a:ext cx="11137585" cy="46015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Declare</a:t>
            </a:r>
            <a:r>
              <a:rPr lang="de-AT" dirty="0" smtClean="0"/>
              <a:t> Loop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life</a:t>
            </a:r>
            <a:r>
              <a:rPr lang="de-AT" dirty="0" smtClean="0"/>
              <a:t>: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endParaRPr lang="ru-RU" dirty="0" smtClean="0"/>
          </a:p>
          <a:p>
            <a:endParaRPr lang="de-AT" dirty="0" smtClean="0"/>
          </a:p>
          <a:p>
            <a:endParaRPr lang="ru-RU" dirty="0" smtClean="0"/>
          </a:p>
          <a:p>
            <a:pPr algn="r"/>
            <a:endParaRPr lang="de-AT" dirty="0" smtClean="0"/>
          </a:p>
          <a:p>
            <a:pPr algn="r"/>
            <a:r>
              <a:rPr lang="de-AT" dirty="0" smtClean="0"/>
              <a:t>Profit: </a:t>
            </a:r>
            <a:r>
              <a:rPr lang="de-AT" dirty="0" err="1" smtClean="0"/>
              <a:t>stay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moment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573" t="10610" r="61635" b="84876"/>
          <a:stretch/>
        </p:blipFill>
        <p:spPr>
          <a:xfrm>
            <a:off x="725225" y="2387601"/>
            <a:ext cx="9595641" cy="1403918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/>
              <a:t>THANK YOU</a:t>
            </a:r>
            <a:br>
              <a:rPr lang="de-AT" b="1" dirty="0"/>
            </a:br>
            <a:r>
              <a:rPr lang="de-AT" b="1" dirty="0"/>
              <a:t>FOR YOUR ATTENTION</a:t>
            </a:r>
            <a:r>
              <a:rPr lang="de-AT" b="1" dirty="0" smtClean="0"/>
              <a:t>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430632"/>
              </a:buClr>
            </a:pPr>
            <a:r>
              <a:rPr lang="en-US" b="1" dirty="0">
                <a:solidFill>
                  <a:srgbClr val="E94F37"/>
                </a:solidFill>
              </a:rPr>
              <a:t>Maxim Danilov</a:t>
            </a:r>
          </a:p>
          <a:p>
            <a:pPr>
              <a:buClr>
                <a:srgbClr val="430632"/>
              </a:buClr>
            </a:pPr>
            <a:r>
              <a:rPr lang="en-US" b="1" dirty="0">
                <a:solidFill>
                  <a:srgbClr val="E94F37"/>
                </a:solidFill>
              </a:rPr>
              <a:t>maxim@wpsoft.at</a:t>
            </a:r>
            <a:endParaRPr lang="en-US" dirty="0">
              <a:solidFill>
                <a:srgbClr val="E94F37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 Talk on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A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Europython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2023</a:t>
            </a:r>
            <a:r>
              <a:rPr lang="de-AT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endParaRPr lang="de-AT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AT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17-23 </a:t>
            </a:r>
            <a:r>
              <a:rPr lang="de-A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July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Prague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de-AT" dirty="0" smtClean="0"/>
              <a:t>. 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9822935" y="6302376"/>
            <a:ext cx="1273325" cy="304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rgbClr val="430632"/>
                </a:solidFill>
                <a:latin typeface="PT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ADE1B-0456-406C-83D7-FFC7E41D47BD}" type="datetime1">
              <a:rPr lang="de-AT" smtClean="0"/>
              <a:pPr/>
              <a:t>27.05.2023</a:t>
            </a:fld>
            <a:endParaRPr lang="de-AT" dirty="0"/>
          </a:p>
        </p:txBody>
      </p:sp>
      <p:sp>
        <p:nvSpPr>
          <p:cNvPr id="7" name="Footer Placeholder 1"/>
          <p:cNvSpPr>
            <a:spLocks noGrp="1"/>
          </p:cNvSpPr>
          <p:nvPr/>
        </p:nvSpPr>
        <p:spPr>
          <a:xfrm>
            <a:off x="294376" y="6302376"/>
            <a:ext cx="817832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600" b="1" i="0" kern="1200">
                <a:solidFill>
                  <a:srgbClr val="430632"/>
                </a:solidFill>
                <a:latin typeface="PT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D.I. mag. Maxim </a:t>
            </a:r>
            <a:r>
              <a:rPr lang="de-AT" dirty="0" err="1"/>
              <a:t>Danilov</a:t>
            </a:r>
            <a:r>
              <a:rPr lang="de-AT" dirty="0"/>
              <a:t>, </a:t>
            </a:r>
            <a:r>
              <a:rPr lang="de-AT" dirty="0" err="1"/>
              <a:t>wP</a:t>
            </a:r>
            <a:r>
              <a:rPr lang="de-AT" dirty="0"/>
              <a:t> soft </a:t>
            </a:r>
            <a:r>
              <a:rPr lang="de-AT" dirty="0" err="1"/>
              <a:t>Gmbh</a:t>
            </a:r>
            <a:r>
              <a:rPr lang="de-AT" dirty="0"/>
              <a:t>.		maxim@wpsoft.at		@</a:t>
            </a:r>
            <a:r>
              <a:rPr lang="de-AT" dirty="0" err="1"/>
              <a:t>danilovmy</a:t>
            </a:r>
            <a:endParaRPr lang="de-AT" dirty="0"/>
          </a:p>
        </p:txBody>
      </p:sp>
      <p:sp>
        <p:nvSpPr>
          <p:cNvPr id="8" name="Slide Number Placeholder 4"/>
          <p:cNvSpPr>
            <a:spLocks noGrp="1"/>
          </p:cNvSpPr>
          <p:nvPr/>
        </p:nvSpPr>
        <p:spPr bwMode="gray">
          <a:xfrm>
            <a:off x="11096260" y="6302376"/>
            <a:ext cx="801367" cy="304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de-AT" sz="1600" b="0" i="0" kern="1200">
                <a:solidFill>
                  <a:srgbClr val="430632"/>
                </a:solidFill>
                <a:latin typeface="PT Sans" panose="020B05030202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C2F61E-B0F0-43F5-A15F-BB9D0256AC60}" type="slidenum">
              <a:rPr lang="de-AT" smtClean="0"/>
              <a:pPr/>
              <a:t>19</a:t>
            </a:fld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40475C-1E42-D7AC-4168-821361D62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20" y="361353"/>
            <a:ext cx="2548248" cy="1245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6" y="2668902"/>
            <a:ext cx="3432544" cy="34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 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Maxim Danilov, 25 years in software development</a:t>
            </a:r>
          </a:p>
          <a:p>
            <a:r>
              <a:rPr lang="en-GB" dirty="0" smtClean="0"/>
              <a:t>10 years </a:t>
            </a:r>
            <a:r>
              <a:rPr lang="de-AT" dirty="0" err="1" smtClean="0"/>
              <a:t>Assembly</a:t>
            </a:r>
            <a:r>
              <a:rPr lang="en-GB" dirty="0" smtClean="0"/>
              <a:t>, 9 years python.</a:t>
            </a:r>
          </a:p>
          <a:p>
            <a:r>
              <a:rPr lang="en-GB" dirty="0" smtClean="0"/>
              <a:t>Speaker on conferences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All my talks on:</a:t>
            </a:r>
            <a:r>
              <a:rPr lang="en-GB" dirty="0"/>
              <a:t> </a:t>
            </a:r>
            <a:r>
              <a:rPr lang="en-GB" dirty="0" smtClean="0"/>
              <a:t>https</a:t>
            </a:r>
            <a:r>
              <a:rPr lang="en-GB" dirty="0"/>
              <a:t>://</a:t>
            </a:r>
            <a:r>
              <a:rPr lang="en-GB" dirty="0" smtClean="0"/>
              <a:t>bitbucket.org/danilovmy/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95" y="3391785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to companies: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430632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1E1E1E"/>
              </a:solidFill>
            </a:endParaRP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395" y="5712997"/>
            <a:ext cx="9659679" cy="1551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digitalization in the camping industry in the </a:t>
            </a:r>
            <a:r>
              <a:rPr lang="en-US" dirty="0" smtClean="0"/>
              <a:t>EU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5EF57-E4CB-0BBC-90B0-0604035EB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95" y="2469717"/>
            <a:ext cx="2727161" cy="133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2591003"/>
            <a:ext cx="4430560" cy="14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30632"/>
                </a:solidFill>
              </a:rPr>
              <a:t>Special thanks to Persons who support me</a:t>
            </a:r>
            <a:r>
              <a:rPr lang="en-US" b="1" dirty="0" smtClean="0">
                <a:solidFill>
                  <a:srgbClr val="430632"/>
                </a:solidFill>
              </a:rPr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1E1E1E"/>
                </a:solidFill>
              </a:rPr>
              <a:t>Anastasia </a:t>
            </a:r>
            <a:r>
              <a:rPr lang="en-GB" dirty="0" err="1">
                <a:solidFill>
                  <a:srgbClr val="1E1E1E"/>
                </a:solidFill>
              </a:rPr>
              <a:t>Senn</a:t>
            </a:r>
            <a:r>
              <a:rPr lang="en-GB" dirty="0">
                <a:solidFill>
                  <a:srgbClr val="1E1E1E"/>
                </a:solidFill>
              </a:rPr>
              <a:t> – </a:t>
            </a:r>
            <a:r>
              <a:rPr lang="en-GB" dirty="0">
                <a:solidFill>
                  <a:srgbClr val="E94F37"/>
                </a:solidFill>
              </a:rPr>
              <a:t>design</a:t>
            </a:r>
            <a:r>
              <a:rPr lang="en-GB" dirty="0">
                <a:solidFill>
                  <a:srgbClr val="0760E0"/>
                </a:solidFill>
              </a:rPr>
              <a:t/>
            </a:r>
            <a:br>
              <a:rPr lang="en-GB" dirty="0">
                <a:solidFill>
                  <a:srgbClr val="0760E0"/>
                </a:solidFill>
              </a:rPr>
            </a:br>
            <a:endParaRPr lang="en-GB" dirty="0" smtClean="0">
              <a:solidFill>
                <a:srgbClr val="0760E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1E1E1E"/>
                </a:solidFill>
              </a:rPr>
              <a:t>Pavel </a:t>
            </a:r>
            <a:r>
              <a:rPr lang="en-GB" dirty="0" err="1">
                <a:solidFill>
                  <a:srgbClr val="1E1E1E"/>
                </a:solidFill>
              </a:rPr>
              <a:t>Pilikin</a:t>
            </a:r>
            <a:r>
              <a:rPr lang="en-GB" dirty="0">
                <a:solidFill>
                  <a:srgbClr val="1E1E1E"/>
                </a:solidFill>
              </a:rPr>
              <a:t> - </a:t>
            </a:r>
            <a:r>
              <a:rPr lang="en-GB" dirty="0">
                <a:solidFill>
                  <a:srgbClr val="E94F37"/>
                </a:solidFill>
              </a:rPr>
              <a:t>development</a:t>
            </a:r>
            <a:r>
              <a:rPr lang="en-GB" dirty="0">
                <a:solidFill>
                  <a:srgbClr val="0760E0"/>
                </a:solidFill>
              </a:rPr>
              <a:t/>
            </a:r>
            <a:br>
              <a:rPr lang="en-GB" dirty="0">
                <a:solidFill>
                  <a:srgbClr val="0760E0"/>
                </a:solidFill>
              </a:rPr>
            </a:br>
            <a:endParaRPr lang="en-GB" dirty="0" smtClean="0">
              <a:solidFill>
                <a:srgbClr val="0760E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1E1E1E"/>
                </a:solidFill>
              </a:rPr>
              <a:t>Martin </a:t>
            </a:r>
            <a:r>
              <a:rPr lang="en-GB" dirty="0" err="1">
                <a:solidFill>
                  <a:srgbClr val="1E1E1E"/>
                </a:solidFill>
              </a:rPr>
              <a:t>Achenrainer</a:t>
            </a:r>
            <a:r>
              <a:rPr lang="en-GB" dirty="0">
                <a:solidFill>
                  <a:srgbClr val="1E1E1E"/>
                </a:solidFill>
              </a:rPr>
              <a:t> </a:t>
            </a:r>
            <a:r>
              <a:rPr lang="en-GB" dirty="0" smtClean="0">
                <a:solidFill>
                  <a:srgbClr val="1E1E1E"/>
                </a:solidFill>
              </a:rPr>
              <a:t>– </a:t>
            </a:r>
            <a:r>
              <a:rPr lang="en-GB" dirty="0" smtClean="0">
                <a:solidFill>
                  <a:srgbClr val="E94F37"/>
                </a:solidFill>
              </a:rPr>
              <a:t>testing</a:t>
            </a:r>
          </a:p>
          <a:p>
            <a:pPr marL="0" indent="0">
              <a:buNone/>
            </a:pPr>
            <a:endParaRPr lang="de-AT" dirty="0">
              <a:solidFill>
                <a:srgbClr val="E94F37"/>
              </a:solidFill>
            </a:endParaRPr>
          </a:p>
          <a:p>
            <a:pPr marL="0" indent="0">
              <a:buNone/>
            </a:pPr>
            <a:endParaRPr lang="de-AT" dirty="0" smtClean="0">
              <a:solidFill>
                <a:srgbClr val="E94F37"/>
              </a:solidFill>
            </a:endParaRPr>
          </a:p>
          <a:p>
            <a:pPr marL="0" indent="0">
              <a:buNone/>
            </a:pPr>
            <a:r>
              <a:rPr lang="de-AT" dirty="0" err="1" smtClean="0">
                <a:solidFill>
                  <a:srgbClr val="E94F37"/>
                </a:solidFill>
              </a:rPr>
              <a:t>My</a:t>
            </a:r>
            <a:r>
              <a:rPr lang="de-AT" dirty="0" smtClean="0">
                <a:solidFill>
                  <a:srgbClr val="E94F37"/>
                </a:solidFill>
              </a:rPr>
              <a:t> </a:t>
            </a:r>
            <a:r>
              <a:rPr lang="de-AT" dirty="0" err="1" smtClean="0">
                <a:solidFill>
                  <a:srgbClr val="E94F37"/>
                </a:solidFill>
              </a:rPr>
              <a:t>family</a:t>
            </a:r>
            <a:r>
              <a:rPr lang="de-AT" dirty="0" smtClean="0">
                <a:solidFill>
                  <a:srgbClr val="E94F37"/>
                </a:solidFill>
              </a:rPr>
              <a:t>: </a:t>
            </a:r>
            <a:r>
              <a:rPr lang="de-AT" dirty="0" smtClean="0"/>
              <a:t>Elena, Maja &amp; Mark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5EF57-E4CB-0BBC-90B0-0604035EB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62" y="2235800"/>
            <a:ext cx="2727161" cy="13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 have a </a:t>
            </a:r>
            <a:r>
              <a:rPr lang="en-US" dirty="0"/>
              <a:t>talk about generators.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en-US" dirty="0"/>
              <a:t>In preparation for </a:t>
            </a:r>
            <a:r>
              <a:rPr lang="en-US" dirty="0" smtClean="0"/>
              <a:t>this talk, </a:t>
            </a:r>
            <a:r>
              <a:rPr lang="en-US" dirty="0"/>
              <a:t>I reviewed my past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 smtClean="0"/>
              <a:t>Why I am here</a:t>
            </a:r>
            <a:r>
              <a:rPr lang="en-US" dirty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 smtClean="0"/>
              <a:t>I </a:t>
            </a:r>
            <a:r>
              <a:rPr lang="en-US" dirty="0"/>
              <a:t>did, to be here?</a:t>
            </a:r>
            <a:endParaRPr lang="de-AT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4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PyCon</a:t>
            </a:r>
            <a:r>
              <a:rPr lang="de-AT" dirty="0" smtClean="0"/>
              <a:t> DE 2022, </a:t>
            </a:r>
            <a:r>
              <a:rPr lang="de-AT" dirty="0" err="1" smtClean="0"/>
              <a:t>april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745"/>
            <a:ext cx="5181600" cy="3457098"/>
          </a:xfrm>
        </p:spPr>
      </p:pic>
    </p:spTree>
    <p:extLst>
      <p:ext uri="{BB962C8B-B14F-4D97-AF65-F5344CB8AC3E}">
        <p14:creationId xmlns:p14="http://schemas.microsoft.com/office/powerpoint/2010/main" val="4070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PyCon</a:t>
            </a:r>
            <a:r>
              <a:rPr lang="de-AT" dirty="0" smtClean="0"/>
              <a:t> DE 2022, </a:t>
            </a:r>
            <a:r>
              <a:rPr lang="de-AT" dirty="0" err="1" smtClean="0"/>
              <a:t>april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608" t="8869" r="5065" b="11537"/>
          <a:stretch/>
        </p:blipFill>
        <p:spPr>
          <a:xfrm>
            <a:off x="838200" y="2480733"/>
            <a:ext cx="5156695" cy="306493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9" b="18789"/>
          <a:stretch/>
        </p:blipFill>
        <p:spPr>
          <a:xfrm>
            <a:off x="7193312" y="2133599"/>
            <a:ext cx="3745621" cy="406476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745"/>
            <a:ext cx="5181600" cy="34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Django </a:t>
            </a:r>
            <a:r>
              <a:rPr lang="de-AT" dirty="0" err="1"/>
              <a:t>Con</a:t>
            </a:r>
            <a:r>
              <a:rPr lang="de-AT" dirty="0"/>
              <a:t> </a:t>
            </a:r>
            <a:r>
              <a:rPr lang="de-AT" dirty="0" err="1" smtClean="0"/>
              <a:t>eu</a:t>
            </a:r>
            <a:r>
              <a:rPr lang="de-AT" dirty="0" smtClean="0"/>
              <a:t> 2022, </a:t>
            </a:r>
            <a:r>
              <a:rPr lang="de-AT" dirty="0" err="1" smtClean="0"/>
              <a:t>september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2"/>
          <a:stretch/>
        </p:blipFill>
        <p:spPr>
          <a:xfrm>
            <a:off x="990600" y="1893086"/>
            <a:ext cx="3970867" cy="428387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Django </a:t>
            </a:r>
            <a:r>
              <a:rPr lang="de-AT" dirty="0" err="1"/>
              <a:t>Con</a:t>
            </a:r>
            <a:r>
              <a:rPr lang="de-AT" dirty="0"/>
              <a:t> </a:t>
            </a:r>
            <a:r>
              <a:rPr lang="de-AT" dirty="0" err="1" smtClean="0"/>
              <a:t>eu</a:t>
            </a:r>
            <a:r>
              <a:rPr lang="de-AT" dirty="0" smtClean="0"/>
              <a:t> 2022, </a:t>
            </a:r>
            <a:r>
              <a:rPr lang="de-AT" dirty="0" err="1" smtClean="0"/>
              <a:t>september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2"/>
          <a:stretch/>
        </p:blipFill>
        <p:spPr>
          <a:xfrm>
            <a:off x="990600" y="1893086"/>
            <a:ext cx="3970867" cy="42838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2"/>
          <a:stretch/>
        </p:blipFill>
        <p:spPr>
          <a:xfrm>
            <a:off x="6580914" y="1893086"/>
            <a:ext cx="4315685" cy="4384089"/>
          </a:xfrm>
        </p:spPr>
      </p:pic>
    </p:spTree>
    <p:extLst>
      <p:ext uri="{BB962C8B-B14F-4D97-AF65-F5344CB8AC3E}">
        <p14:creationId xmlns:p14="http://schemas.microsoft.com/office/powerpoint/2010/main" val="30692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Poppins SemiBold</vt:lpstr>
      <vt:lpstr>PT Sans</vt:lpstr>
      <vt:lpstr>Wingdings</vt:lpstr>
      <vt:lpstr>Office Theme</vt:lpstr>
      <vt:lpstr> Carpe diem Maxim Danilov </vt:lpstr>
      <vt:lpstr>Who I Am</vt:lpstr>
      <vt:lpstr>Thanks to companies:</vt:lpstr>
      <vt:lpstr>Special thanks to Persons who support me:</vt:lpstr>
      <vt:lpstr>Today I have a talk about generators.</vt:lpstr>
      <vt:lpstr>PyCon DE 2022, april</vt:lpstr>
      <vt:lpstr>PyCon DE 2022, april</vt:lpstr>
      <vt:lpstr>Django Con eu 2022, september</vt:lpstr>
      <vt:lpstr>Django Con eu 2022, september</vt:lpstr>
      <vt:lpstr>Django Con us 2022, Oktober</vt:lpstr>
      <vt:lpstr>Django Con us 2022, Oktober</vt:lpstr>
      <vt:lpstr>Py Con DE 2023, April</vt:lpstr>
      <vt:lpstr>Py Con DE 2023, April</vt:lpstr>
      <vt:lpstr>Py Con IT 2023, May</vt:lpstr>
      <vt:lpstr>Py Con IT 2023, May</vt:lpstr>
      <vt:lpstr>Let's take python built-in ITER() (PEP 234)</vt:lpstr>
      <vt:lpstr>We can create infinity generator.</vt:lpstr>
      <vt:lpstr>Declare Loop of our life: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winePad</dc:creator>
  <cp:lastModifiedBy>winePad</cp:lastModifiedBy>
  <cp:revision>112</cp:revision>
  <dcterms:created xsi:type="dcterms:W3CDTF">2023-03-16T09:40:15Z</dcterms:created>
  <dcterms:modified xsi:type="dcterms:W3CDTF">2023-05-27T07:47:11Z</dcterms:modified>
</cp:coreProperties>
</file>