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5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7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5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4BB2-ABFD-4252-BA4C-86E51B5768DF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escout24.wpshop.at/de/products/4876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293429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Приключения </a:t>
            </a:r>
            <a:r>
              <a:rPr lang="ru-RU" dirty="0" err="1" smtClean="0"/>
              <a:t>Asyncio</a:t>
            </a:r>
            <a:r>
              <a:rPr lang="ru-RU" dirty="0" smtClean="0"/>
              <a:t> в альтернативной реальности.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649" y="43259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Acyncio</a:t>
            </a:r>
            <a:r>
              <a:rPr lang="de-AT" dirty="0" smtClean="0"/>
              <a:t> </a:t>
            </a:r>
            <a:r>
              <a:rPr lang="en-GB" dirty="0" smtClean="0"/>
              <a:t>Curio Trio &amp;Friends</a:t>
            </a:r>
          </a:p>
          <a:p>
            <a:endParaRPr lang="de-AT" dirty="0" smtClean="0"/>
          </a:p>
          <a:p>
            <a:r>
              <a:rPr lang="ru-RU" dirty="0" err="1" smtClean="0"/>
              <a:t>Репозиторий</a:t>
            </a:r>
            <a:endParaRPr lang="de-AT" dirty="0"/>
          </a:p>
          <a:p>
            <a:r>
              <a:rPr lang="en-GB" dirty="0" smtClean="0"/>
              <a:t>https://bitbucket.org/danilovmy/europython2023/src/master/curio/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756558"/>
            <a:ext cx="2998397" cy="29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2_syncfile.py read </a:t>
            </a:r>
            <a:r>
              <a:rPr lang="en-GB" dirty="0" smtClean="0"/>
              <a:t>4 files  </a:t>
            </a:r>
            <a:r>
              <a:rPr lang="en-GB" dirty="0"/>
              <a:t>- </a:t>
            </a:r>
            <a:r>
              <a:rPr lang="en-GB" dirty="0" smtClean="0"/>
              <a:t>0.21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python 2_aiofile.py read </a:t>
            </a:r>
            <a:r>
              <a:rPr lang="en-GB" dirty="0" smtClean="0"/>
              <a:t>4 files </a:t>
            </a:r>
            <a:r>
              <a:rPr lang="en-GB" dirty="0"/>
              <a:t>- </a:t>
            </a:r>
            <a:r>
              <a:rPr lang="en-GB" dirty="0" smtClean="0"/>
              <a:t>0.27 + threads</a:t>
            </a:r>
            <a:endParaRPr lang="en-GB" dirty="0"/>
          </a:p>
          <a:p>
            <a:endParaRPr lang="en-GB" dirty="0" smtClean="0"/>
          </a:p>
          <a:p>
            <a:r>
              <a:rPr lang="en-GB" u="sng" dirty="0" smtClean="0"/>
              <a:t>python </a:t>
            </a:r>
            <a:r>
              <a:rPr lang="en-GB" u="sng" dirty="0"/>
              <a:t>2_curiofile.py curio read </a:t>
            </a:r>
            <a:r>
              <a:rPr lang="en-GB" u="sng" dirty="0" smtClean="0"/>
              <a:t>4 files </a:t>
            </a:r>
            <a:r>
              <a:rPr lang="en-GB" u="sng" dirty="0"/>
              <a:t>- 0.16</a:t>
            </a:r>
          </a:p>
        </p:txBody>
      </p:sp>
    </p:spTree>
    <p:extLst>
      <p:ext uri="{BB962C8B-B14F-4D97-AF65-F5344CB8AC3E}">
        <p14:creationId xmlns:p14="http://schemas.microsoft.com/office/powerpoint/2010/main" val="4196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</a:t>
            </a:r>
            <a:r>
              <a:rPr lang="en-GB" dirty="0"/>
              <a:t>server </a:t>
            </a:r>
            <a:r>
              <a:rPr lang="en-GB" dirty="0" smtClean="0"/>
              <a:t>get request and send </a:t>
            </a:r>
            <a:r>
              <a:rPr lang="en-GB" dirty="0" smtClean="0"/>
              <a:t>response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3_syncfile.py echo "hello world"</a:t>
            </a:r>
          </a:p>
          <a:p>
            <a:endParaRPr lang="en-GB" dirty="0"/>
          </a:p>
          <a:p>
            <a:r>
              <a:rPr lang="en-GB" dirty="0"/>
              <a:t>python </a:t>
            </a:r>
            <a:r>
              <a:rPr lang="en-GB" dirty="0" smtClean="0"/>
              <a:t>3_aiohttp_server.py echo</a:t>
            </a:r>
            <a:r>
              <a:rPr lang="en-GB" dirty="0"/>
              <a:t> "hello world</a:t>
            </a:r>
            <a:r>
              <a:rPr lang="en-GB" dirty="0" smtClean="0"/>
              <a:t>"</a:t>
            </a:r>
          </a:p>
          <a:p>
            <a:endParaRPr lang="en-GB" dirty="0"/>
          </a:p>
          <a:p>
            <a:r>
              <a:rPr lang="en-GB" dirty="0" smtClean="0"/>
              <a:t>python </a:t>
            </a:r>
            <a:r>
              <a:rPr lang="en-GB" dirty="0"/>
              <a:t>3_curio_server.py echo "hello world"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5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server read and send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3_syncfile.py </a:t>
            </a:r>
            <a:r>
              <a:rPr lang="en-GB" dirty="0"/>
              <a:t>hello world - </a:t>
            </a:r>
            <a:r>
              <a:rPr lang="en-GB" dirty="0" smtClean="0"/>
              <a:t>~70rps</a:t>
            </a:r>
            <a:endParaRPr lang="en-GB" dirty="0"/>
          </a:p>
          <a:p>
            <a:endParaRPr lang="en-GB" dirty="0"/>
          </a:p>
          <a:p>
            <a:r>
              <a:rPr lang="en-GB" dirty="0"/>
              <a:t>python </a:t>
            </a:r>
            <a:r>
              <a:rPr lang="en-GB" dirty="0" smtClean="0"/>
              <a:t>3_aiohttp_server.py hello world - ~900rps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python 3_curio_server.py </a:t>
            </a:r>
            <a:r>
              <a:rPr lang="en-GB" dirty="0"/>
              <a:t>hello world - </a:t>
            </a:r>
            <a:r>
              <a:rPr lang="en-GB" dirty="0" smtClean="0"/>
              <a:t>~2500rps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Сервис генерации "</a:t>
            </a:r>
            <a:r>
              <a:rPr lang="de-AT" dirty="0" smtClean="0"/>
              <a:t>PDF</a:t>
            </a:r>
            <a:r>
              <a:rPr lang="ru-RU" dirty="0" smtClean="0"/>
              <a:t> файла"</a:t>
            </a:r>
            <a:r>
              <a:rPr lang="de-AT" dirty="0" smtClean="0"/>
              <a:t> </a:t>
            </a:r>
            <a:r>
              <a:rPr lang="ru-RU" dirty="0" smtClean="0"/>
              <a:t>на базе </a:t>
            </a:r>
            <a:r>
              <a:rPr lang="de-AT" dirty="0" smtClean="0"/>
              <a:t>HTML </a:t>
            </a:r>
            <a:r>
              <a:rPr lang="ru-RU" dirty="0" smtClean="0"/>
              <a:t>шаблонов  с наполнением информацией из </a:t>
            </a:r>
            <a:r>
              <a:rPr lang="ru-RU" dirty="0"/>
              <a:t>б</a:t>
            </a:r>
            <a:r>
              <a:rPr lang="ru-RU" dirty="0" smtClean="0"/>
              <a:t>азы и картинками с хранилища, сохранение файла на сервере и выдача ссылки пользователю</a:t>
            </a:r>
            <a:r>
              <a:rPr lang="ru-RU" dirty="0"/>
              <a:t> </a:t>
            </a:r>
            <a:r>
              <a:rPr lang="ru-RU" dirty="0" smtClean="0"/>
              <a:t>на скачивание.</a:t>
            </a:r>
          </a:p>
          <a:p>
            <a:pPr marL="0" indent="0">
              <a:buNone/>
            </a:pPr>
            <a:r>
              <a:rPr lang="ru-RU" dirty="0" smtClean="0"/>
              <a:t>Пример тут: 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>
                <a:hlinkClick r:id="rId2"/>
              </a:rPr>
              <a:t>https://winescout24.wpshop.at/de/products/48768/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Время генерации до 15 минут. </a:t>
            </a:r>
            <a:endParaRPr lang="de-AT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8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сервиса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25" t="10556" r="13229" b="28313"/>
          <a:stretch/>
        </p:blipFill>
        <p:spPr>
          <a:xfrm>
            <a:off x="1395412" y="1558132"/>
            <a:ext cx="9667344" cy="48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ru-RU" dirty="0" err="1" smtClean="0"/>
              <a:t>генрациии</a:t>
            </a:r>
            <a:r>
              <a:rPr lang="ru-RU" dirty="0" smtClean="0"/>
              <a:t> </a:t>
            </a:r>
            <a:r>
              <a:rPr lang="de-AT" dirty="0" err="1" smtClean="0"/>
              <a:t>pdf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Получить данные по продукту из базы.</a:t>
            </a:r>
            <a:endParaRPr lang="ru-RU" dirty="0"/>
          </a:p>
          <a:p>
            <a:r>
              <a:rPr lang="ru-RU" dirty="0" smtClean="0"/>
              <a:t>Получить картинку продукта </a:t>
            </a:r>
            <a:r>
              <a:rPr lang="de-AT" dirty="0" smtClean="0"/>
              <a:t>/ </a:t>
            </a:r>
            <a:r>
              <a:rPr lang="ru-RU" dirty="0" smtClean="0"/>
              <a:t>другие картинки.</a:t>
            </a:r>
          </a:p>
          <a:p>
            <a:r>
              <a:rPr lang="ru-RU" dirty="0" smtClean="0"/>
              <a:t>Уменьшить качество картинки до мах </a:t>
            </a:r>
            <a:r>
              <a:rPr lang="de-AT" dirty="0" smtClean="0"/>
              <a:t>600px/in</a:t>
            </a:r>
            <a:r>
              <a:rPr lang="ru-RU" dirty="0" smtClean="0"/>
              <a:t>, обрезка.</a:t>
            </a:r>
            <a:endParaRPr lang="de-AT" dirty="0" smtClean="0"/>
          </a:p>
          <a:p>
            <a:r>
              <a:rPr lang="ru-RU" dirty="0" err="1" smtClean="0"/>
              <a:t>Отрендерить</a:t>
            </a:r>
            <a:r>
              <a:rPr lang="ru-RU" dirty="0" smtClean="0"/>
              <a:t> шаблоны и перенести на </a:t>
            </a:r>
            <a:r>
              <a:rPr lang="de-AT" dirty="0" smtClean="0"/>
              <a:t>PDF </a:t>
            </a:r>
            <a:r>
              <a:rPr lang="de-AT" dirty="0" err="1" smtClean="0"/>
              <a:t>canvas</a:t>
            </a:r>
            <a:endParaRPr lang="de-AT" dirty="0" smtClean="0"/>
          </a:p>
          <a:p>
            <a:r>
              <a:rPr lang="ru-RU" dirty="0" smtClean="0"/>
              <a:t>Сохранить файл.</a:t>
            </a:r>
          </a:p>
          <a:p>
            <a:r>
              <a:rPr lang="ru-RU" dirty="0" smtClean="0"/>
              <a:t>Сообщить ссылку пользователю.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96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до 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2. Время генерации до 15 минут. </a:t>
            </a:r>
          </a:p>
          <a:p>
            <a:pPr marL="0" indent="0">
              <a:buNone/>
            </a:pPr>
            <a:r>
              <a:rPr lang="ru-RU" dirty="0" smtClean="0"/>
              <a:t>3. С 2019 около падения по </a:t>
            </a:r>
            <a:r>
              <a:rPr lang="de-AT" dirty="0" smtClean="0"/>
              <a:t>Timeout.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4. В максимальном </a:t>
            </a:r>
            <a:r>
              <a:rPr lang="de-AT" dirty="0" smtClean="0"/>
              <a:t>PDF 52 </a:t>
            </a:r>
            <a:r>
              <a:rPr lang="ru-RU" dirty="0"/>
              <a:t>ш</a:t>
            </a:r>
            <a:r>
              <a:rPr lang="ru-RU" dirty="0" smtClean="0"/>
              <a:t>аблона.</a:t>
            </a:r>
            <a:endParaRPr lang="ru-RU" dirty="0"/>
          </a:p>
          <a:p>
            <a:pPr marL="0" indent="0">
              <a:buNone/>
            </a:pPr>
            <a:r>
              <a:rPr lang="de-AT" dirty="0"/>
              <a:t>5</a:t>
            </a:r>
            <a:r>
              <a:rPr lang="ru-RU" dirty="0" smtClean="0"/>
              <a:t>. В максимальном </a:t>
            </a:r>
            <a:r>
              <a:rPr lang="de-AT" dirty="0" smtClean="0"/>
              <a:t>PDF 24000 </a:t>
            </a:r>
            <a:r>
              <a:rPr lang="ru-RU" dirty="0" smtClean="0"/>
              <a:t>запроса в базу, около 7000 картинок.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6</a:t>
            </a:r>
            <a:r>
              <a:rPr lang="ru-RU" dirty="0" smtClean="0"/>
              <a:t>. Размер Максимального </a:t>
            </a:r>
            <a:r>
              <a:rPr lang="de-AT" dirty="0" smtClean="0"/>
              <a:t>PDF</a:t>
            </a:r>
            <a:r>
              <a:rPr lang="ru-RU" dirty="0" smtClean="0"/>
              <a:t> </a:t>
            </a:r>
            <a:r>
              <a:rPr lang="de-AT" dirty="0" smtClean="0"/>
              <a:t>- 4gb</a:t>
            </a:r>
            <a:r>
              <a:rPr lang="ru-RU" dirty="0" smtClean="0"/>
              <a:t>. (без сжатия)</a:t>
            </a:r>
          </a:p>
          <a:p>
            <a:pPr marL="0" indent="0">
              <a:buNone/>
            </a:pPr>
            <a:r>
              <a:rPr lang="de-AT" dirty="0" smtClean="0"/>
              <a:t>https://www.grissemann.at/cms-asset/images/sortiment/uebersicht/Grissemann_Weinkatalog_2023-Sommer_web.pdf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733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что можно пихать в С</a:t>
            </a:r>
            <a:r>
              <a:rPr lang="de-AT" dirty="0" err="1" smtClean="0"/>
              <a:t>ache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Работать в генераторном режиме, без повторов.</a:t>
            </a:r>
          </a:p>
          <a:p>
            <a:r>
              <a:rPr lang="ru-RU" dirty="0" smtClean="0"/>
              <a:t>Распараллелить загрузку картинок (файл </a:t>
            </a:r>
            <a:r>
              <a:rPr lang="de-AT" dirty="0" smtClean="0"/>
              <a:t>/ </a:t>
            </a:r>
            <a:r>
              <a:rPr lang="ru-RU" dirty="0" smtClean="0"/>
              <a:t>внешний ресурс)</a:t>
            </a:r>
          </a:p>
          <a:p>
            <a:r>
              <a:rPr lang="ru-RU" dirty="0" smtClean="0"/>
              <a:t>Распараллелить обсчет картинок</a:t>
            </a:r>
          </a:p>
          <a:p>
            <a:r>
              <a:rPr lang="ru-RU" dirty="0" smtClean="0"/>
              <a:t>Запросы в базу оптимизировать </a:t>
            </a:r>
            <a:r>
              <a:rPr lang="de-AT" dirty="0" smtClean="0"/>
              <a:t>/ </a:t>
            </a:r>
            <a:r>
              <a:rPr lang="ru-RU" dirty="0" smtClean="0"/>
              <a:t>распараллелить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3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сделать с помощью </a:t>
            </a:r>
            <a:r>
              <a:rPr lang="de-AT" dirty="0" err="1" smtClean="0"/>
              <a:t>async</a:t>
            </a:r>
            <a:r>
              <a:rPr lang="ru-RU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чтение</a:t>
            </a:r>
          </a:p>
          <a:p>
            <a:r>
              <a:rPr lang="ru-RU" dirty="0" smtClean="0"/>
              <a:t>Файлы запись</a:t>
            </a:r>
          </a:p>
          <a:p>
            <a:r>
              <a:rPr lang="ru-RU" dirty="0" smtClean="0"/>
              <a:t>Выполнение несвязных обращений к базе</a:t>
            </a:r>
          </a:p>
          <a:p>
            <a:r>
              <a:rPr lang="ru-RU" dirty="0" smtClean="0"/>
              <a:t>Запись в </a:t>
            </a:r>
            <a:r>
              <a:rPr lang="de-AT" dirty="0" err="1" smtClean="0"/>
              <a:t>response</a:t>
            </a:r>
            <a:endParaRPr lang="de-AT" dirty="0" smtClean="0"/>
          </a:p>
          <a:p>
            <a:endParaRPr lang="de-AT" dirty="0"/>
          </a:p>
          <a:p>
            <a:r>
              <a:rPr lang="ru-RU" dirty="0" smtClean="0"/>
              <a:t>Вероятно обсчет картинок??</a:t>
            </a:r>
          </a:p>
          <a:p>
            <a:endParaRPr lang="ru-RU" dirty="0" smtClean="0"/>
          </a:p>
          <a:p>
            <a:r>
              <a:rPr lang="ru-RU" dirty="0" smtClean="0"/>
              <a:t>Ваши варианты…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5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инструмента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Asyncio</a:t>
            </a:r>
            <a:r>
              <a:rPr lang="de-AT" dirty="0" smtClean="0"/>
              <a:t> + </a:t>
            </a:r>
            <a:r>
              <a:rPr lang="de-AT" dirty="0" err="1" smtClean="0"/>
              <a:t>Aiohttp</a:t>
            </a:r>
            <a:r>
              <a:rPr lang="de-AT" dirty="0" smtClean="0"/>
              <a:t> + </a:t>
            </a:r>
            <a:r>
              <a:rPr lang="de-AT" dirty="0" err="1" smtClean="0"/>
              <a:t>Aiofile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Curio</a:t>
            </a:r>
            <a:r>
              <a:rPr lang="de-AT" dirty="0" smtClean="0"/>
              <a:t> ?</a:t>
            </a:r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Trio ??</a:t>
            </a:r>
          </a:p>
          <a:p>
            <a:endParaRPr lang="de-AT" dirty="0"/>
          </a:p>
          <a:p>
            <a:r>
              <a:rPr lang="de-AT" dirty="0" err="1" smtClean="0"/>
              <a:t>Greenlet's</a:t>
            </a:r>
            <a:r>
              <a:rPr lang="de-AT" dirty="0" smtClean="0"/>
              <a:t>  ???</a:t>
            </a:r>
          </a:p>
          <a:p>
            <a:endParaRPr lang="de-AT" dirty="0"/>
          </a:p>
          <a:p>
            <a:r>
              <a:rPr lang="de-AT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8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База: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GB" dirty="0"/>
              <a:t>python 1_async.py sleep3 sec - </a:t>
            </a:r>
            <a:r>
              <a:rPr lang="en-GB" dirty="0" smtClean="0"/>
              <a:t>1.0129</a:t>
            </a:r>
          </a:p>
          <a:p>
            <a:endParaRPr lang="en-GB" dirty="0"/>
          </a:p>
          <a:p>
            <a:r>
              <a:rPr lang="en-GB" u="sng" dirty="0"/>
              <a:t>python 1_curi.py sleep3 sec - 1.0115</a:t>
            </a:r>
          </a:p>
          <a:p>
            <a:endParaRPr lang="en-GB" dirty="0" smtClean="0"/>
          </a:p>
          <a:p>
            <a:r>
              <a:rPr lang="en-GB" dirty="0" smtClean="0"/>
              <a:t>python </a:t>
            </a:r>
            <a:r>
              <a:rPr lang="en-GB" dirty="0"/>
              <a:t>1_tri.py sleep3 sec  1.0507</a:t>
            </a:r>
          </a:p>
        </p:txBody>
      </p:sp>
    </p:spTree>
    <p:extLst>
      <p:ext uri="{BB962C8B-B14F-4D97-AF65-F5344CB8AC3E}">
        <p14:creationId xmlns:p14="http://schemas.microsoft.com/office/powerpoint/2010/main" val="27142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Приключения Asyncio в альтернативной реальности.</vt:lpstr>
      <vt:lpstr>Предпосылки</vt:lpstr>
      <vt:lpstr>Пример работы сервиса</vt:lpstr>
      <vt:lpstr>Процесс генрациии pdf</vt:lpstr>
      <vt:lpstr>Сложности</vt:lpstr>
      <vt:lpstr>Как решать?</vt:lpstr>
      <vt:lpstr>Что можно сделать с помощью async?</vt:lpstr>
      <vt:lpstr>Выбор инструмента</vt:lpstr>
      <vt:lpstr>База: </vt:lpstr>
      <vt:lpstr>File Read</vt:lpstr>
      <vt:lpstr>TCP server get request and send response</vt:lpstr>
      <vt:lpstr>TCP server read and send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Приключения Asyncio в альтернативной реальности.</dc:title>
  <dc:creator>winePad</dc:creator>
  <cp:lastModifiedBy>winePad</cp:lastModifiedBy>
  <cp:revision>12</cp:revision>
  <dcterms:created xsi:type="dcterms:W3CDTF">2023-05-08T19:00:03Z</dcterms:created>
  <dcterms:modified xsi:type="dcterms:W3CDTF">2023-05-18T10:20:56Z</dcterms:modified>
</cp:coreProperties>
</file>