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90"/>
    <a:srgbClr val="2B4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5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E558-F002-4F23-BA23-0C5DBDDB971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683" y="-133272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are you yield from?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Speaker Maxim Danilov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" y="201613"/>
            <a:ext cx="2454960" cy="2454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8" y="2911397"/>
            <a:ext cx="10058400" cy="34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Slides came later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97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are you yield from? Speaker Maxim Danilov</vt:lpstr>
      <vt:lpstr>Slides came 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winePad</dc:creator>
  <cp:lastModifiedBy>winePad</cp:lastModifiedBy>
  <cp:revision>3</cp:revision>
  <dcterms:created xsi:type="dcterms:W3CDTF">2023-03-16T09:40:15Z</dcterms:created>
  <dcterms:modified xsi:type="dcterms:W3CDTF">2023-03-16T09:45:11Z</dcterms:modified>
</cp:coreProperties>
</file>