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57" r:id="rId4"/>
    <p:sldId id="259" r:id="rId5"/>
    <p:sldId id="260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56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15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4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86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11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14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27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35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54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58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37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A4BB2-ABFD-4252-BA4C-86E51B5768DF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11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inescout24.wpshop.at/de/products/48768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448" y="6187313"/>
            <a:ext cx="11167872" cy="4351338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 smtClean="0"/>
              <a:t>Repository https</a:t>
            </a:r>
            <a:r>
              <a:rPr lang="en-GB" sz="2000" dirty="0"/>
              <a:t>://bitbucket.org/danilovmy/europython2023/src/master/curio_async</a:t>
            </a:r>
            <a:r>
              <a:rPr lang="en-GB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42867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База: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en-GB" dirty="0"/>
              <a:t>python 1_async.py sleep3 sec - </a:t>
            </a:r>
            <a:r>
              <a:rPr lang="en-GB" dirty="0" smtClean="0"/>
              <a:t>1.0129</a:t>
            </a:r>
          </a:p>
          <a:p>
            <a:endParaRPr lang="en-GB" dirty="0"/>
          </a:p>
          <a:p>
            <a:r>
              <a:rPr lang="en-GB" u="sng" dirty="0"/>
              <a:t>python 1_curi.py sleep3 sec - 1.0115</a:t>
            </a:r>
          </a:p>
          <a:p>
            <a:endParaRPr lang="en-GB" dirty="0" smtClean="0"/>
          </a:p>
          <a:p>
            <a:r>
              <a:rPr lang="en-GB" dirty="0" smtClean="0"/>
              <a:t>python </a:t>
            </a:r>
            <a:r>
              <a:rPr lang="en-GB" dirty="0"/>
              <a:t>1_tri.py sleep3 sec  1.0507</a:t>
            </a:r>
          </a:p>
        </p:txBody>
      </p:sp>
    </p:spTree>
    <p:extLst>
      <p:ext uri="{BB962C8B-B14F-4D97-AF65-F5344CB8AC3E}">
        <p14:creationId xmlns:p14="http://schemas.microsoft.com/office/powerpoint/2010/main" val="271420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Read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2_syncfile.py read </a:t>
            </a:r>
            <a:r>
              <a:rPr lang="en-GB" dirty="0" smtClean="0"/>
              <a:t>4 files  </a:t>
            </a:r>
            <a:r>
              <a:rPr lang="en-GB" dirty="0"/>
              <a:t>- </a:t>
            </a:r>
            <a:r>
              <a:rPr lang="en-GB" dirty="0" smtClean="0"/>
              <a:t>0.21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python 2_aiofile.py read </a:t>
            </a:r>
            <a:r>
              <a:rPr lang="en-GB" dirty="0" smtClean="0"/>
              <a:t>4 files </a:t>
            </a:r>
            <a:r>
              <a:rPr lang="en-GB" dirty="0"/>
              <a:t>- </a:t>
            </a:r>
            <a:r>
              <a:rPr lang="en-GB" dirty="0" smtClean="0"/>
              <a:t>0.27 + threads</a:t>
            </a:r>
            <a:endParaRPr lang="en-GB" dirty="0"/>
          </a:p>
          <a:p>
            <a:endParaRPr lang="en-GB" dirty="0" smtClean="0"/>
          </a:p>
          <a:p>
            <a:r>
              <a:rPr lang="en-GB" u="sng" dirty="0" smtClean="0"/>
              <a:t>python </a:t>
            </a:r>
            <a:r>
              <a:rPr lang="en-GB" u="sng" dirty="0"/>
              <a:t>2_curiofile.py curio read </a:t>
            </a:r>
            <a:r>
              <a:rPr lang="en-GB" u="sng" dirty="0" smtClean="0"/>
              <a:t>4 files </a:t>
            </a:r>
            <a:r>
              <a:rPr lang="en-GB" u="sng" dirty="0"/>
              <a:t>- 0.16</a:t>
            </a:r>
          </a:p>
        </p:txBody>
      </p:sp>
    </p:spTree>
    <p:extLst>
      <p:ext uri="{BB962C8B-B14F-4D97-AF65-F5344CB8AC3E}">
        <p14:creationId xmlns:p14="http://schemas.microsoft.com/office/powerpoint/2010/main" val="419659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TCP </a:t>
            </a:r>
            <a:r>
              <a:rPr lang="en-GB" dirty="0"/>
              <a:t>server </a:t>
            </a:r>
            <a:r>
              <a:rPr lang="en-GB" dirty="0" smtClean="0"/>
              <a:t>get request and send response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</a:t>
            </a:r>
            <a:r>
              <a:rPr lang="en-GB" dirty="0" smtClean="0"/>
              <a:t>3_syncfile.py echo "hello world"</a:t>
            </a:r>
          </a:p>
          <a:p>
            <a:endParaRPr lang="en-GB" dirty="0"/>
          </a:p>
          <a:p>
            <a:r>
              <a:rPr lang="en-GB" dirty="0"/>
              <a:t>python </a:t>
            </a:r>
            <a:r>
              <a:rPr lang="en-GB" dirty="0" smtClean="0"/>
              <a:t>3_aiohttp_server.py echo</a:t>
            </a:r>
            <a:r>
              <a:rPr lang="en-GB" dirty="0"/>
              <a:t> "hello world</a:t>
            </a:r>
            <a:r>
              <a:rPr lang="en-GB" dirty="0" smtClean="0"/>
              <a:t>"</a:t>
            </a:r>
          </a:p>
          <a:p>
            <a:endParaRPr lang="en-GB" dirty="0"/>
          </a:p>
          <a:p>
            <a:r>
              <a:rPr lang="en-GB" dirty="0" smtClean="0"/>
              <a:t>python </a:t>
            </a:r>
            <a:r>
              <a:rPr lang="en-GB" dirty="0"/>
              <a:t>3_curio_server.py echo "hello world"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55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TCP server read and send 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</a:t>
            </a:r>
            <a:r>
              <a:rPr lang="en-GB" dirty="0" smtClean="0"/>
              <a:t>3_syncfile.py </a:t>
            </a:r>
            <a:r>
              <a:rPr lang="en-GB" dirty="0"/>
              <a:t>hello world - </a:t>
            </a:r>
            <a:r>
              <a:rPr lang="en-GB" dirty="0" smtClean="0"/>
              <a:t>~70rps</a:t>
            </a:r>
            <a:endParaRPr lang="en-GB" dirty="0"/>
          </a:p>
          <a:p>
            <a:endParaRPr lang="en-GB" dirty="0"/>
          </a:p>
          <a:p>
            <a:r>
              <a:rPr lang="en-GB" dirty="0"/>
              <a:t>python </a:t>
            </a:r>
            <a:r>
              <a:rPr lang="en-GB" dirty="0" smtClean="0"/>
              <a:t>3_aiohttp_server.py hello world - ~900rps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python 3_curio_server.py </a:t>
            </a:r>
            <a:r>
              <a:rPr lang="en-GB" dirty="0"/>
              <a:t>hello world - </a:t>
            </a:r>
            <a:r>
              <a:rPr lang="en-GB" dirty="0" smtClean="0"/>
              <a:t>~2500rps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81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 service read, </a:t>
            </a:r>
            <a:r>
              <a:rPr lang="de-AT" dirty="0" err="1"/>
              <a:t>render</a:t>
            </a:r>
            <a:r>
              <a:rPr lang="de-AT" dirty="0"/>
              <a:t> </a:t>
            </a:r>
            <a:r>
              <a:rPr lang="en-GB" dirty="0"/>
              <a:t>and send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846566" y="2417564"/>
            <a:ext cx="17969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Read </a:t>
            </a:r>
            <a:r>
              <a:rPr lang="de-AT" dirty="0" err="1" smtClean="0"/>
              <a:t>request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de-AT" dirty="0" smtClean="0"/>
          </a:p>
          <a:p>
            <a:pPr algn="ctr"/>
            <a:r>
              <a:rPr lang="de-AT" dirty="0" smtClean="0"/>
              <a:t>IO </a:t>
            </a:r>
            <a:r>
              <a:rPr lang="de-AT" dirty="0" err="1" smtClean="0"/>
              <a:t>bounded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977021" y="2560320"/>
            <a:ext cx="17969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Read </a:t>
            </a:r>
            <a:r>
              <a:rPr lang="de-AT" dirty="0" err="1" smtClean="0"/>
              <a:t>templates</a:t>
            </a:r>
            <a:endParaRPr lang="de-AT" dirty="0" smtClean="0"/>
          </a:p>
          <a:p>
            <a:pPr algn="ctr"/>
            <a:r>
              <a:rPr lang="de-AT" dirty="0" smtClean="0"/>
              <a:t>IO </a:t>
            </a:r>
            <a:r>
              <a:rPr lang="de-AT" dirty="0" err="1" smtClean="0"/>
              <a:t>bounded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977021" y="3819237"/>
            <a:ext cx="1796995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Get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template</a:t>
            </a:r>
            <a:endParaRPr lang="de-AT" dirty="0" smtClean="0"/>
          </a:p>
          <a:p>
            <a:pPr algn="ctr"/>
            <a:r>
              <a:rPr lang="de-AT" dirty="0" smtClean="0"/>
              <a:t>IO </a:t>
            </a:r>
            <a:r>
              <a:rPr lang="de-AT" dirty="0" err="1" smtClean="0"/>
              <a:t>bounded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096000" y="4276437"/>
            <a:ext cx="17969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Render</a:t>
            </a:r>
            <a:endParaRPr lang="de-AT" dirty="0" smtClean="0"/>
          </a:p>
          <a:p>
            <a:pPr algn="ctr"/>
            <a:r>
              <a:rPr lang="de-AT" dirty="0" smtClean="0"/>
              <a:t>CPU </a:t>
            </a:r>
            <a:r>
              <a:rPr lang="de-AT" dirty="0" err="1" smtClean="0"/>
              <a:t>bounded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846566" y="4711705"/>
            <a:ext cx="17969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Stream </a:t>
            </a:r>
            <a:r>
              <a:rPr lang="de-AT" dirty="0" err="1" smtClean="0"/>
              <a:t>response</a:t>
            </a:r>
            <a:endParaRPr lang="de-AT" dirty="0" smtClean="0"/>
          </a:p>
          <a:p>
            <a:pPr algn="ctr"/>
            <a:r>
              <a:rPr lang="de-AT" dirty="0" smtClean="0"/>
              <a:t>IO </a:t>
            </a:r>
            <a:r>
              <a:rPr lang="de-AT" dirty="0" err="1" smtClean="0"/>
              <a:t>bounded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6349117" y="2426014"/>
            <a:ext cx="17969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View</a:t>
            </a:r>
          </a:p>
          <a:p>
            <a:pPr algn="ctr"/>
            <a:r>
              <a:rPr lang="de-AT" dirty="0" smtClean="0"/>
              <a:t>Organizer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834392" y="2874764"/>
            <a:ext cx="14070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762830" y="4802588"/>
            <a:ext cx="1270222" cy="366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276973" y="2941983"/>
            <a:ext cx="580780" cy="755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276973" y="3132837"/>
            <a:ext cx="580780" cy="1143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7124369" y="3466270"/>
            <a:ext cx="134838" cy="684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567363" y="2075290"/>
            <a:ext cx="2580366" cy="3275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2297927" y="1979875"/>
            <a:ext cx="8992925" cy="3959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265790" y="3466270"/>
            <a:ext cx="17969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Client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3450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Micro service read, </a:t>
            </a:r>
            <a:r>
              <a:rPr lang="de-AT" dirty="0" err="1" smtClean="0"/>
              <a:t>render</a:t>
            </a:r>
            <a:r>
              <a:rPr lang="de-AT" dirty="0" smtClean="0"/>
              <a:t> </a:t>
            </a:r>
            <a:r>
              <a:rPr lang="en-GB" dirty="0" smtClean="0"/>
              <a:t>and send 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</a:t>
            </a:r>
            <a:r>
              <a:rPr lang="en-GB" dirty="0" smtClean="0"/>
              <a:t>4</a:t>
            </a:r>
            <a:r>
              <a:rPr lang="en-GB" dirty="0" smtClean="0"/>
              <a:t>_compile_sync.py </a:t>
            </a:r>
            <a:r>
              <a:rPr lang="en-GB" dirty="0"/>
              <a:t>hello world - </a:t>
            </a:r>
            <a:r>
              <a:rPr lang="en-GB" dirty="0" smtClean="0"/>
              <a:t>~60rps</a:t>
            </a:r>
            <a:endParaRPr lang="en-GB" dirty="0"/>
          </a:p>
          <a:p>
            <a:endParaRPr lang="en-GB" dirty="0"/>
          </a:p>
          <a:p>
            <a:r>
              <a:rPr lang="en-GB" dirty="0"/>
              <a:t>python </a:t>
            </a:r>
            <a:r>
              <a:rPr lang="en-GB" dirty="0" smtClean="0"/>
              <a:t>4</a:t>
            </a:r>
            <a:r>
              <a:rPr lang="en-GB" dirty="0" smtClean="0"/>
              <a:t>_compile_aio.py </a:t>
            </a:r>
            <a:r>
              <a:rPr lang="en-GB" dirty="0" smtClean="0"/>
              <a:t>hello world - ~250rps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python </a:t>
            </a:r>
            <a:r>
              <a:rPr lang="en-GB" dirty="0" smtClean="0"/>
              <a:t>4_compile_curio.py </a:t>
            </a:r>
            <a:r>
              <a:rPr lang="en-GB" dirty="0"/>
              <a:t>hello world - </a:t>
            </a:r>
            <a:r>
              <a:rPr lang="en-GB" dirty="0" smtClean="0"/>
              <a:t>~270rps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252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Micro service read, </a:t>
            </a:r>
            <a:r>
              <a:rPr lang="de-AT" dirty="0" err="1" smtClean="0"/>
              <a:t>render</a:t>
            </a:r>
            <a:r>
              <a:rPr lang="de-AT" dirty="0" smtClean="0"/>
              <a:t> </a:t>
            </a:r>
            <a:r>
              <a:rPr lang="en-GB" dirty="0" smtClean="0"/>
              <a:t>and send 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</a:t>
            </a:r>
            <a:r>
              <a:rPr lang="en-GB" dirty="0" smtClean="0"/>
              <a:t>5_final.py - ~</a:t>
            </a:r>
            <a:r>
              <a:rPr lang="en-GB" dirty="0" smtClean="0"/>
              <a:t>300</a:t>
            </a:r>
            <a:r>
              <a:rPr lang="en-GB" dirty="0" smtClean="0"/>
              <a:t>rps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369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64207"/>
            <a:ext cx="7293429" cy="1845755"/>
          </a:xfrm>
        </p:spPr>
        <p:txBody>
          <a:bodyPr>
            <a:normAutofit/>
          </a:bodyPr>
          <a:lstStyle/>
          <a:p>
            <a:r>
              <a:rPr lang="de-AT" dirty="0" err="1" smtClean="0"/>
              <a:t>Curio</a:t>
            </a:r>
            <a:r>
              <a:rPr lang="de-AT" dirty="0" smtClean="0"/>
              <a:t> </a:t>
            </a:r>
            <a:r>
              <a:rPr lang="ru-RU" dirty="0" smtClean="0"/>
              <a:t>как альтернатива </a:t>
            </a:r>
            <a:r>
              <a:rPr lang="ru-RU" dirty="0" err="1" smtClean="0"/>
              <a:t>Asyncio</a:t>
            </a:r>
            <a:r>
              <a:rPr lang="ru-RU" dirty="0" smtClean="0"/>
              <a:t>.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177" y="4417378"/>
            <a:ext cx="10121647" cy="1655762"/>
          </a:xfrm>
        </p:spPr>
        <p:txBody>
          <a:bodyPr>
            <a:normAutofit/>
          </a:bodyPr>
          <a:lstStyle/>
          <a:p>
            <a:r>
              <a:rPr lang="ru-RU" smtClean="0"/>
              <a:t>Докладчик</a:t>
            </a:r>
            <a:r>
              <a:rPr lang="ru-RU" smtClean="0"/>
              <a:t> </a:t>
            </a:r>
            <a:r>
              <a:rPr lang="ru-RU" dirty="0" smtClean="0"/>
              <a:t>Максим Данилов.</a:t>
            </a:r>
            <a:endParaRPr lang="de-AT" dirty="0" smtClean="0"/>
          </a:p>
          <a:p>
            <a:r>
              <a:rPr lang="ru-RU" dirty="0" err="1" smtClean="0"/>
              <a:t>Репозиторий</a:t>
            </a:r>
            <a:endParaRPr lang="de-AT" dirty="0"/>
          </a:p>
          <a:p>
            <a:r>
              <a:rPr lang="en-GB" dirty="0"/>
              <a:t>https://bitbucket.org/danilovmy/europython2023/src/master/curio_async/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928" y="1122363"/>
            <a:ext cx="2889504" cy="288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9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4633" y="911353"/>
            <a:ext cx="10121647" cy="1655762"/>
          </a:xfrm>
        </p:spPr>
        <p:txBody>
          <a:bodyPr>
            <a:normAutofit/>
          </a:bodyPr>
          <a:lstStyle/>
          <a:p>
            <a:endParaRPr lang="de-AT" dirty="0" smtClean="0"/>
          </a:p>
          <a:p>
            <a:r>
              <a:rPr lang="ru-RU" dirty="0" err="1" smtClean="0"/>
              <a:t>Репозиторий</a:t>
            </a:r>
            <a:endParaRPr lang="de-AT" dirty="0"/>
          </a:p>
          <a:p>
            <a:r>
              <a:rPr lang="en-GB" dirty="0"/>
              <a:t>https://bitbucket.org/danilovmy/europython2023/src/master/curio_async/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704" y="3509963"/>
            <a:ext cx="2889504" cy="288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8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Предпосылки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Сервис генерации "</a:t>
            </a:r>
            <a:r>
              <a:rPr lang="de-AT" dirty="0" smtClean="0"/>
              <a:t>PDF</a:t>
            </a:r>
            <a:r>
              <a:rPr lang="ru-RU" dirty="0" smtClean="0"/>
              <a:t> файла"</a:t>
            </a:r>
            <a:r>
              <a:rPr lang="de-AT" dirty="0" smtClean="0"/>
              <a:t> </a:t>
            </a:r>
            <a:r>
              <a:rPr lang="ru-RU" dirty="0" smtClean="0"/>
              <a:t>на базе </a:t>
            </a:r>
            <a:r>
              <a:rPr lang="de-AT" dirty="0" smtClean="0"/>
              <a:t>HTML </a:t>
            </a:r>
            <a:r>
              <a:rPr lang="ru-RU" dirty="0" smtClean="0"/>
              <a:t>шаблонов  с наполнением информацией из </a:t>
            </a:r>
            <a:r>
              <a:rPr lang="ru-RU" dirty="0"/>
              <a:t>б</a:t>
            </a:r>
            <a:r>
              <a:rPr lang="ru-RU" dirty="0" smtClean="0"/>
              <a:t>азы и картинками с хранилища, сохранение файла на сервере и выдача ссылки пользователю</a:t>
            </a:r>
            <a:r>
              <a:rPr lang="ru-RU" dirty="0"/>
              <a:t> </a:t>
            </a:r>
            <a:r>
              <a:rPr lang="ru-RU" dirty="0" smtClean="0"/>
              <a:t>на скачивание.</a:t>
            </a:r>
          </a:p>
          <a:p>
            <a:pPr marL="0" indent="0">
              <a:buNone/>
            </a:pPr>
            <a:r>
              <a:rPr lang="ru-RU" dirty="0" smtClean="0"/>
              <a:t>Пример тут: 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smtClean="0">
                <a:hlinkClick r:id="rId2"/>
              </a:rPr>
              <a:t>https://winescout24.wpshop.at/de/products/48768/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700 пользователей в день </a:t>
            </a:r>
            <a:r>
              <a:rPr lang="de-AT" dirty="0" smtClean="0"/>
              <a:t>/ </a:t>
            </a:r>
            <a:r>
              <a:rPr lang="ru-RU" dirty="0" smtClean="0"/>
              <a:t>12 пользователей одномоментно.</a:t>
            </a:r>
          </a:p>
          <a:p>
            <a:pPr marL="0" indent="0">
              <a:buNone/>
            </a:pPr>
            <a:r>
              <a:rPr lang="ru-RU" dirty="0" smtClean="0"/>
              <a:t>Время генерации до 15 минут. </a:t>
            </a:r>
            <a:endParaRPr lang="de-AT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083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сервиса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125" t="10556" r="13229" b="28313"/>
          <a:stretch/>
        </p:blipFill>
        <p:spPr>
          <a:xfrm>
            <a:off x="1395412" y="1558132"/>
            <a:ext cx="9667344" cy="484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5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</a:t>
            </a:r>
            <a:r>
              <a:rPr lang="ru-RU" dirty="0" err="1" smtClean="0"/>
              <a:t>генрациии</a:t>
            </a:r>
            <a:r>
              <a:rPr lang="ru-RU" dirty="0" smtClean="0"/>
              <a:t> </a:t>
            </a:r>
            <a:r>
              <a:rPr lang="de-AT" dirty="0" err="1" smtClean="0"/>
              <a:t>pdf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Получить данные по продукту из базы.</a:t>
            </a:r>
            <a:endParaRPr lang="ru-RU" dirty="0"/>
          </a:p>
          <a:p>
            <a:r>
              <a:rPr lang="ru-RU" dirty="0" smtClean="0"/>
              <a:t>Получить картинку продукта </a:t>
            </a:r>
            <a:r>
              <a:rPr lang="de-AT" dirty="0" smtClean="0"/>
              <a:t>/ </a:t>
            </a:r>
            <a:r>
              <a:rPr lang="ru-RU" dirty="0" smtClean="0"/>
              <a:t>другие картинки.</a:t>
            </a:r>
          </a:p>
          <a:p>
            <a:r>
              <a:rPr lang="ru-RU" dirty="0" smtClean="0"/>
              <a:t>Уменьшить качество картинки до мах </a:t>
            </a:r>
            <a:r>
              <a:rPr lang="de-AT" dirty="0" smtClean="0"/>
              <a:t>600px/in</a:t>
            </a:r>
            <a:r>
              <a:rPr lang="ru-RU" dirty="0" smtClean="0"/>
              <a:t>, обрезка.</a:t>
            </a:r>
            <a:endParaRPr lang="de-AT" dirty="0" smtClean="0"/>
          </a:p>
          <a:p>
            <a:r>
              <a:rPr lang="ru-RU" dirty="0" err="1" smtClean="0"/>
              <a:t>Отрендерить</a:t>
            </a:r>
            <a:r>
              <a:rPr lang="ru-RU" dirty="0" smtClean="0"/>
              <a:t> шаблоны и перенести на </a:t>
            </a:r>
            <a:r>
              <a:rPr lang="de-AT" dirty="0" smtClean="0"/>
              <a:t>PDF </a:t>
            </a:r>
            <a:r>
              <a:rPr lang="de-AT" dirty="0" err="1" smtClean="0"/>
              <a:t>canvas</a:t>
            </a:r>
            <a:endParaRPr lang="de-AT" dirty="0" smtClean="0"/>
          </a:p>
          <a:p>
            <a:r>
              <a:rPr lang="ru-RU" dirty="0" smtClean="0"/>
              <a:t>Сохранить файл.</a:t>
            </a:r>
          </a:p>
          <a:p>
            <a:r>
              <a:rPr lang="ru-RU" dirty="0" smtClean="0"/>
              <a:t>Сообщить ссылку пользователю.</a:t>
            </a:r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096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1. 700 пользователей в день </a:t>
            </a:r>
            <a:r>
              <a:rPr lang="de-AT" dirty="0" smtClean="0"/>
              <a:t>/ </a:t>
            </a:r>
            <a:r>
              <a:rPr lang="ru-RU" dirty="0" smtClean="0"/>
              <a:t>до 12 пользователей одномоментно.</a:t>
            </a:r>
          </a:p>
          <a:p>
            <a:pPr marL="0" indent="0">
              <a:buNone/>
            </a:pPr>
            <a:r>
              <a:rPr lang="ru-RU" dirty="0" smtClean="0"/>
              <a:t>2. Время генерации до 15 минут. </a:t>
            </a:r>
          </a:p>
          <a:p>
            <a:pPr marL="0" indent="0">
              <a:buNone/>
            </a:pPr>
            <a:r>
              <a:rPr lang="ru-RU" dirty="0" smtClean="0"/>
              <a:t>3. С 2019 около падения по </a:t>
            </a:r>
            <a:r>
              <a:rPr lang="de-AT" dirty="0" smtClean="0"/>
              <a:t>Timeout.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4. В максимальном </a:t>
            </a:r>
            <a:r>
              <a:rPr lang="de-AT" dirty="0" smtClean="0"/>
              <a:t>PDF 52 </a:t>
            </a:r>
            <a:r>
              <a:rPr lang="ru-RU" dirty="0"/>
              <a:t>ш</a:t>
            </a:r>
            <a:r>
              <a:rPr lang="ru-RU" dirty="0" smtClean="0"/>
              <a:t>аблона.</a:t>
            </a:r>
            <a:endParaRPr lang="ru-RU" dirty="0"/>
          </a:p>
          <a:p>
            <a:pPr marL="0" indent="0">
              <a:buNone/>
            </a:pPr>
            <a:r>
              <a:rPr lang="de-AT" dirty="0"/>
              <a:t>5</a:t>
            </a:r>
            <a:r>
              <a:rPr lang="ru-RU" dirty="0" smtClean="0"/>
              <a:t>. В максимальном </a:t>
            </a:r>
            <a:r>
              <a:rPr lang="de-AT" dirty="0" smtClean="0"/>
              <a:t>PDF 24000 </a:t>
            </a:r>
            <a:r>
              <a:rPr lang="ru-RU" dirty="0" smtClean="0"/>
              <a:t>запроса в базу, около 7000 картинок.</a:t>
            </a:r>
            <a:endParaRPr lang="de-AT" dirty="0" smtClean="0"/>
          </a:p>
          <a:p>
            <a:pPr marL="0" indent="0">
              <a:buNone/>
            </a:pPr>
            <a:r>
              <a:rPr lang="de-AT" dirty="0"/>
              <a:t>6</a:t>
            </a:r>
            <a:r>
              <a:rPr lang="ru-RU" dirty="0" smtClean="0"/>
              <a:t>. Размер Максимального </a:t>
            </a:r>
            <a:r>
              <a:rPr lang="de-AT" dirty="0" smtClean="0"/>
              <a:t>PDF</a:t>
            </a:r>
            <a:r>
              <a:rPr lang="ru-RU" dirty="0" smtClean="0"/>
              <a:t> </a:t>
            </a:r>
            <a:r>
              <a:rPr lang="de-AT" dirty="0" smtClean="0"/>
              <a:t>- 4gb</a:t>
            </a:r>
            <a:r>
              <a:rPr lang="ru-RU" dirty="0" smtClean="0"/>
              <a:t>. (без сжатия)</a:t>
            </a:r>
          </a:p>
          <a:p>
            <a:pPr marL="0" indent="0">
              <a:buNone/>
            </a:pPr>
            <a:r>
              <a:rPr lang="de-AT" dirty="0" smtClean="0"/>
              <a:t>https://www.grissemann.at/cms-asset/images/sortiment/uebersicht/Grissemann_Weinkatalog_2023-Sommer_web.pdf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7332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Все что можно пихать в С</a:t>
            </a:r>
            <a:r>
              <a:rPr lang="de-AT" dirty="0" err="1" smtClean="0"/>
              <a:t>ache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Работать в генераторном режиме, без повторов.</a:t>
            </a:r>
          </a:p>
          <a:p>
            <a:r>
              <a:rPr lang="ru-RU" dirty="0" smtClean="0"/>
              <a:t>Распараллелить загрузку картинок (файл </a:t>
            </a:r>
            <a:r>
              <a:rPr lang="de-AT" dirty="0" smtClean="0"/>
              <a:t>/ </a:t>
            </a:r>
            <a:r>
              <a:rPr lang="ru-RU" dirty="0" smtClean="0"/>
              <a:t>внешний ресурс)</a:t>
            </a:r>
          </a:p>
          <a:p>
            <a:r>
              <a:rPr lang="ru-RU" dirty="0" smtClean="0"/>
              <a:t>Распараллелить обсчет картинок</a:t>
            </a:r>
          </a:p>
          <a:p>
            <a:r>
              <a:rPr lang="ru-RU" dirty="0" smtClean="0"/>
              <a:t>Запросы в базу оптимизировать </a:t>
            </a:r>
            <a:r>
              <a:rPr lang="de-AT" dirty="0" smtClean="0"/>
              <a:t>/ </a:t>
            </a:r>
            <a:r>
              <a:rPr lang="ru-RU" dirty="0" smtClean="0"/>
              <a:t>распараллелить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31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сделать с помощью </a:t>
            </a:r>
            <a:r>
              <a:rPr lang="de-AT" dirty="0" err="1" smtClean="0"/>
              <a:t>async</a:t>
            </a:r>
            <a:r>
              <a:rPr lang="ru-RU" dirty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Файлы чтение</a:t>
            </a:r>
          </a:p>
          <a:p>
            <a:r>
              <a:rPr lang="ru-RU" dirty="0" smtClean="0"/>
              <a:t>Файлы запись</a:t>
            </a:r>
          </a:p>
          <a:p>
            <a:r>
              <a:rPr lang="ru-RU" dirty="0" smtClean="0"/>
              <a:t>Выполнение несвязных обращений к базе</a:t>
            </a:r>
          </a:p>
          <a:p>
            <a:r>
              <a:rPr lang="ru-RU" dirty="0" smtClean="0"/>
              <a:t>Запись в </a:t>
            </a:r>
            <a:r>
              <a:rPr lang="de-AT" dirty="0" err="1" smtClean="0"/>
              <a:t>response</a:t>
            </a:r>
            <a:endParaRPr lang="de-AT" dirty="0" smtClean="0"/>
          </a:p>
          <a:p>
            <a:endParaRPr lang="de-AT" dirty="0"/>
          </a:p>
          <a:p>
            <a:r>
              <a:rPr lang="ru-RU" dirty="0" smtClean="0"/>
              <a:t>Вероятно обсчет картинок??</a:t>
            </a:r>
          </a:p>
          <a:p>
            <a:endParaRPr lang="ru-RU" dirty="0" smtClean="0"/>
          </a:p>
          <a:p>
            <a:r>
              <a:rPr lang="ru-RU" dirty="0" smtClean="0"/>
              <a:t>Ваши варианты…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05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инструмента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err="1" smtClean="0"/>
              <a:t>Asyncio</a:t>
            </a:r>
            <a:r>
              <a:rPr lang="de-AT" dirty="0" smtClean="0"/>
              <a:t> + </a:t>
            </a:r>
            <a:r>
              <a:rPr lang="de-AT" dirty="0" err="1" smtClean="0"/>
              <a:t>Aiohttp</a:t>
            </a:r>
            <a:r>
              <a:rPr lang="de-AT" dirty="0" smtClean="0"/>
              <a:t> + </a:t>
            </a:r>
            <a:r>
              <a:rPr lang="de-AT" dirty="0" err="1" smtClean="0"/>
              <a:t>Aiofile</a:t>
            </a:r>
            <a:endParaRPr lang="de-AT" dirty="0" smtClean="0"/>
          </a:p>
          <a:p>
            <a:endParaRPr lang="de-AT" dirty="0"/>
          </a:p>
          <a:p>
            <a:r>
              <a:rPr lang="de-AT" dirty="0" err="1" smtClean="0"/>
              <a:t>Curio</a:t>
            </a:r>
            <a:r>
              <a:rPr lang="de-AT" dirty="0" smtClean="0"/>
              <a:t> ?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 smtClean="0"/>
              <a:t>Trio ??</a:t>
            </a:r>
          </a:p>
          <a:p>
            <a:endParaRPr lang="de-AT" dirty="0"/>
          </a:p>
          <a:p>
            <a:r>
              <a:rPr lang="de-AT" dirty="0" err="1" smtClean="0"/>
              <a:t>Greenlet's</a:t>
            </a:r>
            <a:r>
              <a:rPr lang="de-AT" dirty="0" smtClean="0"/>
              <a:t>  ???</a:t>
            </a:r>
          </a:p>
          <a:p>
            <a:endParaRPr lang="de-AT" dirty="0"/>
          </a:p>
          <a:p>
            <a:r>
              <a:rPr lang="de-AT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281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Предпосылки</vt:lpstr>
      <vt:lpstr>Пример работы сервиса</vt:lpstr>
      <vt:lpstr>Процесс генрациии pdf</vt:lpstr>
      <vt:lpstr>Сложности</vt:lpstr>
      <vt:lpstr>Как решать?</vt:lpstr>
      <vt:lpstr>Что можно сделать с помощью async?</vt:lpstr>
      <vt:lpstr>Выбор инструмента</vt:lpstr>
      <vt:lpstr>База: </vt:lpstr>
      <vt:lpstr>File Read</vt:lpstr>
      <vt:lpstr>TCP server get request and send response</vt:lpstr>
      <vt:lpstr>TCP server read and send answer</vt:lpstr>
      <vt:lpstr>Micro service read, render and send answer</vt:lpstr>
      <vt:lpstr>Micro service read, render and send answer</vt:lpstr>
      <vt:lpstr>Micro service read, render and send answer</vt:lpstr>
      <vt:lpstr>Curio как альтернатива Asyncio.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Приключения Asyncio в альтернативной реальности.</dc:title>
  <dc:creator>winePad</dc:creator>
  <cp:lastModifiedBy>winePad</cp:lastModifiedBy>
  <cp:revision>26</cp:revision>
  <dcterms:created xsi:type="dcterms:W3CDTF">2023-05-08T19:00:03Z</dcterms:created>
  <dcterms:modified xsi:type="dcterms:W3CDTF">2023-05-21T12:30:36Z</dcterms:modified>
</cp:coreProperties>
</file>