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74" r:id="rId8"/>
    <p:sldId id="260" r:id="rId9"/>
    <p:sldId id="275" r:id="rId10"/>
    <p:sldId id="261" r:id="rId11"/>
    <p:sldId id="262" r:id="rId12"/>
    <p:sldId id="276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9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8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4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9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7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29BF-BE46-46DF-AB9D-9A3B2EE28865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397B-CEAA-426F-B443-19CC8C7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8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0C6B-E246-487A-985F-8197BA720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ERROR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BB93D-05EB-4735-8363-3CC16F05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Dhruba Jyoti Kalita</a:t>
            </a:r>
          </a:p>
        </p:txBody>
      </p:sp>
    </p:spTree>
    <p:extLst>
      <p:ext uri="{BB962C8B-B14F-4D97-AF65-F5344CB8AC3E}">
        <p14:creationId xmlns:p14="http://schemas.microsoft.com/office/powerpoint/2010/main" val="188441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E05E8-CF37-49F3-9057-037EF266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452437"/>
            <a:ext cx="81438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BED2B-29EE-4E19-B255-20EB22D3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490537"/>
            <a:ext cx="80581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6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BCEC6-D244-47FA-A515-37EBEB4E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685800"/>
            <a:ext cx="84010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5E251-E039-441F-8AF8-D4405635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609600"/>
            <a:ext cx="8391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8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69DEC-8039-407B-8370-AE99FBEF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652462"/>
            <a:ext cx="8286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2B022-C519-48C1-95B0-90549B9D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114425"/>
            <a:ext cx="9252716" cy="50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B24F2-B831-45CF-85EE-BBD39171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876300"/>
            <a:ext cx="8039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7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D0D1D-819F-4B77-A45C-AB727AC9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19137"/>
            <a:ext cx="8382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053070-B316-471F-A487-B1C611A6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700087"/>
            <a:ext cx="8258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63235-CFB3-473C-8956-BFA04BD2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671512"/>
            <a:ext cx="7976304" cy="55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3A9B6-3BE4-4A30-80C0-71AE0622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38175"/>
            <a:ext cx="8005763" cy="55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7440C-FC6B-4768-9785-6AA4428B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571500"/>
            <a:ext cx="79152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CB464-24BF-4FF8-AA74-28F3D0FF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85800"/>
            <a:ext cx="838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E5F1B9-73EC-4C37-A8A0-E0147987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3837"/>
            <a:ext cx="77819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5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DDC0A9-F64E-472A-82FF-F47007A7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38" y="614362"/>
            <a:ext cx="7038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6B22D-36D0-47D7-88B7-BD939100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681037"/>
            <a:ext cx="8410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3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FA52B3-A262-40A9-9756-9AFEF068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952500"/>
            <a:ext cx="88677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1326C-7039-4C15-9167-B3CB43AB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514350"/>
            <a:ext cx="84105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3DC64E-491E-49B5-83B5-446B2967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623887"/>
            <a:ext cx="78486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5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ERROR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CONTROL</dc:title>
  <dc:creator>Dhruba Jyoti kalita</dc:creator>
  <cp:lastModifiedBy>Dhruba Jyoti kalita</cp:lastModifiedBy>
  <cp:revision>1</cp:revision>
  <dcterms:created xsi:type="dcterms:W3CDTF">2021-05-31T06:34:00Z</dcterms:created>
  <dcterms:modified xsi:type="dcterms:W3CDTF">2021-05-31T07:38:59Z</dcterms:modified>
</cp:coreProperties>
</file>