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1F0A-42B9-4F68-9B5D-9A1B7BBC201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CB46-9885-41CE-9323-A2595B77C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12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1F0A-42B9-4F68-9B5D-9A1B7BBC201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CB46-9885-41CE-9323-A2595B77C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88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1F0A-42B9-4F68-9B5D-9A1B7BBC201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CB46-9885-41CE-9323-A2595B77C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74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1F0A-42B9-4F68-9B5D-9A1B7BBC201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CB46-9885-41CE-9323-A2595B77C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1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1F0A-42B9-4F68-9B5D-9A1B7BBC201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CB46-9885-41CE-9323-A2595B77C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36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1F0A-42B9-4F68-9B5D-9A1B7BBC201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CB46-9885-41CE-9323-A2595B77C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55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1F0A-42B9-4F68-9B5D-9A1B7BBC201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CB46-9885-41CE-9323-A2595B77C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08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1F0A-42B9-4F68-9B5D-9A1B7BBC201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CB46-9885-41CE-9323-A2595B77C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4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1F0A-42B9-4F68-9B5D-9A1B7BBC201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CB46-9885-41CE-9323-A2595B77C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10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1F0A-42B9-4F68-9B5D-9A1B7BBC201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CB46-9885-41CE-9323-A2595B77C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0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1F0A-42B9-4F68-9B5D-9A1B7BBC201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CB46-9885-41CE-9323-A2595B77C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92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21F0A-42B9-4F68-9B5D-9A1B7BBC201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DCB46-9885-41CE-9323-A2595B77C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23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Interpreter, Types, Operations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8730" y="4119563"/>
            <a:ext cx="3498166" cy="393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Dr. Dhruba Jyoti Kalita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67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2ECC-1AF4-0161-7C83-D1CBB133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07658" cy="844243"/>
          </a:xfrm>
        </p:spPr>
        <p:txBody>
          <a:bodyPr/>
          <a:lstStyle/>
          <a:p>
            <a:r>
              <a:rPr lang="en-IN" dirty="0"/>
              <a:t>Few Examples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F8689-CF21-A2F3-F272-09044B6C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768" y="1442510"/>
            <a:ext cx="6963838" cy="44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5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0FB70B-DF2C-A641-BC74-AE587BB9E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07" y="563631"/>
            <a:ext cx="9289585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0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A84D9D-5274-17CC-BC3A-9B18A669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46" y="1289459"/>
            <a:ext cx="8890332" cy="387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Program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513439" cy="973846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Area of the following Shape (Overlapping Regular Polygon)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52" y="3199879"/>
            <a:ext cx="4440292" cy="2889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156" y="3188082"/>
            <a:ext cx="6279851" cy="290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6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B017-9156-E2BA-CFF8-17F50973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values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908F-2C87-7418-0666-DF4A1CC8A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Python is called 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object is of a particular type.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data types in Python. These include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integer (called int in Python),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-float,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-Boolean (called bool in Python),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-string (called str in Python),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-list, tuple, set, dictionary (called dict in Python)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-None.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7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C7DB-DC8E-E737-E6D7-5EA01584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Type and Assignment Statements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F8A8-8693-821F-6C1F-3F22D2917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pointer that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to an object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is the address of an object.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assignment statement makes a reference point to an object.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F1A15-38EC-DBA9-F4EA-AE751FB21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933" y="3905238"/>
            <a:ext cx="3033023" cy="479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D2AB8-9670-3C41-E1D1-4DD95FC5B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662" y="3760368"/>
            <a:ext cx="2933954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2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9BBE-B563-E4F8-75EF-96D704D0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on reference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1408B-FA05-5FFA-9DAD-9F1E2066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02" y="3232354"/>
            <a:ext cx="3071126" cy="1295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0DFC80-1375-D4D5-36D3-0245ACC93D7A}"/>
              </a:ext>
            </a:extLst>
          </p:cNvPr>
          <p:cNvSpPr txBox="1"/>
          <p:nvPr/>
        </p:nvSpPr>
        <p:spPr>
          <a:xfrm>
            <a:off x="1168319" y="2152165"/>
            <a:ext cx="2841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x=1 # do something with x </a:t>
            </a:r>
          </a:p>
          <a:p>
            <a:r>
              <a:rPr lang="en-US" dirty="0">
                <a:solidFill>
                  <a:schemeClr val="accent2"/>
                </a:solidFill>
              </a:rPr>
              <a:t>x=x+1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A5F5E3-C085-4D20-52D5-EBDA3B374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878" y="2926450"/>
            <a:ext cx="4020432" cy="20843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EC2559-F8C9-53E9-12C7-2A05B5DB87E4}"/>
              </a:ext>
            </a:extLst>
          </p:cNvPr>
          <p:cNvSpPr txBox="1"/>
          <p:nvPr/>
        </p:nvSpPr>
        <p:spPr>
          <a:xfrm>
            <a:off x="1168320" y="5502439"/>
            <a:ext cx="771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garbage collector </a:t>
            </a:r>
            <a:r>
              <a:rPr lang="en-US" dirty="0"/>
              <a:t>reclaims the space in memory occupied by unreferenced objects so the space can be used later.</a:t>
            </a:r>
          </a:p>
        </p:txBody>
      </p:sp>
    </p:spTree>
    <p:extLst>
      <p:ext uri="{BB962C8B-B14F-4D97-AF65-F5344CB8AC3E}">
        <p14:creationId xmlns:p14="http://schemas.microsoft.com/office/powerpoint/2010/main" val="114091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BC4D-DEE3-E1BB-7649-9D8CFBD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78445" cy="844243"/>
          </a:xfrm>
        </p:spPr>
        <p:txBody>
          <a:bodyPr/>
          <a:lstStyle/>
          <a:p>
            <a:r>
              <a:rPr lang="en-IN" dirty="0"/>
              <a:t>Numeric Operations in Python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C8E83-B34C-E6E6-88A1-529CDAE12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76" y="1209368"/>
            <a:ext cx="7468247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8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3162-2DB0-51A8-9D88-F4AEC9B5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121310" cy="1119546"/>
          </a:xfrm>
        </p:spPr>
        <p:txBody>
          <a:bodyPr/>
          <a:lstStyle/>
          <a:p>
            <a:r>
              <a:rPr lang="en-IN" dirty="0"/>
              <a:t>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B3BAE-AE24-D1D4-C486-3089F3959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194"/>
            <a:ext cx="10515600" cy="4351338"/>
          </a:xfrm>
        </p:spPr>
        <p:txBody>
          <a:bodyPr/>
          <a:lstStyle/>
          <a:p>
            <a:r>
              <a:rPr lang="en-US" dirty="0"/>
              <a:t>A string is a sequence of characters.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Integer to a string.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A74A7-2C70-BC10-1ACD-797F2060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55" y="2033946"/>
            <a:ext cx="8135937" cy="708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CC3C4-0681-48FC-B3CA-27BBD2151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828" y="2956962"/>
            <a:ext cx="2705334" cy="358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E576E1-E8EB-FA91-0DC9-CF776FE30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828" y="4326026"/>
            <a:ext cx="1906229" cy="132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6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1D26-B36A-1E42-8DEB-6F85193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33335" cy="814746"/>
          </a:xfrm>
        </p:spPr>
        <p:txBody>
          <a:bodyPr/>
          <a:lstStyle/>
          <a:p>
            <a:r>
              <a:rPr lang="en-IN" dirty="0"/>
              <a:t>String Operations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5DB2B-A325-6B26-C82D-F1CBA6ADA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79" y="1297825"/>
            <a:ext cx="9598403" cy="45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33B4-C952-9EE8-4391-6F24F259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Input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F1B02-0421-A22E-F2B6-3E35C25F4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760" y="1886667"/>
            <a:ext cx="8158188" cy="81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8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204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Python Interpreter, Types, Operations</vt:lpstr>
      <vt:lpstr>A Simple Program</vt:lpstr>
      <vt:lpstr>Types of values</vt:lpstr>
      <vt:lpstr>Reference Type and Assignment Statements</vt:lpstr>
      <vt:lpstr>More on reference type</vt:lpstr>
      <vt:lpstr>Numeric Operations in Python</vt:lpstr>
      <vt:lpstr>Strings</vt:lpstr>
      <vt:lpstr>String Operations</vt:lpstr>
      <vt:lpstr>Getting Input</vt:lpstr>
      <vt:lpstr>Few Examples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Interpreter and Types</dc:title>
  <dc:creator>Dhruba Jyoti Kalita</dc:creator>
  <cp:lastModifiedBy>Dhruba Kalita</cp:lastModifiedBy>
  <cp:revision>9</cp:revision>
  <dcterms:created xsi:type="dcterms:W3CDTF">2024-01-08T10:55:26Z</dcterms:created>
  <dcterms:modified xsi:type="dcterms:W3CDTF">2024-01-08T16:36:08Z</dcterms:modified>
</cp:coreProperties>
</file>