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EEF2-8273-9B5A-A663-DFB1C9127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2E95-5D02-BDF0-A049-C9043A8C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9765-AD09-3B5D-6833-BAC74A34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5B98-3E2A-D627-8FBB-D89F8EED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9A24-7C14-7354-58BD-7DB35915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8444-E653-AFBC-FECA-07DB8E48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8207-81A6-68CE-225A-5FC66A92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DE7-84FC-F81E-7299-90F466E4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E0D6-A725-FC10-9AA9-3939E162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BBD4-C26B-D6D7-841E-14CD00E5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E4CF0-E39A-F10D-850A-BF347B7E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E3AF-E467-EFE9-60CF-73FE5B27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7082-0102-5F0C-CFA3-1787586D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DDB5-5E07-510E-DA95-024E0AB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F56D-6EDB-36D5-DC7A-19EC03EB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0B19-1B6F-27B4-ADCD-5905A8D6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FC68-973D-80A5-6A8B-48AFA17D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11A-C229-1170-924C-4FB03DFB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4997-CCA5-B652-45CB-A9A6BA70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2319-9D5A-00FE-CB1B-345416D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B42-4FFF-60C3-68BB-E7DF98E8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9089-6E91-3ADE-23E7-08AC2170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F551-6752-1237-7017-B33DC193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4C19-752F-6F9C-14DC-E7D41C7F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91A6-9758-FEC5-9AA9-4C7911B1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A8A1-B139-8169-657B-45567EBE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F268-4A57-FF29-C5E9-1BCC8A0E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18385-057F-05B6-412B-A5274B5F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05A26-AD1E-41CE-CABF-849D9B6B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BE4F-77F3-D0E9-E63D-16E17D2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2DDC-3B05-B571-47AC-117FBB19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93B-5BE1-13E7-10D0-29FB5EC9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8FF-61F3-8AAA-B335-8161E10C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337D-51F6-9241-DA84-5EA79A04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1A848-B930-D56B-8072-98D85994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90567-E1F3-B6FA-2DAE-9A34F6346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9B790-7C41-D6B5-A55B-7FD1111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0621A-252C-FDDA-CC36-276D118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E2812-F337-6880-CAD2-D9277EC8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1B3E-8591-009E-28A4-7065D79A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274EE-2D46-9983-F36C-AD640B0F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FF682-C9D8-06D2-704A-34F135C2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BDC8E-0A3F-3800-9720-323C1004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04C83-A325-077D-9897-55272B1B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E8BF6-1859-EFCA-59DB-76CF785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724-5008-9D83-9CFF-D9DE4FEC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858A-0BBD-6372-E808-F9AE381C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76C2-4666-8375-F306-1474B64B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573B6-9968-BDFC-EFCA-8D164E03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A4F3-B3A0-FF64-C057-56B60059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DF13-E1A3-D06F-9404-A331B35C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0C6A-79E1-C412-F012-5EE366A7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F03D-AB6E-B182-9730-C7C60757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9AFA9-3B3D-6EA5-01F0-879B1990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6BEE8-DEE2-6FC7-563C-0F40F2BF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537AF-FA54-EF6F-9107-344393E3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585A-62E0-A210-39F6-AA2CB4F9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946F-A8A9-B648-1A2C-587C727D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54653-98C7-010B-F82A-B5199B6F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B11D-BAE3-CAD5-DE57-B785080D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B18C-84EB-662E-5620-D4F46F0F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DB67-D02B-41A4-AD8F-6A72470C3A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8104-A51F-8EAF-80E3-48DA29731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160A-AAAA-DFAA-9D76-BA4DBD0F0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27E3-A383-4762-B703-D332D44F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8B2A-8588-7551-51EA-787646F95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Strings and Other Operations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C9E1-1DCB-9F29-36F9-3786BA4E1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Dhruba Jyoti Kalita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BF8E-9543-C5D9-7E9D-BBF1B4C9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6755" cy="529610"/>
          </a:xfrm>
        </p:spPr>
        <p:txBody>
          <a:bodyPr>
            <a:normAutofit fontScale="90000"/>
          </a:bodyPr>
          <a:lstStyle/>
          <a:p>
            <a:r>
              <a:rPr lang="en-IN" dirty="0"/>
              <a:t>Getting the input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EF72D-31AA-789C-9426-5D28CA20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9931"/>
            <a:ext cx="6075693" cy="4777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C2920-01F0-A81F-6696-E8D6AEE3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7" y="1679551"/>
            <a:ext cx="5544210" cy="20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D1FB8-284D-C0B3-1EF9-5A84BC07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00" y="847966"/>
            <a:ext cx="5830100" cy="4525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3BD1C-5AD9-0723-A64D-3739BCCE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968"/>
            <a:ext cx="6361900" cy="45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E6E-2C7C-1C4D-7C0B-FE52918A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33568" cy="667262"/>
          </a:xfrm>
        </p:spPr>
        <p:txBody>
          <a:bodyPr>
            <a:normAutofit fontScale="90000"/>
          </a:bodyPr>
          <a:lstStyle/>
          <a:p>
            <a:r>
              <a:rPr lang="en-IN" dirty="0"/>
              <a:t>Formatting output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7688C-9FD2-7085-CAA7-355B3E50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5" y="2639782"/>
            <a:ext cx="6058425" cy="411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59FFB-E8BC-5346-F919-179EA5B1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35" y="1100099"/>
            <a:ext cx="8546628" cy="1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2D854B-5419-A789-0F93-AFFF36A3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2" y="2253202"/>
            <a:ext cx="5608806" cy="405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8B8A4-F3C1-EC15-1B72-E1211298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" y="113877"/>
            <a:ext cx="12101055" cy="19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9B9FF-63A5-1899-BC30-9C18A6D1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9" y="3252446"/>
            <a:ext cx="9999190" cy="220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C641D-B952-F236-65F9-D02C6B0E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57" y="729631"/>
            <a:ext cx="10106840" cy="15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8E7-A9C1-AB14-3932-BD80FE1A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14746"/>
          </a:xfrm>
        </p:spPr>
        <p:txBody>
          <a:bodyPr/>
          <a:lstStyle/>
          <a:p>
            <a:r>
              <a:rPr lang="en-IN" dirty="0"/>
              <a:t>Some more on strings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82CC-1CF9-62D0-A2DE-C4FAB461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4" y="1603931"/>
            <a:ext cx="11154527" cy="34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6FC7D-AE35-6C33-09A6-FA558532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3" y="510738"/>
            <a:ext cx="9990637" cy="232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B1806-E19E-E05C-E831-B37CFF6B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45" y="3429000"/>
            <a:ext cx="10158109" cy="18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9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F9E33-1218-06E8-8F2F-624DAB8B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7" y="259016"/>
            <a:ext cx="9020448" cy="2513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9BB0D-E30F-DB9D-1E3A-8E4D5720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35" y="3320845"/>
            <a:ext cx="9020447" cy="29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Strings and Other Operations</vt:lpstr>
      <vt:lpstr>Getting the input</vt:lpstr>
      <vt:lpstr>PowerPoint Presentation</vt:lpstr>
      <vt:lpstr>Formatting output</vt:lpstr>
      <vt:lpstr>PowerPoint Presentation</vt:lpstr>
      <vt:lpstr>PowerPoint Presentation</vt:lpstr>
      <vt:lpstr>Some more on strings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 and Other Operations</dc:title>
  <dc:creator>Dhruba Kalita</dc:creator>
  <cp:lastModifiedBy>Dhruba Kalita</cp:lastModifiedBy>
  <cp:revision>7</cp:revision>
  <dcterms:created xsi:type="dcterms:W3CDTF">2024-01-10T14:14:37Z</dcterms:created>
  <dcterms:modified xsi:type="dcterms:W3CDTF">2024-01-10T15:02:34Z</dcterms:modified>
</cp:coreProperties>
</file>