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F241-341D-4D16-90A8-47F63BC0255C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88DE-6014-4AE4-B35F-6444B226E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7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F241-341D-4D16-90A8-47F63BC0255C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88DE-6014-4AE4-B35F-6444B226E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71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F241-341D-4D16-90A8-47F63BC0255C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88DE-6014-4AE4-B35F-6444B226E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F241-341D-4D16-90A8-47F63BC0255C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88DE-6014-4AE4-B35F-6444B226E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4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F241-341D-4D16-90A8-47F63BC0255C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88DE-6014-4AE4-B35F-6444B226E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98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F241-341D-4D16-90A8-47F63BC0255C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88DE-6014-4AE4-B35F-6444B226E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2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F241-341D-4D16-90A8-47F63BC0255C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88DE-6014-4AE4-B35F-6444B226E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25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F241-341D-4D16-90A8-47F63BC0255C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88DE-6014-4AE4-B35F-6444B226E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8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F241-341D-4D16-90A8-47F63BC0255C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88DE-6014-4AE4-B35F-6444B226E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82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F241-341D-4D16-90A8-47F63BC0255C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88DE-6014-4AE4-B35F-6444B226E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2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F241-341D-4D16-90A8-47F63BC0255C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88DE-6014-4AE4-B35F-6444B226E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08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F241-341D-4D16-90A8-47F63BC0255C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88DE-6014-4AE4-B35F-6444B226E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7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698" y="2275913"/>
            <a:ext cx="4004603" cy="987791"/>
          </a:xfrm>
        </p:spPr>
        <p:txBody>
          <a:bodyPr/>
          <a:lstStyle/>
          <a:p>
            <a:r>
              <a:rPr lang="en-US" dirty="0" smtClean="0"/>
              <a:t>Python List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Dhruba Jyoti Kalita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7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5" y="934803"/>
            <a:ext cx="5479041" cy="1020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315" y="2349305"/>
            <a:ext cx="6212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Built in Sequence Type. Supports indexing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02" y="3471635"/>
            <a:ext cx="7618147" cy="19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1" y="574695"/>
            <a:ext cx="2596779" cy="649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91" y="2008779"/>
            <a:ext cx="5909312" cy="639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91" y="3482164"/>
            <a:ext cx="8950935" cy="18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2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30" y="792131"/>
            <a:ext cx="6306978" cy="1149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829" y="2219571"/>
            <a:ext cx="7001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Lucida Grande"/>
              </a:rPr>
              <a:t>Note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Lucida Grande"/>
              </a:rPr>
              <a:t>: Unlike strings, which are </a:t>
            </a:r>
            <a:r>
              <a:rPr lang="en-US" i="1" dirty="0" smtClean="0">
                <a:solidFill>
                  <a:srgbClr val="FF0000"/>
                </a:solidFill>
                <a:latin typeface="Lucida Grande"/>
              </a:rPr>
              <a:t>immutable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Lucida Grande"/>
              </a:rPr>
              <a:t>, lists are a </a:t>
            </a:r>
            <a:r>
              <a:rPr lang="en-US" b="0" i="1" dirty="0" smtClean="0">
                <a:solidFill>
                  <a:srgbClr val="FF0000"/>
                </a:solidFill>
                <a:effectLst/>
                <a:latin typeface="Lucida Grande"/>
              </a:rPr>
              <a:t>mutable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Lucida Grande"/>
              </a:rPr>
              <a:t> type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29" y="2867131"/>
            <a:ext cx="8535660" cy="36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5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6" y="620552"/>
            <a:ext cx="6484501" cy="1053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46" y="2219717"/>
            <a:ext cx="5319517" cy="32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1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82108" cy="43673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74" y="939361"/>
            <a:ext cx="10515600" cy="2085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reads integers from the user and stores them in a list. Your program should continue reading values until the user enters 0. Then it should display all of the values entered by the user (except for the 0) in order from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to largest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value appearing on each line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36674" y="4116315"/>
            <a:ext cx="10515600" cy="208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reads integers from the user and stores them in a list. Use 0 as a sentinel value to mark the end of the input. Once all of the values have been read your program should display them (except for the 0) in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order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one value appearing on each line.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6674" y="3309865"/>
            <a:ext cx="3157025" cy="55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Lucida Grande</vt:lpstr>
      <vt:lpstr>Times New Roman</vt:lpstr>
      <vt:lpstr>Office Theme</vt:lpstr>
      <vt:lpstr>Python List</vt:lpstr>
      <vt:lpstr>PowerPoint Presentation</vt:lpstr>
      <vt:lpstr>PowerPoint Presentation</vt:lpstr>
      <vt:lpstr>PowerPoint Presentation</vt:lpstr>
      <vt:lpstr>PowerPoint Presentation</vt:lpstr>
      <vt:lpstr>Examples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</dc:title>
  <dc:creator>Dhruba Jyoti Kalita</dc:creator>
  <cp:lastModifiedBy>Dhruba Jyoti Kalita</cp:lastModifiedBy>
  <cp:revision>7</cp:revision>
  <dcterms:created xsi:type="dcterms:W3CDTF">2024-01-24T09:17:59Z</dcterms:created>
  <dcterms:modified xsi:type="dcterms:W3CDTF">2024-01-24T11:21:42Z</dcterms:modified>
</cp:coreProperties>
</file>