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2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2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5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1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27AA-2253-4C83-B7AC-1D455A810BBD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D3ED-F935-4539-A7EB-920046EE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Dhruba Jyoti Kalita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B2E1-5E8F-8C54-4923-A5AD48DE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70471" cy="647598"/>
          </a:xfrm>
        </p:spPr>
        <p:txBody>
          <a:bodyPr>
            <a:normAutofit fontScale="90000"/>
          </a:bodyPr>
          <a:lstStyle/>
          <a:p>
            <a:r>
              <a:rPr lang="en-IN" dirty="0"/>
              <a:t>&lt;Q&gt; Tag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44FB0-12C3-9AFF-457D-6FAE3BC9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16" y="1489542"/>
            <a:ext cx="5443817" cy="4230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5305E-D65C-08FB-2BF9-D489B83B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21" y="2423607"/>
            <a:ext cx="276630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107E-2221-071F-59BA-FCDCEE1E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6019" cy="588604"/>
          </a:xfrm>
        </p:spPr>
        <p:txBody>
          <a:bodyPr>
            <a:normAutofit fontScale="90000"/>
          </a:bodyPr>
          <a:lstStyle/>
          <a:p>
            <a:r>
              <a:rPr lang="en-IN" dirty="0"/>
              <a:t>Character Entities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7C0E-5B04-9536-97EC-982BA05E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19" y="1200596"/>
            <a:ext cx="4945809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6A2C4-B858-2E87-2CCE-331E8DD5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3" y="1902542"/>
            <a:ext cx="4597691" cy="31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47868" cy="521140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HTML Code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27" y="999469"/>
            <a:ext cx="6139028" cy="4472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58" y="999469"/>
            <a:ext cx="4519724" cy="44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7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520397" cy="760289"/>
          </a:xfrm>
        </p:spPr>
        <p:txBody>
          <a:bodyPr/>
          <a:lstStyle/>
          <a:p>
            <a:r>
              <a:rPr lang="en-US" dirty="0"/>
              <a:t>Comment Line in HTML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82" y="1840109"/>
            <a:ext cx="8636079" cy="38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83437" cy="872832"/>
          </a:xfrm>
        </p:spPr>
        <p:txBody>
          <a:bodyPr/>
          <a:lstStyle/>
          <a:p>
            <a:r>
              <a:rPr lang="en-US" dirty="0"/>
              <a:t>bold, italic and underline tags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696"/>
            <a:ext cx="6277513" cy="3462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986" y="1520629"/>
            <a:ext cx="476316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C94B-5E13-82B7-31D0-557E73DC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6781" cy="765585"/>
          </a:xfrm>
        </p:spPr>
        <p:txBody>
          <a:bodyPr/>
          <a:lstStyle/>
          <a:p>
            <a:r>
              <a:rPr lang="en-IN" dirty="0"/>
              <a:t>Heading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5B715-2DA8-951D-0F44-81A216C7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36" y="1321497"/>
            <a:ext cx="5469268" cy="4215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36119-A907-632B-A903-65055C3E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9" y="1321497"/>
            <a:ext cx="5174857" cy="42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4724-B91C-251C-5605-7005419A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4974" cy="539443"/>
          </a:xfrm>
        </p:spPr>
        <p:txBody>
          <a:bodyPr>
            <a:normAutofit fontScale="90000"/>
          </a:bodyPr>
          <a:lstStyle/>
          <a:p>
            <a:r>
              <a:rPr lang="en-IN" dirty="0"/>
              <a:t>Text Alignment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73B-D3D1-BDB4-4F88-915562BE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38" y="1145786"/>
            <a:ext cx="4877223" cy="377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1FDFC-5D71-8A3C-12FE-37831FAD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4806"/>
            <a:ext cx="5136044" cy="27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5A91-E0CF-277C-5EF5-281947B2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3839" cy="716423"/>
          </a:xfrm>
        </p:spPr>
        <p:txBody>
          <a:bodyPr/>
          <a:lstStyle/>
          <a:p>
            <a:r>
              <a:rPr lang="en-IN" dirty="0"/>
              <a:t>Text Formatting Tags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195C7-E03C-3909-7B6B-29953763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63" y="1225829"/>
            <a:ext cx="5355276" cy="51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9673-DD6B-7F30-0207-8953E92F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334729" cy="755752"/>
          </a:xfrm>
        </p:spPr>
        <p:txBody>
          <a:bodyPr/>
          <a:lstStyle/>
          <a:p>
            <a:r>
              <a:rPr lang="en-IN" dirty="0"/>
              <a:t>Font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6FE07-B83F-BC4E-BD8D-606E5F15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84" y="1629973"/>
            <a:ext cx="9277143" cy="35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0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4E71-C9AB-D67A-7422-A6ED5F09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0716" cy="991727"/>
          </a:xfrm>
        </p:spPr>
        <p:txBody>
          <a:bodyPr/>
          <a:lstStyle/>
          <a:p>
            <a:r>
              <a:rPr lang="en-IN" dirty="0"/>
              <a:t>Working with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C45FC-CBBC-0C4D-4FB6-4BB92E95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2287"/>
            <a:ext cx="4892464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09D70-57AF-F6BE-243F-93EB839F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287"/>
            <a:ext cx="5010039" cy="2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Basics of HTML</vt:lpstr>
      <vt:lpstr>First HTML Code</vt:lpstr>
      <vt:lpstr>Comment Line in HTML</vt:lpstr>
      <vt:lpstr>bold, italic and underline tags</vt:lpstr>
      <vt:lpstr>Heading</vt:lpstr>
      <vt:lpstr>Text Alignment</vt:lpstr>
      <vt:lpstr>Text Formatting Tags</vt:lpstr>
      <vt:lpstr>Font </vt:lpstr>
      <vt:lpstr>Working with style</vt:lpstr>
      <vt:lpstr>&lt;Q&gt; Tag</vt:lpstr>
      <vt:lpstr>Character 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HTML</dc:title>
  <dc:creator>Dhruba Jyoti Kalita</dc:creator>
  <cp:lastModifiedBy>Dhruba Jyoti Kalita</cp:lastModifiedBy>
  <cp:revision>7</cp:revision>
  <dcterms:created xsi:type="dcterms:W3CDTF">2024-01-09T10:27:00Z</dcterms:created>
  <dcterms:modified xsi:type="dcterms:W3CDTF">2024-01-10T04:28:50Z</dcterms:modified>
</cp:coreProperties>
</file>