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2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3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3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91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3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6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0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5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6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2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55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D5D4-57F6-49CA-8444-8D9BE1553B3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F6B8-02D0-4356-9F2C-5396C58A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7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5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77529" cy="5633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 Lists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4" y="1328222"/>
            <a:ext cx="6012766" cy="4691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490" y="2588803"/>
            <a:ext cx="4187052" cy="172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9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341098" cy="6758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Frameset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678" y="2119573"/>
            <a:ext cx="4801270" cy="2562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6099"/>
            <a:ext cx="5822932" cy="43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1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10908" cy="788426"/>
          </a:xfrm>
        </p:spPr>
        <p:txBody>
          <a:bodyPr/>
          <a:lstStyle/>
          <a:p>
            <a:r>
              <a:rPr lang="en-US" dirty="0" smtClean="0"/>
              <a:t>HTML Forms/Controls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884"/>
            <a:ext cx="5511160" cy="4413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20" y="2731477"/>
            <a:ext cx="4950693" cy="10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5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88" y="973320"/>
            <a:ext cx="6032638" cy="4527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389" y="2774867"/>
            <a:ext cx="484890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4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99228" cy="689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Radio Buttons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732" y="186332"/>
            <a:ext cx="2487430" cy="12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3888"/>
            <a:ext cx="10874059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8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60077" cy="6196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 Box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620" y="365125"/>
            <a:ext cx="1514686" cy="981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6337"/>
            <a:ext cx="10509530" cy="46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7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679917" cy="788426"/>
          </a:xfrm>
        </p:spPr>
        <p:txBody>
          <a:bodyPr/>
          <a:lstStyle/>
          <a:p>
            <a:r>
              <a:rPr lang="en-US" dirty="0" smtClean="0"/>
              <a:t>Labels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8" y="1456056"/>
            <a:ext cx="7454899" cy="4369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32" y="759338"/>
            <a:ext cx="4963197" cy="10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3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971757" cy="67588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Fieldset</a:t>
            </a:r>
            <a:r>
              <a:rPr lang="en-US" dirty="0" smtClean="0"/>
              <a:t> and Legend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1010"/>
            <a:ext cx="6364458" cy="5122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80" y="5654365"/>
            <a:ext cx="9363155" cy="120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HTML</vt:lpstr>
      <vt:lpstr>Definition Lists</vt:lpstr>
      <vt:lpstr>Frameset</vt:lpstr>
      <vt:lpstr>HTML Forms/Controls</vt:lpstr>
      <vt:lpstr>PowerPoint Presentation</vt:lpstr>
      <vt:lpstr>Radio Buttons</vt:lpstr>
      <vt:lpstr>Check Box</vt:lpstr>
      <vt:lpstr>Labels</vt:lpstr>
      <vt:lpstr>Fieldset and Legend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Dhruba Jyoti Kalita</dc:creator>
  <cp:lastModifiedBy>Dhruba Jyoti Kalita</cp:lastModifiedBy>
  <cp:revision>9</cp:revision>
  <dcterms:created xsi:type="dcterms:W3CDTF">2024-01-24T08:08:48Z</dcterms:created>
  <dcterms:modified xsi:type="dcterms:W3CDTF">2024-01-24T09:14:53Z</dcterms:modified>
</cp:coreProperties>
</file>