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DBAEE-2992-461B-B04A-4AF1FAD0C6EE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6547D-14DF-49FD-9A8B-2F79BE348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6547D-14DF-49FD-9A8B-2F79BE3486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09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8A9E7-6CFD-02D7-CFDE-78B8244FB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396FED-CAB9-4223-C2C6-D1C23EE66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5B3B9-C9CB-74EC-B633-52F49DD73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56F8-A735-49DA-8E6D-D8FF33B5BFCB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B4692-6961-6986-5E43-B060A778C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06AFE-5075-E0FE-9E04-15DE5C22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94D6-4391-45ED-B9DE-AB8B5615F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50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73308-E82A-CFAE-D243-7592D69A0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FF66EB-7594-5186-A917-F36AD30FD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FCD30-6D45-EC64-29FB-4D0A0A738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56F8-A735-49DA-8E6D-D8FF33B5BFCB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054EE-1647-B51C-4AE4-C18180791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2D953-C293-268A-AEBD-03026F26D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94D6-4391-45ED-B9DE-AB8B5615F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99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F1300-8DE4-2E49-381B-27375B9977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C6929F-2C5B-DFAA-78C3-445407D1F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1F4DD-E847-9140-7D62-FF27FAC62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56F8-A735-49DA-8E6D-D8FF33B5BFCB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F7EBE-DA1D-9027-4466-2EE0C5C86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BEC12-FE36-04DD-381E-2CBF2BA0A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94D6-4391-45ED-B9DE-AB8B5615F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5CBEF-BC4F-933F-B7BD-8054444AD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9DE4B-7160-2691-A21E-721BEB484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5E8AC-B1EE-03E7-0E61-CA066D216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56F8-A735-49DA-8E6D-D8FF33B5BFCB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869AA-649F-BB6B-727C-8D6053C92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FF693-D322-0647-ECDD-2BB3EA830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94D6-4391-45ED-B9DE-AB8B5615F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1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73BF4-BC56-9A2A-CBAF-B820733B5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5CE2C-3F85-3D18-C266-14F100CEF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23DC6-85C4-8D3E-1343-0FFA72519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56F8-A735-49DA-8E6D-D8FF33B5BFCB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FC402-F39E-C76E-8047-1F6693B24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E30C9-74BC-1183-AE3E-7F4CC41A2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94D6-4391-45ED-B9DE-AB8B5615F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09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F5420-074B-1E85-B726-06324288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7753F-F26B-B225-B686-8D3721C5EB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2CAACF-2B73-2C75-6940-B1CB38A38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AA4B9-B981-B5D4-DD45-9A2360F29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56F8-A735-49DA-8E6D-D8FF33B5BFCB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A9687-F10A-54C7-CF49-6003B8CA2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FA737-4570-D1DC-5110-9D6EE167B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94D6-4391-45ED-B9DE-AB8B5615F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43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09E53-516F-13D5-5B5F-4EA12528F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2C043-CB92-9315-9F74-6001610ED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31495A-0922-05CF-7A88-8639FD4A9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EF533B-3D77-5F8C-81C3-E3190DE11D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3921ED-7EF0-0B14-7F74-4ECBF3F50F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CD20A6-2F10-D982-00F2-00073E16C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56F8-A735-49DA-8E6D-D8FF33B5BFCB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6FE97C-8BD3-238B-EFEF-BDB5B0D6F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AFF10D-5B27-0102-F99B-3D214A974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94D6-4391-45ED-B9DE-AB8B5615F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49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9F5C3-60E6-1DB4-70CA-ED96F754C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264949-4EC3-D74C-564A-1839F82A1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56F8-A735-49DA-8E6D-D8FF33B5BFCB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433C9A-93B5-10B8-3BCE-C371F24FE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1D39A-2F62-22D9-369C-4EF033E9A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94D6-4391-45ED-B9DE-AB8B5615F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9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D9EDB5-06CC-648A-0137-63FE6EAAF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56F8-A735-49DA-8E6D-D8FF33B5BFCB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2C0D46-E646-D423-EC50-56C574B7A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5EE46-23DD-EA09-58B0-7AA985C9C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94D6-4391-45ED-B9DE-AB8B5615F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15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203D7-1967-E657-E2CC-ACAC8D669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08F78-7DA0-7961-7C6C-35F9F00DC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0C0F55-5AD8-6B74-C45E-A1EC982F4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216FE-BBA7-78DA-74A2-8A2607E59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56F8-A735-49DA-8E6D-D8FF33B5BFCB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A0B95-5AB8-C8D6-5727-06927ED72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BD167-933D-3917-200E-669A2EA7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94D6-4391-45ED-B9DE-AB8B5615F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5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A4343-BBED-B634-7F1F-078FA90A5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B88BBB-C9D4-90DB-35FA-165E717CA5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D647F-4E2D-2EB4-148A-8B5BA2B02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7E72B-6B7B-01A6-0DEC-B03AC7262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56F8-A735-49DA-8E6D-D8FF33B5BFCB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73448-A266-A82D-FD0C-2EB7D1BB5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3FFDE-C675-5FBE-33F8-FB10F09A0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94D6-4391-45ED-B9DE-AB8B5615F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1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1C0503-5714-8918-5687-6C56A326E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40E71-2FDD-7F2E-2DC8-0A4EF1169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8F2B-C7E7-5545-78D9-9C37272B20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956F8-A735-49DA-8E6D-D8FF33B5BFCB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7553A-8DE1-E297-3706-616A63849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B5FF8-B2FF-53F7-5E5D-4885752D94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C94D6-4391-45ED-B9DE-AB8B5615F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0D127-BE74-5D54-1DAD-C70959E871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Cascading </a:t>
            </a:r>
            <a:r>
              <a:rPr lang="en-IN" dirty="0" smtClean="0"/>
              <a:t>Stylesheet (CSS)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C7356C-2923-6B85-F9B8-DF6C2E3023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Dhruba Jyoti Kalita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732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90022E-FFF6-3470-1B1A-7F13711C1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75" y="78658"/>
            <a:ext cx="7779260" cy="645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687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44A6CF-81E6-4D07-C963-5763E5E85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906" y="382680"/>
            <a:ext cx="5642806" cy="43171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C97438-FAA5-657F-C059-61AA8549D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62" y="304022"/>
            <a:ext cx="5566275" cy="439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119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539E37-FA92-47F1-C6AE-2B504A6A6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97" y="659208"/>
            <a:ext cx="11025206" cy="583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146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5BDA2B-80E4-568F-3291-988505FFD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209" y="730405"/>
            <a:ext cx="4904999" cy="39399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02EDA5-6679-E2F1-F4A8-5569B798D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750" y="653693"/>
            <a:ext cx="6134101" cy="377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475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B7ECC-168E-5FD8-3A54-D42D54414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215581" cy="578772"/>
          </a:xfrm>
        </p:spPr>
        <p:txBody>
          <a:bodyPr>
            <a:normAutofit fontScale="90000"/>
          </a:bodyPr>
          <a:lstStyle/>
          <a:p>
            <a:r>
              <a:rPr lang="en-IN" dirty="0"/>
              <a:t>Inline Style Sheet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F2A15A-496B-24DC-B4A0-499208A45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145" y="1687679"/>
            <a:ext cx="5761219" cy="34826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4BC3E6-B44D-A0ED-F2EB-DBB583ECA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87" y="1687679"/>
            <a:ext cx="4559422" cy="259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180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5B28-75E6-89F4-61C1-FBF7CCE8E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603090" cy="755752"/>
          </a:xfrm>
        </p:spPr>
        <p:txBody>
          <a:bodyPr/>
          <a:lstStyle/>
          <a:p>
            <a:r>
              <a:rPr lang="en-IN" dirty="0"/>
              <a:t>Grouping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BE7706-671D-6BF8-6A14-5E1967702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066" y="1459566"/>
            <a:ext cx="5852667" cy="36045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CE5B9A-D0FF-B3E4-050C-013657B20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678" y="1459566"/>
            <a:ext cx="4506169" cy="281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57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AB296-F98D-CCA7-0F06-BA30B8AFB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704303" cy="568940"/>
          </a:xfrm>
        </p:spPr>
        <p:txBody>
          <a:bodyPr>
            <a:normAutofit fontScale="90000"/>
          </a:bodyPr>
          <a:lstStyle/>
          <a:p>
            <a:r>
              <a:rPr lang="en-IN" dirty="0"/>
              <a:t>Class Selector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E6BF27-36A7-A956-EE7A-18F75261F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56365"/>
            <a:ext cx="5845047" cy="35817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7E8F30-98CC-3305-AC68-489D380D2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130" y="1331398"/>
            <a:ext cx="4639759" cy="384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73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05679-4AC5-CF68-2C4E-79DEC4C8A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29232" cy="775417"/>
          </a:xfrm>
        </p:spPr>
        <p:txBody>
          <a:bodyPr/>
          <a:lstStyle/>
          <a:p>
            <a:r>
              <a:rPr lang="en-IN" dirty="0"/>
              <a:t>ID Selector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240A94-7A3B-CF96-C487-0C1E09BC1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000" y="1140542"/>
            <a:ext cx="5852667" cy="3596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EEB6CA-499F-C7F1-B7E5-B318C6BE1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38865"/>
            <a:ext cx="5093110" cy="404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177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19</Words>
  <Application>Microsoft Office PowerPoint</Application>
  <PresentationFormat>Widescreen</PresentationFormat>
  <Paragraphs>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Cascading Stylesheet (CSS)</vt:lpstr>
      <vt:lpstr>PowerPoint Presentation</vt:lpstr>
      <vt:lpstr>PowerPoint Presentation</vt:lpstr>
      <vt:lpstr>PowerPoint Presentation</vt:lpstr>
      <vt:lpstr>PowerPoint Presentation</vt:lpstr>
      <vt:lpstr>Inline Style Sheet</vt:lpstr>
      <vt:lpstr>Grouping </vt:lpstr>
      <vt:lpstr>Class Selector</vt:lpstr>
      <vt:lpstr>ID Selector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Stylesheet</dc:title>
  <dc:creator>Dhruba Kalita</dc:creator>
  <cp:lastModifiedBy>Dhruba Jyoti Kalita</cp:lastModifiedBy>
  <cp:revision>6</cp:revision>
  <dcterms:created xsi:type="dcterms:W3CDTF">2024-01-30T15:00:43Z</dcterms:created>
  <dcterms:modified xsi:type="dcterms:W3CDTF">2024-01-31T04:35:45Z</dcterms:modified>
</cp:coreProperties>
</file>