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99DC1-0C05-4588-AC7F-C8AD63E82B8A}" type="datetimeFigureOut">
              <a:rPr lang="en-IN" smtClean="0"/>
              <a:t>05-01-2024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E2F60-48BA-4D0F-AD52-0C1F7A1BBC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1140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99DC1-0C05-4588-AC7F-C8AD63E82B8A}" type="datetimeFigureOut">
              <a:rPr lang="en-IN" smtClean="0"/>
              <a:t>05-01-2024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E2F60-48BA-4D0F-AD52-0C1F7A1BBC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9968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99DC1-0C05-4588-AC7F-C8AD63E82B8A}" type="datetimeFigureOut">
              <a:rPr lang="en-IN" smtClean="0"/>
              <a:t>05-01-2024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E2F60-48BA-4D0F-AD52-0C1F7A1BBC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0002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99DC1-0C05-4588-AC7F-C8AD63E82B8A}" type="datetimeFigureOut">
              <a:rPr lang="en-IN" smtClean="0"/>
              <a:t>05-01-2024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E2F60-48BA-4D0F-AD52-0C1F7A1BBC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0660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99DC1-0C05-4588-AC7F-C8AD63E82B8A}" type="datetimeFigureOut">
              <a:rPr lang="en-IN" smtClean="0"/>
              <a:t>05-01-2024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E2F60-48BA-4D0F-AD52-0C1F7A1BBC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8002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99DC1-0C05-4588-AC7F-C8AD63E82B8A}" type="datetimeFigureOut">
              <a:rPr lang="en-IN" smtClean="0"/>
              <a:t>05-01-2024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E2F60-48BA-4D0F-AD52-0C1F7A1BBC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4472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99DC1-0C05-4588-AC7F-C8AD63E82B8A}" type="datetimeFigureOut">
              <a:rPr lang="en-IN" smtClean="0"/>
              <a:t>05-01-2024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E2F60-48BA-4D0F-AD52-0C1F7A1BBC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7612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99DC1-0C05-4588-AC7F-C8AD63E82B8A}" type="datetimeFigureOut">
              <a:rPr lang="en-IN" smtClean="0"/>
              <a:t>05-01-2024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E2F60-48BA-4D0F-AD52-0C1F7A1BBC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7417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99DC1-0C05-4588-AC7F-C8AD63E82B8A}" type="datetimeFigureOut">
              <a:rPr lang="en-IN" smtClean="0"/>
              <a:t>05-01-2024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E2F60-48BA-4D0F-AD52-0C1F7A1BBC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6999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99DC1-0C05-4588-AC7F-C8AD63E82B8A}" type="datetimeFigureOut">
              <a:rPr lang="en-IN" smtClean="0"/>
              <a:t>05-01-2024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E2F60-48BA-4D0F-AD52-0C1F7A1BBC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2365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99DC1-0C05-4588-AC7F-C8AD63E82B8A}" type="datetimeFigureOut">
              <a:rPr lang="en-IN" smtClean="0"/>
              <a:t>05-01-2024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E2F60-48BA-4D0F-AD52-0C1F7A1BBC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8204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799DC1-0C05-4588-AC7F-C8AD63E82B8A}" type="datetimeFigureOut">
              <a:rPr lang="en-IN" smtClean="0"/>
              <a:t>05-01-2024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3E2F60-48BA-4D0F-AD52-0C1F7A1BBC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0737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Internet" TargetMode="External"/><Relationship Id="rId2" Type="http://schemas.openxmlformats.org/officeDocument/2006/relationships/hyperlink" Target="https://en.wikipedia.org/wiki/Web_resourc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HTTP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Basics of Web Technologies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Dr. Dhruba Jyoti Kalita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92990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6308188" cy="760290"/>
          </a:xfrm>
        </p:spPr>
        <p:txBody>
          <a:bodyPr/>
          <a:lstStyle/>
          <a:p>
            <a:r>
              <a:rPr lang="en-US" dirty="0" smtClean="0"/>
              <a:t>World Wide Web (WWW)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73932"/>
            <a:ext cx="10515600" cy="4351338"/>
          </a:xfrm>
        </p:spPr>
        <p:txBody>
          <a:bodyPr/>
          <a:lstStyle/>
          <a:p>
            <a:r>
              <a:rPr lang="en-US" dirty="0" smtClean="0"/>
              <a:t>World Wide Web (WWW) is a  an information system that enables content sharing over the Internet.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/>
              <a:t>It allows documents and other </a:t>
            </a:r>
            <a:r>
              <a:rPr lang="en-US" dirty="0">
                <a:hlinkClick r:id="rId2" tooltip="Web resource"/>
              </a:rPr>
              <a:t>web resources</a:t>
            </a:r>
            <a:r>
              <a:rPr lang="en-US" dirty="0"/>
              <a:t> to be accessed over the </a:t>
            </a:r>
            <a:r>
              <a:rPr lang="en-US" dirty="0">
                <a:hlinkClick r:id="rId3" tooltip="Internet"/>
              </a:rPr>
              <a:t>Internet</a:t>
            </a:r>
            <a:r>
              <a:rPr lang="en-US" dirty="0"/>
              <a:t> according to specific rules of the </a:t>
            </a:r>
            <a:r>
              <a:rPr lang="en-US" dirty="0">
                <a:hlinkClick r:id="rId4" tooltip="HTTP"/>
              </a:rPr>
              <a:t>Hypertext Transfer Protocol</a:t>
            </a:r>
            <a:r>
              <a:rPr lang="en-US" dirty="0"/>
              <a:t> (HTTP).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86063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6575474" cy="844697"/>
          </a:xfrm>
        </p:spPr>
        <p:txBody>
          <a:bodyPr/>
          <a:lstStyle/>
          <a:p>
            <a:r>
              <a:rPr lang="en-US" dirty="0" smtClean="0"/>
              <a:t>Key Components of Internet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9493" y="1209822"/>
            <a:ext cx="3287737" cy="4953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356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5886157" cy="872832"/>
          </a:xfrm>
        </p:spPr>
        <p:txBody>
          <a:bodyPr/>
          <a:lstStyle/>
          <a:p>
            <a:r>
              <a:rPr lang="en-IN" dirty="0" smtClean="0"/>
              <a:t>World Wide Consortium: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World </a:t>
            </a:r>
            <a:r>
              <a:rPr lang="en-US" dirty="0" smtClean="0">
                <a:solidFill>
                  <a:srgbClr val="FF0000"/>
                </a:solidFill>
              </a:rPr>
              <a:t>Wide Web Consortium (W3C) </a:t>
            </a:r>
            <a:r>
              <a:rPr lang="en-US" dirty="0" smtClean="0"/>
              <a:t>is the main international standards organization for the World Wide Web.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W3C was created to ensure compatibility and agreement among industry members in the adoption of new standards.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167496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Static Website: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static website is one that has web pages stored on the server in the format that is sent to a client web browser.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This type of website usually displays the same information to all visitors.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390329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4366846" cy="971306"/>
          </a:xfrm>
        </p:spPr>
        <p:txBody>
          <a:bodyPr/>
          <a:lstStyle/>
          <a:p>
            <a:r>
              <a:rPr lang="en-IN" dirty="0" smtClean="0"/>
              <a:t>Dynamic Website: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dynamic website is one that changes or customizes itself frequently and automatically, based on certain criteria.</a:t>
            </a:r>
          </a:p>
          <a:p>
            <a:r>
              <a:rPr lang="en-US" dirty="0" smtClean="0"/>
              <a:t>Application Server: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894020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7391400" cy="1013509"/>
          </a:xfrm>
        </p:spPr>
        <p:txBody>
          <a:bodyPr/>
          <a:lstStyle/>
          <a:p>
            <a:r>
              <a:rPr lang="en-US" dirty="0" smtClean="0"/>
              <a:t>Uniform Resource Locator (URL)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2012" y="2632053"/>
            <a:ext cx="8832750" cy="1968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6775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3804138" cy="943170"/>
          </a:xfrm>
        </p:spPr>
        <p:txBody>
          <a:bodyPr/>
          <a:lstStyle/>
          <a:p>
            <a:r>
              <a:rPr lang="en-US" dirty="0" smtClean="0"/>
              <a:t>Web Browsers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1384" y="1926234"/>
            <a:ext cx="10514752" cy="368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532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3438378" cy="1055712"/>
          </a:xfrm>
        </p:spPr>
        <p:txBody>
          <a:bodyPr/>
          <a:lstStyle/>
          <a:p>
            <a:r>
              <a:rPr lang="en-US" dirty="0" smtClean="0"/>
              <a:t>Scripting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Server side Scripting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Client Side Scripting: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439045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167</Words>
  <Application>Microsoft Office PowerPoint</Application>
  <PresentationFormat>Widescreen</PresentationFormat>
  <Paragraphs>25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Basics of Web Technologies</vt:lpstr>
      <vt:lpstr>World Wide Web (WWW)</vt:lpstr>
      <vt:lpstr>Key Components of Internet</vt:lpstr>
      <vt:lpstr>World Wide Consortium:</vt:lpstr>
      <vt:lpstr>Static Website: </vt:lpstr>
      <vt:lpstr>Dynamic Website:</vt:lpstr>
      <vt:lpstr>Uniform Resource Locator (URL)</vt:lpstr>
      <vt:lpstr>Web Browsers</vt:lpstr>
      <vt:lpstr>Scripting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Basics of Web Technologies</dc:title>
  <dc:creator>Dhruba Jyoti Kalita</dc:creator>
  <cp:lastModifiedBy>Dhruba Jyoti Kalita</cp:lastModifiedBy>
  <cp:revision>4</cp:revision>
  <dcterms:created xsi:type="dcterms:W3CDTF">2024-01-05T05:06:48Z</dcterms:created>
  <dcterms:modified xsi:type="dcterms:W3CDTF">2024-01-05T05:33:52Z</dcterms:modified>
</cp:coreProperties>
</file>