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A59D-5610-43DB-80CD-886D2AFE1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2A694-9247-4FB0-9538-111549493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2311-5E5A-4572-9019-E9318833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592D-F879-477C-AD7A-170219A6A5F6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4495C-7AE9-4254-B36B-B2E92F6F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7553-2608-4D06-BA70-FD4C9E38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2CAF-BD62-4CE4-B18F-6BE7763F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035D-2195-49B7-A90E-94179506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61618-A69D-4903-8523-4DF8735DC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ABB1A-41A2-4AE7-B2E1-9B0D284B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592D-F879-477C-AD7A-170219A6A5F6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B031D-E15D-4601-A4A6-84134F09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FE8B8-2FED-4484-B7FD-C9DFABED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2CAF-BD62-4CE4-B18F-6BE7763F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344CC-865B-458F-822C-E10A1B2FD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644BA-5DDF-4F7B-BE75-FC1E273CD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50455-841E-4D1A-9E8C-94FE7C8A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592D-F879-477C-AD7A-170219A6A5F6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E5A62-FF46-444D-A906-2CC44491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F5C0C-824C-48FC-BFE6-AF0208A7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2CAF-BD62-4CE4-B18F-6BE7763F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8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1639-0EB2-41AD-BAEE-D083FFDD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FE38-8997-4C7D-B608-6244F0B04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99E63-ABF5-4375-AB6E-0C704363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592D-F879-477C-AD7A-170219A6A5F6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957E8-84F0-43DE-A25F-72406DDD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54CC-BB01-4678-BF84-EC0C6845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2CAF-BD62-4CE4-B18F-6BE7763F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3928-A474-47FB-AE16-2E327282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A6F40-38BF-4410-9123-0F1E12D61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14ED7-7BEB-4AE6-87C8-9C787FB8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592D-F879-477C-AD7A-170219A6A5F6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85C27-0AC2-4E89-9BAE-8223E70F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21C5D-8916-4BBB-8C9C-8CC4B92B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2CAF-BD62-4CE4-B18F-6BE7763F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2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6D20-DDCA-4F9D-ABC2-EB847EB8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0BF0-952B-4EF6-AF5A-7267F7D01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2FE84-BE3A-49E6-9ADF-BECF37731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75CDD-FCA7-4EE6-8CB8-5FEABE48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592D-F879-477C-AD7A-170219A6A5F6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CE071-3457-4237-A7DB-70426809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0D041-1627-4930-9F5F-3C524900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2CAF-BD62-4CE4-B18F-6BE7763F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4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0F69-75B8-4F5C-A34E-A09306D4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8017C-75FA-477C-8864-7BDD2CFF0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5621B-E746-4B55-9157-8C9C700EE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BA7D2-CF16-41F3-B60F-148E863DF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57A10-363C-497F-B26E-ED51B2A97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22416-FF5B-45F0-AA9E-7971AE5A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592D-F879-477C-AD7A-170219A6A5F6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C3B3E7-0E6B-4C9E-AFCB-814FAD6C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E404E-848D-4C58-9945-7A96DE04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2CAF-BD62-4CE4-B18F-6BE7763F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0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D61D-3CF3-4A1E-AB35-2E04165F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10F79-17D5-4238-AF64-232574C9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592D-F879-477C-AD7A-170219A6A5F6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F22BA-BF2D-4534-A6E1-A1E43CB2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CDE53-E566-46C8-A647-067B7580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2CAF-BD62-4CE4-B18F-6BE7763F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1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DCE4E-CEDF-4A98-B10A-49BA807C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592D-F879-477C-AD7A-170219A6A5F6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E1BA6-BE0E-450F-87B1-73148DBC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474EE-07ED-45D9-BBEA-86D22228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2CAF-BD62-4CE4-B18F-6BE7763F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8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B117-9DFB-45A5-B0CC-3EF7B495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3FB46-D73C-45CD-891F-391603340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406D0-3539-4614-BC72-5CC402AAB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AFA9F-8614-49D0-AB72-BF6C6F80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592D-F879-477C-AD7A-170219A6A5F6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DCBEA-5749-450A-825E-C97852B5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82DC9-9F0E-4068-95AE-26EEA7B2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2CAF-BD62-4CE4-B18F-6BE7763F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CAF4-4B7B-491F-B662-71D55D94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89F94-B8AE-43EC-A9AF-B38632995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1741B-5855-42B6-82FE-F0F288D0B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25A3A-D039-4767-806E-742DB4D2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592D-F879-477C-AD7A-170219A6A5F6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4D33E-B48A-449E-BBEE-91216A7C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42213-4735-48BF-BB6A-6F84590C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2CAF-BD62-4CE4-B18F-6BE7763F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4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558AE-8BE0-4212-8A32-D757A2BD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0101D-E507-4285-9A8A-D521731D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A3974-9A0A-49FE-BD78-8AE388696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8592D-F879-477C-AD7A-170219A6A5F6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82AE0-5236-4A5A-BED2-96A6D209E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5827F-3952-4269-82CE-2B27B1FB9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22CAF-BD62-4CE4-B18F-6BE7763F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2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A4CB-A07D-4A01-887D-76CF1A1DF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Uninformed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965E3-3692-4002-A074-20BB086C7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5316" y="3509963"/>
            <a:ext cx="3021367" cy="3840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Dhruba Jyoti Kalita</a:t>
            </a:r>
          </a:p>
        </p:txBody>
      </p:sp>
    </p:spTree>
    <p:extLst>
      <p:ext uri="{BB962C8B-B14F-4D97-AF65-F5344CB8AC3E}">
        <p14:creationId xmlns:p14="http://schemas.microsoft.com/office/powerpoint/2010/main" val="1985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F13B-907C-4361-B554-90C1962A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55237" cy="513764"/>
          </a:xfrm>
        </p:spPr>
        <p:txBody>
          <a:bodyPr>
            <a:normAutofit/>
          </a:bodyPr>
          <a:lstStyle/>
          <a:p>
            <a:r>
              <a:rPr lang="en-US" sz="2400" b="1" dirty="0"/>
              <a:t>Depth First Search (Properties)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4E5B30-F0ED-446F-B203-D42D84330E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991124"/>
                <a:ext cx="4860897" cy="1914656"/>
              </a:xfrm>
            </p:spPr>
            <p:txBody>
              <a:bodyPr>
                <a:norm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 – Exponential Time 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 Worst Case time Complexity ]</a:t>
                </a: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Complexity – Linear in nature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maximum depth of a node in the search space or the maximum depth of the Search Tree.</a:t>
                </a: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DFS is not </a:t>
                </a:r>
                <a:r>
                  <a: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not </a:t>
                </a:r>
                <a:r>
                  <a: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 Limited Search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Nodes are expanded only when the depth of the node is less than the bound.	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4E5B30-F0ED-446F-B203-D42D84330E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91124"/>
                <a:ext cx="4860897" cy="1914656"/>
              </a:xfrm>
              <a:blipFill>
                <a:blip r:embed="rId2"/>
                <a:stretch>
                  <a:fillRect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F2A9DAB-4563-476E-9AB0-A301F796E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906" y="515997"/>
            <a:ext cx="4423022" cy="2010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8C15D0-F683-41EA-9926-C7DE8697D2C4}"/>
              </a:ext>
            </a:extLst>
          </p:cNvPr>
          <p:cNvSpPr txBox="1"/>
          <p:nvPr/>
        </p:nvSpPr>
        <p:spPr>
          <a:xfrm>
            <a:off x="7199790" y="2865254"/>
            <a:ext cx="2171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Fig 1.</a:t>
            </a:r>
            <a:r>
              <a:rPr lang="en-US" sz="1400" dirty="0"/>
              <a:t> Depth Limited Search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75CF28-B73F-43EA-B6BD-453B6FDEAC26}"/>
              </a:ext>
            </a:extLst>
          </p:cNvPr>
          <p:cNvSpPr txBox="1">
            <a:spLocks/>
          </p:cNvSpPr>
          <p:nvPr/>
        </p:nvSpPr>
        <p:spPr>
          <a:xfrm>
            <a:off x="934278" y="3070858"/>
            <a:ext cx="4860898" cy="716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Depth-First Iterative Deepening Search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9D22C0-013A-48B7-BE77-B9DAE0DE3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700" y="3947033"/>
            <a:ext cx="4458578" cy="11690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B6BC19B-7C6E-47D8-95FC-AE76AABCEB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5503" y="3284269"/>
                <a:ext cx="5067207" cy="26815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ratio of the number of nodes expanded by DFID compared to that of the DFS is given by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[ The number of nodes expansion in DFID is more than the DFS ]</a:t>
                </a: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Complexity – Linear in nature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depth of the Goal.</a:t>
                </a: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DFID is </a:t>
                </a:r>
                <a:r>
                  <a: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If all operators have the same cost</a:t>
                </a:r>
                <a:r>
                  <a: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branching factor is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solution is at depth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nodes at depth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generated once, nodes at depth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generated twice etc. So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	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Space Complexity =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B6BC19B-7C6E-47D8-95FC-AE76AABCE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503" y="3284269"/>
                <a:ext cx="5067207" cy="2681525"/>
              </a:xfrm>
              <a:prstGeom prst="rect">
                <a:avLst/>
              </a:prstGeom>
              <a:blipFill>
                <a:blip r:embed="rId5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2A664943-6587-498B-8F2F-3CD5D8DB4626}"/>
              </a:ext>
            </a:extLst>
          </p:cNvPr>
          <p:cNvSpPr/>
          <p:nvPr/>
        </p:nvSpPr>
        <p:spPr>
          <a:xfrm>
            <a:off x="5948039" y="4580878"/>
            <a:ext cx="754602" cy="150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76E3-47EC-4D06-BB23-F8A0AD02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46600" cy="47071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Depth-First Iterative Deepening (DFID)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B820EC-6B59-4F66-BDAC-1659A19E7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21" y="997268"/>
            <a:ext cx="2168843" cy="2586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61F854-E50B-4684-86C9-4BED78DE2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165" y="1142895"/>
            <a:ext cx="2095817" cy="2441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678A3-9488-44A3-93BB-85D1A2605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44" y="3780384"/>
            <a:ext cx="2026920" cy="24069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571F76-A05F-45F2-9B7A-7FB1F9C1C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141" y="3780385"/>
            <a:ext cx="1978049" cy="2559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9D4642-1C2F-48E6-BC4C-D6303B6A8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610" y="2910619"/>
            <a:ext cx="4458578" cy="11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9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F511-D836-4249-A0E2-77691C9D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825101" cy="398355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Graph Search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97AD8-58C3-4C71-929D-DB559C7B1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17" y="965539"/>
            <a:ext cx="2284567" cy="2399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2A63E6-0CFC-4D89-ACBE-7BF03560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362" y="965267"/>
            <a:ext cx="2726832" cy="24001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9F22D4-875A-4495-9A15-AE420230C2E0}"/>
              </a:ext>
            </a:extLst>
          </p:cNvPr>
          <p:cNvSpPr txBox="1"/>
          <p:nvPr/>
        </p:nvSpPr>
        <p:spPr>
          <a:xfrm>
            <a:off x="1434724" y="3693111"/>
            <a:ext cx="4661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Fig:</a:t>
            </a:r>
            <a:r>
              <a:rPr lang="en-US" sz="1200" dirty="0"/>
              <a:t> A state space that generates an exponentially growing Search Space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99EC0B-DBAC-4526-B734-8EB386414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811" y="926152"/>
            <a:ext cx="3802601" cy="25028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6A10DF-FA97-4FB5-A742-FB4248312D14}"/>
              </a:ext>
            </a:extLst>
          </p:cNvPr>
          <p:cNvSpPr txBox="1"/>
          <p:nvPr/>
        </p:nvSpPr>
        <p:spPr>
          <a:xfrm>
            <a:off x="1434724" y="4298846"/>
            <a:ext cx="5764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graph, the search tree may contain different nodes corresponding to the same state.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 avoid the above-</a:t>
            </a:r>
          </a:p>
          <a:p>
            <a:r>
              <a:rPr lang="en-US" sz="1200" dirty="0"/>
              <a:t>     - Not return to the state, the algorithm just came from.</a:t>
            </a:r>
          </a:p>
          <a:p>
            <a:r>
              <a:rPr lang="en-US" sz="1200" dirty="0"/>
              <a:t>     - Check that you do not create paths with cycles in them.</a:t>
            </a:r>
          </a:p>
          <a:p>
            <a:r>
              <a:rPr lang="en-US" sz="1200" dirty="0"/>
              <a:t>     - Do not generate any state that was ever created before.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69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4BCF-6BBD-4B7F-AEC8-4EB349BB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84542" cy="451621"/>
          </a:xfrm>
        </p:spPr>
        <p:txBody>
          <a:bodyPr>
            <a:normAutofit fontScale="90000"/>
          </a:bodyPr>
          <a:lstStyle/>
          <a:p>
            <a:r>
              <a:rPr lang="en-US" dirty="0"/>
              <a:t>Bi-directional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5FACB-1694-4D55-BA49-8FAC9941F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03" y="1481838"/>
            <a:ext cx="4707295" cy="17131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C58528-DA1C-4F7E-BD07-B87EA05791A0}"/>
              </a:ext>
            </a:extLst>
          </p:cNvPr>
          <p:cNvSpPr txBox="1"/>
          <p:nvPr/>
        </p:nvSpPr>
        <p:spPr>
          <a:xfrm>
            <a:off x="1520040" y="4175833"/>
            <a:ext cx="2468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When to use Bi-Directional Search?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Generating predecessors is easy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Only 1 (or few) goal states.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F7A55F-661F-439C-B72B-FF51BAC6ADB6}"/>
                  </a:ext>
                </a:extLst>
              </p:cNvPr>
              <p:cNvSpPr txBox="1"/>
              <p:nvPr/>
            </p:nvSpPr>
            <p:spPr>
              <a:xfrm>
                <a:off x="5693460" y="1443713"/>
                <a:ext cx="5045099" cy="1985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Complete? </a:t>
                </a:r>
                <a:r>
                  <a:rPr lang="en-US" dirty="0">
                    <a:solidFill>
                      <a:srgbClr val="FF0000"/>
                    </a:solidFill>
                  </a:rPr>
                  <a:t>Yes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Time Complexity ?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Space Complexity?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Optimal? </a:t>
                </a:r>
                <a:r>
                  <a:rPr lang="en-US" dirty="0">
                    <a:solidFill>
                      <a:srgbClr val="FF0000"/>
                    </a:solidFill>
                  </a:rPr>
                  <a:t>Yes, if uniform cost search used in both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                       directions.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F7A55F-661F-439C-B72B-FF51BAC6A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460" y="1443713"/>
                <a:ext cx="5045099" cy="1985287"/>
              </a:xfrm>
              <a:prstGeom prst="rect">
                <a:avLst/>
              </a:prstGeom>
              <a:blipFill>
                <a:blip r:embed="rId3"/>
                <a:stretch>
                  <a:fillRect l="-845" t="-1840" r="-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B49E25D-F3CF-4EF0-9765-805FCFA1CCE1}"/>
              </a:ext>
            </a:extLst>
          </p:cNvPr>
          <p:cNvSpPr txBox="1"/>
          <p:nvPr/>
        </p:nvSpPr>
        <p:spPr>
          <a:xfrm>
            <a:off x="5060647" y="4175833"/>
            <a:ext cx="312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Assumption: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One step expansion in forward direction.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One step expansion in backward direction.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5107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4BCF-6BBD-4B7F-AEC8-4EB349BB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66608" cy="451621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All Search Strategies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38B36-A018-47BF-BE89-001801055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22" y="1866900"/>
            <a:ext cx="73628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3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380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Uninformed Search</vt:lpstr>
      <vt:lpstr>Depth First Search (Properties)</vt:lpstr>
      <vt:lpstr>Depth-First Iterative Deepening (DFID)</vt:lpstr>
      <vt:lpstr>Graph Search </vt:lpstr>
      <vt:lpstr>Bi-directional </vt:lpstr>
      <vt:lpstr>Comparing All Search Strategies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Uninformed Search</dc:title>
  <dc:creator>Dhruba Jyoti kalita</dc:creator>
  <cp:lastModifiedBy>Dhruba Jyoti kalita</cp:lastModifiedBy>
  <cp:revision>3</cp:revision>
  <dcterms:created xsi:type="dcterms:W3CDTF">2021-11-18T07:19:26Z</dcterms:created>
  <dcterms:modified xsi:type="dcterms:W3CDTF">2021-11-22T06:16:40Z</dcterms:modified>
</cp:coreProperties>
</file>