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6051-7D3C-4179-8D3F-0EDC78187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A2632-4DE1-497F-B595-733E643E2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6021-8CBA-4531-8C84-28821C43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5BBE-4A5A-427C-A40F-5ECB47A2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5603-6879-4758-A8B2-70758663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3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D74E-F4E1-4FE2-9D59-9B327A7D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22D86-DE60-417B-A5DF-EA33EDAE8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E17F-34CB-49E2-99A6-A8F56763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B15A-0C9F-4879-9F10-410D7DC6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7DCC-F3A3-483B-BE20-CCD869AD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1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46E67-AA3C-45DF-8663-6B27ECB48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4583C-C4A6-43C6-8181-0E82E99B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2707-75C6-4A4E-A5F6-73883894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BEB5-32F9-4E14-82AA-95260523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E4B0-46C5-49E1-89BA-DF32964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1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A478-5535-4D03-845C-939E7339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61E5-9B0F-404E-AC23-17D8BE05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0872-E879-424A-8883-7D2C7296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7509-79A1-44AB-9526-E0FF933D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AA1A-0FF7-40E1-9C6F-7792D15A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F4AB-50E9-4F71-AD96-A74770D4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936C-5DEC-4068-90DF-F417B645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3BE-2DBB-4DFC-9E99-DD75A39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453F-9E9B-4367-8E6B-539FFC8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039E-CD5A-432D-94A6-C7DA3F70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A81-36C9-40E8-94D8-E09B4D48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A315-560B-4FE7-B1AB-478C6567A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0F9F6-C351-412C-9BEE-FDD1919A0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8F64-DC10-425E-8E5E-9F848FBC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47C4-83DC-47D2-AE79-1ABDAF07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4645-432E-4E28-AC2F-91BFF33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A7C7-9B47-4A95-B3A4-5AF4701C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7AD2A-40D5-4AA5-B639-FAF54B21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4776-B048-44C2-B3BB-07EFFA4CF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C862-159C-47E3-BB34-66F533C59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A366-7BB6-4659-82CB-8CB133E12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0C173-E038-4395-8F68-C71EFF5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537AC-FD5C-486D-97BE-C362018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BA50F-5145-4EB8-B5D9-E58FA190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441F-F9F8-4DD6-A34B-87F33438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637D3-3467-4C3B-B2B3-59FF5A85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217B-3375-44DF-9A50-97B57E92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DF7F-3240-48D7-BCF0-CA83BF81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F59D8-B8AC-4C20-BF38-398A735C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94302-3638-4799-AAE0-894A73A9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298D-8A4F-4E94-8196-E76AD948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6A65-D275-49B5-8227-C9A846DB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35B4-E4C5-4360-A713-C0E64405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11E75-362C-4A6D-8F06-B3B31947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D312-6810-42AE-9E6D-5789A66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A543-41DC-4EC5-9428-0BC80BD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BD20-3753-4532-86BD-B010CCA7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067-C684-4C4B-B3AF-59815F6A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7389F-69C2-4EED-898C-6382F7D8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CF29-85AB-48EB-9F0D-2191732FE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5349-BF1A-497F-89E5-74360C3E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38D5-135A-411F-A71A-84DACD35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9171-97B6-4969-9446-F1BA1C5C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BD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811CE-661E-4B1E-B49E-D4F1D1D3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322F-F71D-4533-BC5E-1558F0BD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687F-55BB-4BFA-8F68-35B89E120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FC9F-3BD1-4639-949E-917C2D2BCFFC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7E32-4AB9-4106-9590-20942A6E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21A0-4782-413F-9C76-CA4C3705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CFB6-9286-41EA-A288-9C4374F65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amonterorodriguez.com/conoce-que-te-ofrece-microsoft-power-b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gita.it/story.php?title=Che_cosa_e_la_capacita_di_problem_solving_e_perche_e_importante_coltivarla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E25-C421-4B6E-BF01-F40190D1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79153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 Black" panose="020B0A04020102020204" pitchFamily="34" charset="0"/>
              </a:rPr>
              <a:t>blinkit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7535-8C3D-4327-9F45-45B9EEC0B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49482" y="1576983"/>
            <a:ext cx="4678016" cy="437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STEPS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PROJECT: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44B5-013C-4F47-B47B-1E05964100DD}"/>
              </a:ext>
            </a:extLst>
          </p:cNvPr>
          <p:cNvSpPr txBox="1"/>
          <p:nvPr/>
        </p:nvSpPr>
        <p:spPr>
          <a:xfrm>
            <a:off x="869895" y="2233850"/>
            <a:ext cx="46608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Requirement Gathering/Business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95331-F664-4B97-ADF0-E394660D5FAC}"/>
              </a:ext>
            </a:extLst>
          </p:cNvPr>
          <p:cNvSpPr txBox="1"/>
          <p:nvPr/>
        </p:nvSpPr>
        <p:spPr>
          <a:xfrm>
            <a:off x="869895" y="3436295"/>
            <a:ext cx="145572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3FA66-B8A4-4FCE-AF71-6AA6E50A560E}"/>
              </a:ext>
            </a:extLst>
          </p:cNvPr>
          <p:cNvSpPr txBox="1"/>
          <p:nvPr/>
        </p:nvSpPr>
        <p:spPr>
          <a:xfrm>
            <a:off x="883962" y="2816958"/>
            <a:ext cx="17490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A3548-B833-424D-A040-C57E4122D0B4}"/>
              </a:ext>
            </a:extLst>
          </p:cNvPr>
          <p:cNvSpPr txBox="1"/>
          <p:nvPr/>
        </p:nvSpPr>
        <p:spPr>
          <a:xfrm>
            <a:off x="872198" y="4055632"/>
            <a:ext cx="162954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Dax Calculation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BB479-CBCE-4FB3-88CD-79F43D9F1D59}"/>
              </a:ext>
            </a:extLst>
          </p:cNvPr>
          <p:cNvSpPr txBox="1"/>
          <p:nvPr/>
        </p:nvSpPr>
        <p:spPr>
          <a:xfrm>
            <a:off x="872197" y="4742332"/>
            <a:ext cx="16668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3D02B-8A8B-45B3-B20C-11A9849D5BF0}"/>
              </a:ext>
            </a:extLst>
          </p:cNvPr>
          <p:cNvSpPr txBox="1"/>
          <p:nvPr/>
        </p:nvSpPr>
        <p:spPr>
          <a:xfrm>
            <a:off x="869895" y="5301376"/>
            <a:ext cx="18368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Dashboard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3EF60-1D5B-4EC6-9BFE-548F8939114B}"/>
              </a:ext>
            </a:extLst>
          </p:cNvPr>
          <p:cNvSpPr txBox="1"/>
          <p:nvPr/>
        </p:nvSpPr>
        <p:spPr>
          <a:xfrm>
            <a:off x="883962" y="5902737"/>
            <a:ext cx="20111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Insights Generation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36E00-1E7C-4D5A-9833-6D63651C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681" y="115535"/>
            <a:ext cx="804319" cy="1101316"/>
          </a:xfrm>
          <a:prstGeom prst="rect">
            <a:avLst/>
          </a:prstGeom>
          <a:effectLst>
            <a:glow>
              <a:schemeClr val="accent1"/>
            </a:glow>
            <a:reflection endPos="0" dist="12700" dir="5400000" sy="-100000" algn="bl" rotWithShape="0"/>
            <a:softEdge rad="0"/>
          </a:effectLst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CB8E83AE-BE63-403C-AFEC-AA635B2F2E70}"/>
              </a:ext>
            </a:extLst>
          </p:cNvPr>
          <p:cNvSpPr txBox="1">
            <a:spLocks/>
          </p:cNvSpPr>
          <p:nvPr/>
        </p:nvSpPr>
        <p:spPr>
          <a:xfrm>
            <a:off x="3473294" y="1013791"/>
            <a:ext cx="4840712" cy="4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 Black" panose="020B0A04020102020204" pitchFamily="34" charset="0"/>
              </a:rPr>
              <a:t>India’s Last Minutes App</a:t>
            </a:r>
            <a:endParaRPr lang="en-IN" sz="1600" b="1" dirty="0">
              <a:latin typeface="Arial Black" panose="020B0A040201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937A6E-A6F5-4840-84E4-876D0FCFA758}"/>
              </a:ext>
            </a:extLst>
          </p:cNvPr>
          <p:cNvCxnSpPr>
            <a:cxnSpLocks/>
          </p:cNvCxnSpPr>
          <p:nvPr/>
        </p:nvCxnSpPr>
        <p:spPr>
          <a:xfrm>
            <a:off x="3165231" y="1336431"/>
            <a:ext cx="57536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8" grpId="0" animBg="1"/>
      <p:bldP spid="9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5ED1-88A5-439E-B6C6-D254DDB2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5924628" y="1253366"/>
            <a:ext cx="365760" cy="43732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0781-FB21-470C-A45E-379EF3BA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7577" y="8285870"/>
            <a:ext cx="45719" cy="15474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E8E87F-EC31-4280-89CD-B5449A233ED4}"/>
              </a:ext>
            </a:extLst>
          </p:cNvPr>
          <p:cNvSpPr txBox="1">
            <a:spLocks/>
          </p:cNvSpPr>
          <p:nvPr/>
        </p:nvSpPr>
        <p:spPr>
          <a:xfrm>
            <a:off x="957287" y="1034705"/>
            <a:ext cx="4678016" cy="437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Requirement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461E3-AA39-4AC0-A400-2CFB284C6B11}"/>
              </a:ext>
            </a:extLst>
          </p:cNvPr>
          <p:cNvSpPr txBox="1"/>
          <p:nvPr/>
        </p:nvSpPr>
        <p:spPr>
          <a:xfrm>
            <a:off x="957287" y="1489353"/>
            <a:ext cx="100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 conduct a comprehensive analysis of </a:t>
            </a:r>
            <a:r>
              <a:rPr lang="en-US" dirty="0" err="1"/>
              <a:t>Blinkit</a:t>
            </a:r>
            <a:r>
              <a:rPr lang="en-US" dirty="0"/>
              <a:t> sales performance, customer satisfaction and inventory distribution to identify Key insights and opportunities for optimization using various KPI’s and visualizations in Power BI.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95109-86B2-4D49-9F4D-4D180BD67286}"/>
              </a:ext>
            </a:extLst>
          </p:cNvPr>
          <p:cNvSpPr txBox="1"/>
          <p:nvPr/>
        </p:nvSpPr>
        <p:spPr>
          <a:xfrm>
            <a:off x="1039175" y="2520315"/>
            <a:ext cx="19791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KPI’s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2EE5-119B-49A7-85DB-DAAA31509FE3}"/>
              </a:ext>
            </a:extLst>
          </p:cNvPr>
          <p:cNvSpPr txBox="1"/>
          <p:nvPr/>
        </p:nvSpPr>
        <p:spPr>
          <a:xfrm>
            <a:off x="1039175" y="2997279"/>
            <a:ext cx="611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Total Sales: </a:t>
            </a:r>
            <a:r>
              <a:rPr lang="en-US" dirty="0"/>
              <a:t>The overall revenue generate from all items sold.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77300-9DBB-4ED9-B198-381C1E7ACFD3}"/>
              </a:ext>
            </a:extLst>
          </p:cNvPr>
          <p:cNvSpPr txBox="1"/>
          <p:nvPr/>
        </p:nvSpPr>
        <p:spPr>
          <a:xfrm>
            <a:off x="1073164" y="3443972"/>
            <a:ext cx="46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Average Sales: </a:t>
            </a:r>
            <a:r>
              <a:rPr lang="en-US" dirty="0"/>
              <a:t>The average revenue per sale.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77AC2-0905-414C-93C1-ADE7940754DE}"/>
              </a:ext>
            </a:extLst>
          </p:cNvPr>
          <p:cNvSpPr txBox="1"/>
          <p:nvPr/>
        </p:nvSpPr>
        <p:spPr>
          <a:xfrm>
            <a:off x="1073164" y="3945433"/>
            <a:ext cx="574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Number of items : </a:t>
            </a:r>
            <a:r>
              <a:rPr lang="en-US" dirty="0"/>
              <a:t>The total count of different items sold.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0D373-4657-4469-94E9-FBBCEE4D8027}"/>
              </a:ext>
            </a:extLst>
          </p:cNvPr>
          <p:cNvSpPr txBox="1"/>
          <p:nvPr/>
        </p:nvSpPr>
        <p:spPr>
          <a:xfrm>
            <a:off x="1073164" y="4392126"/>
            <a:ext cx="59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Average Rating: </a:t>
            </a:r>
            <a:r>
              <a:rPr lang="en-US" dirty="0"/>
              <a:t>The average customer rating for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160-36EF-4E21-9AEF-9BFE84AE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0765" y="7474226"/>
            <a:ext cx="3048000" cy="59634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4F46-C3C3-4490-ACF1-B82F3E5D9AB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192000" y="6176963"/>
            <a:ext cx="1656522" cy="1045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C364DE-5394-49A9-A380-CC4D6CD85E42}"/>
              </a:ext>
            </a:extLst>
          </p:cNvPr>
          <p:cNvSpPr txBox="1">
            <a:spLocks/>
          </p:cNvSpPr>
          <p:nvPr/>
        </p:nvSpPr>
        <p:spPr>
          <a:xfrm>
            <a:off x="288545" y="592732"/>
            <a:ext cx="4678016" cy="437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Requirement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645DA-CDF2-482C-AA31-8DD6146025C7}"/>
              </a:ext>
            </a:extLst>
          </p:cNvPr>
          <p:cNvSpPr txBox="1"/>
          <p:nvPr/>
        </p:nvSpPr>
        <p:spPr>
          <a:xfrm>
            <a:off x="395785" y="1132582"/>
            <a:ext cx="24273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Charts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E7848-C4CF-4BED-95EA-BF3AFA948CEC}"/>
              </a:ext>
            </a:extLst>
          </p:cNvPr>
          <p:cNvSpPr txBox="1"/>
          <p:nvPr/>
        </p:nvSpPr>
        <p:spPr>
          <a:xfrm>
            <a:off x="386682" y="1749747"/>
            <a:ext cx="117962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Total Sales by Fat content 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Analyze the impact of fat content on total sales.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/>
              <a:t>Additional KPI metrics: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Assess how other KPI’s (Average Sales, Number of items, Average rating) vary with fat content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/>
              <a:t>Chart type: </a:t>
            </a:r>
            <a:r>
              <a:rPr lang="en-US" sz="1600" b="1" dirty="0">
                <a:solidFill>
                  <a:srgbClr val="FF0000"/>
                </a:solidFill>
              </a:rPr>
              <a:t>Donut chart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0B78E-84AC-48E9-B845-04B8BFCF401C}"/>
              </a:ext>
            </a:extLst>
          </p:cNvPr>
          <p:cNvSpPr txBox="1"/>
          <p:nvPr/>
        </p:nvSpPr>
        <p:spPr>
          <a:xfrm>
            <a:off x="386681" y="2952599"/>
            <a:ext cx="117962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Total Sales by Item charts 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Identify the performance of different item types in terms of total sales.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/>
              <a:t>Additional KPI metrics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Assess how other KPI’s (Average Sales, Number of items, Average rating) vary with fat content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/>
              <a:t>Chart type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Bar chart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E1A6-48C9-4EA4-A597-1CC96713BDB5}"/>
              </a:ext>
            </a:extLst>
          </p:cNvPr>
          <p:cNvSpPr txBox="1"/>
          <p:nvPr/>
        </p:nvSpPr>
        <p:spPr>
          <a:xfrm>
            <a:off x="386680" y="4198564"/>
            <a:ext cx="117962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Fat content by Outlet for Total Sales 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Compare total sales across different outlets segmented by fat content.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/>
              <a:t>Additional KPI metrics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Assess how other KPI’s (Average Sales, Number of items, Average rating) vary with fat content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/>
              <a:t>Chart type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Column chart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F2B79-0BDB-4AEA-A50A-39EA162DD4EF}"/>
              </a:ext>
            </a:extLst>
          </p:cNvPr>
          <p:cNvSpPr txBox="1"/>
          <p:nvPr/>
        </p:nvSpPr>
        <p:spPr>
          <a:xfrm>
            <a:off x="395785" y="5444530"/>
            <a:ext cx="11796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Total Sales by Outlet Establishment: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:Evaluate how the age or outlet type of outlet establishment influences total sales.</a:t>
            </a:r>
          </a:p>
          <a:p>
            <a:r>
              <a:rPr lang="en-US" sz="1600" b="1" dirty="0"/>
              <a:t>                 Chart type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Line chart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7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160-36EF-4E21-9AEF-9BFE84AE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084490" y="3589360"/>
            <a:ext cx="245658" cy="223823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4F46-C3C3-4490-ACF1-B82F3E5D9AB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4330148" y="5459104"/>
            <a:ext cx="327547" cy="7178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D7D488B-0963-4594-B996-4D3DFD5753A4}"/>
              </a:ext>
            </a:extLst>
          </p:cNvPr>
          <p:cNvSpPr txBox="1">
            <a:spLocks/>
          </p:cNvSpPr>
          <p:nvPr/>
        </p:nvSpPr>
        <p:spPr>
          <a:xfrm>
            <a:off x="288545" y="592732"/>
            <a:ext cx="4678016" cy="437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Requirement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D6559-CDB3-4682-B3F4-234C8C9B14A9}"/>
              </a:ext>
            </a:extLst>
          </p:cNvPr>
          <p:cNvSpPr txBox="1"/>
          <p:nvPr/>
        </p:nvSpPr>
        <p:spPr>
          <a:xfrm>
            <a:off x="395785" y="1132582"/>
            <a:ext cx="24273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Charts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CF771-24CB-46E9-9427-18F493EBC8BE}"/>
              </a:ext>
            </a:extLst>
          </p:cNvPr>
          <p:cNvSpPr txBox="1"/>
          <p:nvPr/>
        </p:nvSpPr>
        <p:spPr>
          <a:xfrm>
            <a:off x="386682" y="1749747"/>
            <a:ext cx="11796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Sales by Outlet Size 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Analyze the Correlation between outlet size and total sales.</a:t>
            </a:r>
          </a:p>
          <a:p>
            <a:r>
              <a:rPr lang="en-US" sz="1600" b="1" dirty="0"/>
              <a:t>                 Chart type: </a:t>
            </a:r>
            <a:r>
              <a:rPr lang="en-US" sz="1600" b="1" dirty="0">
                <a:solidFill>
                  <a:srgbClr val="FF0000"/>
                </a:solidFill>
              </a:rPr>
              <a:t>Donut chart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15F5E-E94C-44C9-A447-F0A97B7D32BA}"/>
              </a:ext>
            </a:extLst>
          </p:cNvPr>
          <p:cNvSpPr txBox="1"/>
          <p:nvPr/>
        </p:nvSpPr>
        <p:spPr>
          <a:xfrm>
            <a:off x="386681" y="2952599"/>
            <a:ext cx="11796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Sales by Outlet location 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Assess the geographic distribution of sales across different locations.</a:t>
            </a:r>
          </a:p>
          <a:p>
            <a:r>
              <a:rPr lang="en-US" sz="1600" b="1" dirty="0"/>
              <a:t>                 Chart type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Funnel chart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B2A34-8BF4-4F9F-8C7D-BA33FB6A58D8}"/>
              </a:ext>
            </a:extLst>
          </p:cNvPr>
          <p:cNvSpPr txBox="1"/>
          <p:nvPr/>
        </p:nvSpPr>
        <p:spPr>
          <a:xfrm>
            <a:off x="386680" y="4198564"/>
            <a:ext cx="117962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All Metrics of Outlet types: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:Provide a comprehensive view of all the key metrics( Total sales, Average Sales, Number of items, Average rating)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 broken down by different Outlet types.</a:t>
            </a:r>
          </a:p>
          <a:p>
            <a:r>
              <a:rPr lang="en-US" sz="1600" b="1" dirty="0"/>
              <a:t>                 Chart type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Metrix Card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C3723-3BF1-42A0-8A86-F6781E850056}"/>
              </a:ext>
            </a:extLst>
          </p:cNvPr>
          <p:cNvSpPr txBox="1"/>
          <p:nvPr/>
        </p:nvSpPr>
        <p:spPr>
          <a:xfrm flipH="1" flipV="1">
            <a:off x="12192000" y="6337081"/>
            <a:ext cx="28751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Total Sales by Outlet Establishment: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US" sz="1600" b="1" dirty="0"/>
              <a:t>Objective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:Evaluate how the age or outlet type of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outleestablishment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influences total sales.</a:t>
            </a:r>
          </a:p>
          <a:p>
            <a:r>
              <a:rPr lang="en-US" sz="1600" b="1" dirty="0"/>
              <a:t>                 Chart type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b="1" dirty="0">
                <a:solidFill>
                  <a:srgbClr val="FF0000"/>
                </a:solidFill>
              </a:rPr>
              <a:t>Line chart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1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0F94-B974-482E-839A-246FEBE9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" y="-126194"/>
            <a:ext cx="11130887" cy="61858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  <a:endParaRPr lang="en-IN" sz="7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0EA9-3F5A-48E1-927A-5F13EF80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749" y="3428999"/>
            <a:ext cx="4640239" cy="597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>
                <a:latin typeface="Arial Black" panose="020B0A04020102020204" pitchFamily="34" charset="0"/>
              </a:rPr>
              <a:t>Presented by </a:t>
            </a:r>
          </a:p>
          <a:p>
            <a:pPr marL="0" indent="0">
              <a:buNone/>
            </a:pPr>
            <a:endParaRPr lang="en-IN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E586C-95FF-4414-87C8-9D39B9877031}"/>
              </a:ext>
            </a:extLst>
          </p:cNvPr>
          <p:cNvSpPr txBox="1">
            <a:spLocks/>
          </p:cNvSpPr>
          <p:nvPr/>
        </p:nvSpPr>
        <p:spPr>
          <a:xfrm>
            <a:off x="4747430" y="4026088"/>
            <a:ext cx="3692857" cy="72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 Rounded MT Bold" panose="020F0704030504030204" pitchFamily="34" charset="0"/>
              </a:rPr>
              <a:t>Dhruba Banerjee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2857C-C445-4A55-9986-78980B97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88565" y="4614407"/>
            <a:ext cx="1800131" cy="1079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4DB35-4001-42DD-9BE8-2CB2D37A7313}"/>
              </a:ext>
            </a:extLst>
          </p:cNvPr>
          <p:cNvSpPr txBox="1"/>
          <p:nvPr/>
        </p:nvSpPr>
        <p:spPr>
          <a:xfrm flipH="1" flipV="1">
            <a:off x="4885899" y="7942996"/>
            <a:ext cx="284613" cy="477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www.diggita.it/story.php?title=Che_cosa_e_la_capacita_di_problem_solving_e_perche_e_importante_coltivarla-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4643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460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Arial Rounded MT Bold</vt:lpstr>
      <vt:lpstr>Calibri</vt:lpstr>
      <vt:lpstr>Calibri Light</vt:lpstr>
      <vt:lpstr>Office Theme</vt:lpstr>
      <vt:lpstr>blinkit Analysis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Dhruba</dc:creator>
  <cp:lastModifiedBy>Dhruba</cp:lastModifiedBy>
  <cp:revision>12</cp:revision>
  <dcterms:created xsi:type="dcterms:W3CDTF">2024-07-27T16:24:53Z</dcterms:created>
  <dcterms:modified xsi:type="dcterms:W3CDTF">2024-07-29T06:24:52Z</dcterms:modified>
</cp:coreProperties>
</file>