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1" d="100"/>
          <a:sy n="41" d="100"/>
        </p:scale>
        <p:origin x="18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59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1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2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03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46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20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97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947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7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2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1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9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8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8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61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6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9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5FEA35-19AA-4E18-9CF5-4A2346BDFD54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6F3F-9217-40ED-957A-B65ECC6E8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03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9FFD-01DE-4F39-8404-BA5262B77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782" y="1740051"/>
            <a:ext cx="6107236" cy="3329581"/>
          </a:xfrm>
        </p:spPr>
        <p:txBody>
          <a:bodyPr/>
          <a:lstStyle/>
          <a:p>
            <a:r>
              <a:rPr lang="en-US" sz="1800" dirty="0"/>
              <a:t>Zomato averages 17.5 million monthly transacting customers in its food delivery business. The number of active food delivery restaurant partners on Zomato's platform has also seen an 8.7% year-on-year increase, rising from 208,000 to 226,000. As a data professional at Zomato, you have access to a customer dataset and are tasked with analyzing the data. Your responsibilities include performing Exploratory Data Analysis (EDA), creating visualizations, and answering the following questions.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AFEEB-ECB7-4798-81AB-3DAF261FA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708" y="6904632"/>
            <a:ext cx="8825658" cy="8614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CF10F-439B-44C3-BF02-6CC5AB518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94" y="2066329"/>
            <a:ext cx="3466738" cy="32203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BF6051-DDE3-41D7-AAD7-CBBB5BEE6C49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E06F0-EA83-454E-9B81-B424C103663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D5163-0CF9-438D-B05D-3B191B205576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97A3C-CB94-494D-8B31-8954540D0087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</p:spTree>
    <p:extLst>
      <p:ext uri="{BB962C8B-B14F-4D97-AF65-F5344CB8AC3E}">
        <p14:creationId xmlns:p14="http://schemas.microsoft.com/office/powerpoint/2010/main" val="382848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29984A-FB9A-4BA3-BE71-A1D5B6040CAE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F3D11-E9AB-4447-9121-8439E4D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258955" y="6712226"/>
            <a:ext cx="45719" cy="1457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6047-D727-4D5A-A363-314ADF90E12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9D2E4-8623-4DDF-AF91-945E9117C103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A1D88-0E01-416C-838C-24845D38F55D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9389F-C320-4A13-8F99-B65E6821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17" y="1614239"/>
            <a:ext cx="733527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0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29984A-FB9A-4BA3-BE71-A1D5B6040CAE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F3D11-E9AB-4447-9121-8439E4D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258955" y="6712226"/>
            <a:ext cx="45719" cy="1457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6047-D727-4D5A-A363-314ADF90E12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9D2E4-8623-4DDF-AF91-945E9117C103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A1D88-0E01-416C-838C-24845D38F55D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4A231-3FCF-4A17-9589-609CBEF96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290" y="1698835"/>
            <a:ext cx="807832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9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29984A-FB9A-4BA3-BE71-A1D5B6040CAE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F3D11-E9AB-4447-9121-8439E4D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258955" y="6712226"/>
            <a:ext cx="45719" cy="1457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6047-D727-4D5A-A363-314ADF90E12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9D2E4-8623-4DDF-AF91-945E9117C103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A1D88-0E01-416C-838C-24845D38F55D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3D801-B579-4E15-86B1-304F1754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68" y="1489618"/>
            <a:ext cx="6649378" cy="342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B15997-2CC3-4898-9EE2-F3C9F8FE8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99" y="1839940"/>
            <a:ext cx="6182588" cy="4396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C16D96-23BF-47B7-9C57-AEFF9D2CC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216" y="6188278"/>
            <a:ext cx="716380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0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29984A-FB9A-4BA3-BE71-A1D5B6040CAE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F3D11-E9AB-4447-9121-8439E4D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258955" y="6712226"/>
            <a:ext cx="45719" cy="1457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6047-D727-4D5A-A363-314ADF90E12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9D2E4-8623-4DDF-AF91-945E9117C103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A1D88-0E01-416C-838C-24845D38F55D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6BFBA-4817-45B7-9171-308EBB12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34" y="1465407"/>
            <a:ext cx="6429913" cy="1296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04DC33-170B-4189-895B-F5FD5796D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134" y="2761555"/>
            <a:ext cx="6429913" cy="3326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FE883-B900-45C1-9BE5-0B315A344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810" y="5940593"/>
            <a:ext cx="726858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1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29984A-FB9A-4BA3-BE71-A1D5B6040CAE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F3D11-E9AB-4447-9121-8439E4D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258955" y="6712226"/>
            <a:ext cx="45719" cy="145774"/>
          </a:xfrm>
        </p:spPr>
        <p:txBody>
          <a:bodyPr/>
          <a:lstStyle/>
          <a:p>
            <a:r>
              <a:rPr lang="en-US" dirty="0"/>
              <a:t>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6047-D727-4D5A-A363-314ADF90E12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9D2E4-8623-4DDF-AF91-945E9117C103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A1D88-0E01-416C-838C-24845D38F55D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9C1DD-5B5A-4C32-9DA1-A3503BE975DA}"/>
              </a:ext>
            </a:extLst>
          </p:cNvPr>
          <p:cNvSpPr txBox="1"/>
          <p:nvPr/>
        </p:nvSpPr>
        <p:spPr>
          <a:xfrm>
            <a:off x="4392597" y="2752808"/>
            <a:ext cx="4783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19999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29984A-FB9A-4BA3-BE71-A1D5B6040CAE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F3D11-E9AB-4447-9121-8439E4D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258955" y="6712226"/>
            <a:ext cx="45719" cy="1457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6047-D727-4D5A-A363-314ADF90E12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9D2E4-8623-4DDF-AF91-945E9117C103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A1D88-0E01-416C-838C-24845D38F55D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C5B4B1-EA92-40D6-8826-CC5F4772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66" y="1704734"/>
            <a:ext cx="9264211" cy="47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29984A-FB9A-4BA3-BE71-A1D5B6040CAE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F3D11-E9AB-4447-9121-8439E4D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258955" y="6712226"/>
            <a:ext cx="45719" cy="1457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6047-D727-4D5A-A363-314ADF90E12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9D2E4-8623-4DDF-AF91-945E9117C103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A1D88-0E01-416C-838C-24845D38F55D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60DC9-218C-4C61-B905-F9923551DA10}"/>
              </a:ext>
            </a:extLst>
          </p:cNvPr>
          <p:cNvSpPr/>
          <p:nvPr/>
        </p:nvSpPr>
        <p:spPr>
          <a:xfrm>
            <a:off x="490330" y="19816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1) What type of restaurant do the majority of customers order from?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C74D9-BCCC-45EC-96F8-CF2A0B4449D9}"/>
              </a:ext>
            </a:extLst>
          </p:cNvPr>
          <p:cNvSpPr/>
          <p:nvPr/>
        </p:nvSpPr>
        <p:spPr>
          <a:xfrm>
            <a:off x="490330" y="33063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3) What are the ratings that the majority of restaurants have received?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C2AC0D-9D0D-412E-9B33-28CEF6AA9FA7}"/>
              </a:ext>
            </a:extLst>
          </p:cNvPr>
          <p:cNvSpPr/>
          <p:nvPr/>
        </p:nvSpPr>
        <p:spPr>
          <a:xfrm>
            <a:off x="490330" y="26242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2 How many votes has each type of restaurant received from customers?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22528A-FC79-4EE7-87B7-326DD24E4437}"/>
              </a:ext>
            </a:extLst>
          </p:cNvPr>
          <p:cNvSpPr/>
          <p:nvPr/>
        </p:nvSpPr>
        <p:spPr>
          <a:xfrm>
            <a:off x="490330" y="39526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4)Zomato has observed that most couples order most of their food online. What is their average spending on each order?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DEB555-A547-4687-97B3-BDE0F383F76B}"/>
              </a:ext>
            </a:extLst>
          </p:cNvPr>
          <p:cNvSpPr/>
          <p:nvPr/>
        </p:nvSpPr>
        <p:spPr>
          <a:xfrm>
            <a:off x="490330" y="48760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5) Which mode (online or offline) has received the maximum rating?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FDB42D-C80C-411B-A285-A5784BE424BE}"/>
              </a:ext>
            </a:extLst>
          </p:cNvPr>
          <p:cNvSpPr/>
          <p:nvPr/>
        </p:nvSpPr>
        <p:spPr>
          <a:xfrm>
            <a:off x="490330" y="55644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6) Which type of restaurant received more offline orders, so that Zomato can provide those customers with some good offers?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8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29984A-FB9A-4BA3-BE71-A1D5B6040CAE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F3D11-E9AB-4447-9121-8439E4D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258955" y="6712226"/>
            <a:ext cx="45719" cy="1457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6047-D727-4D5A-A363-314ADF90E12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9D2E4-8623-4DDF-AF91-945E9117C103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A1D88-0E01-416C-838C-24845D38F55D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B320C-44BF-4355-969D-50E88E61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66" y="1754355"/>
            <a:ext cx="911669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9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29984A-FB9A-4BA3-BE71-A1D5B6040CAE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F3D11-E9AB-4447-9121-8439E4D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258955" y="6712226"/>
            <a:ext cx="45719" cy="1457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6047-D727-4D5A-A363-314ADF90E12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9D2E4-8623-4DDF-AF91-945E9117C103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A1D88-0E01-416C-838C-24845D38F55D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406B0-97A3-4354-9579-062168DA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66" y="1723787"/>
            <a:ext cx="9336287" cy="43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6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29984A-FB9A-4BA3-BE71-A1D5B6040CAE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F3D11-E9AB-4447-9121-8439E4D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258955" y="6712226"/>
            <a:ext cx="45719" cy="1457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6047-D727-4D5A-A363-314ADF90E12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9D2E4-8623-4DDF-AF91-945E9117C103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A1D88-0E01-416C-838C-24845D38F55D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AC7E5-BF44-4047-B32B-EBF34D1B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72" y="1969000"/>
            <a:ext cx="92976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1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29984A-FB9A-4BA3-BE71-A1D5B6040CAE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F3D11-E9AB-4447-9121-8439E4D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258955" y="6712226"/>
            <a:ext cx="45719" cy="1457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6047-D727-4D5A-A363-314ADF90E12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9D2E4-8623-4DDF-AF91-945E9117C103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A1D88-0E01-416C-838C-24845D38F55D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9D216-AC5D-4797-99A8-9421BA78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83" y="1880971"/>
            <a:ext cx="9182278" cy="42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8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29984A-FB9A-4BA3-BE71-A1D5B6040CAE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F3D11-E9AB-4447-9121-8439E4D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258955" y="6712226"/>
            <a:ext cx="45719" cy="1457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6047-D727-4D5A-A363-314ADF90E12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9D2E4-8623-4DDF-AF91-945E9117C103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A1D88-0E01-416C-838C-24845D38F55D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CBD4F-3036-4BC8-A96B-EA8EF327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68" y="1559956"/>
            <a:ext cx="7458172" cy="4274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E2FA26-F488-4BE8-B293-E6E54C612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481"/>
          <a:stretch/>
        </p:blipFill>
        <p:spPr>
          <a:xfrm>
            <a:off x="2634368" y="5874252"/>
            <a:ext cx="7458172" cy="5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8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29984A-FB9A-4BA3-BE71-A1D5B6040CAE}"/>
              </a:ext>
            </a:extLst>
          </p:cNvPr>
          <p:cNvSpPr/>
          <p:nvPr/>
        </p:nvSpPr>
        <p:spPr>
          <a:xfrm>
            <a:off x="5348472" y="1137399"/>
            <a:ext cx="1484243" cy="34208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F3D11-E9AB-4447-9121-8439E4D2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258955" y="6712226"/>
            <a:ext cx="45719" cy="1457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6047-D727-4D5A-A363-314ADF90E122}"/>
              </a:ext>
            </a:extLst>
          </p:cNvPr>
          <p:cNvSpPr/>
          <p:nvPr/>
        </p:nvSpPr>
        <p:spPr>
          <a:xfrm>
            <a:off x="1637366" y="350341"/>
            <a:ext cx="8712582" cy="75537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9D2E4-8623-4DDF-AF91-945E9117C103}"/>
              </a:ext>
            </a:extLst>
          </p:cNvPr>
          <p:cNvSpPr/>
          <p:nvPr/>
        </p:nvSpPr>
        <p:spPr>
          <a:xfrm>
            <a:off x="2526518" y="443092"/>
            <a:ext cx="7673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Analysis Project Using Python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A1D88-0E01-416C-838C-24845D38F55D}"/>
              </a:ext>
            </a:extLst>
          </p:cNvPr>
          <p:cNvSpPr/>
          <p:nvPr/>
        </p:nvSpPr>
        <p:spPr>
          <a:xfrm>
            <a:off x="5507537" y="1078468"/>
            <a:ext cx="127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ZOMATO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75651-9A95-4117-A5FA-510CFBE7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75" y="1715915"/>
            <a:ext cx="7141302" cy="47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82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270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Arial Rounded MT Bold</vt:lpstr>
      <vt:lpstr>Century Gothic</vt:lpstr>
      <vt:lpstr>Wingdings 3</vt:lpstr>
      <vt:lpstr>Ion</vt:lpstr>
      <vt:lpstr>Zomato averages 17.5 million monthly transacting customers in its food delivery business. The number of active food delivery restaurant partners on Zomato's platform has also seen an 8.7% year-on-year increase, rising from 208,000 to 226,000. As a data professional at Zomato, you have access to a customer dataset and are tasked with analyzing the data. Your responsibilities include performing Exploratory Data Analysis (EDA), creating visualizations, and answering the following questions.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averages 17.5 million monthly transacting customers in its food delivery business. The number of active food delivery restaurant partners on Zomato's platform has also seen an 8.7% year-on-year increase, rising from 208,000 to 226,000. As a data professional at Zomato, you have access to a customer dataset and are tasked with analyzing the data. Your responsibilities include performing Exploratory Data Analysis (EDA), creating visualizations, and answering the following questions.</dc:title>
  <dc:creator>Dhruba</dc:creator>
  <cp:lastModifiedBy>Dhruba</cp:lastModifiedBy>
  <cp:revision>4</cp:revision>
  <dcterms:created xsi:type="dcterms:W3CDTF">2024-08-17T04:12:41Z</dcterms:created>
  <dcterms:modified xsi:type="dcterms:W3CDTF">2024-08-17T04:45:46Z</dcterms:modified>
</cp:coreProperties>
</file>