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95" r:id="rId4"/>
  </p:sldMasterIdLst>
  <p:notesMasterIdLst>
    <p:notesMasterId r:id="rId8"/>
  </p:notesMasterIdLst>
  <p:sldIdLst>
    <p:sldId id="283" r:id="rId5"/>
    <p:sldId id="281" r:id="rId6"/>
    <p:sldId id="282" r:id="rId7"/>
  </p:sldIdLst>
  <p:sldSz cx="12192000" cy="6858000"/>
  <p:notesSz cx="6858000" cy="9144000"/>
  <p:embeddedFontLst>
    <p:embeddedFont>
      <p:font typeface="Arial Black" panose="020B0A04020102020204" pitchFamily="34" charset="0"/>
      <p:bold r:id="rId9"/>
    </p:embeddedFont>
    <p:embeddedFont>
      <p:font typeface="Garamond" panose="02020404030301010803" pitchFamily="18"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14ED286E-52E7-1C4A-B657-447224AC903A}">
          <p14:sldIdLst>
            <p14:sldId id="283"/>
            <p14:sldId id="281"/>
            <p14:sldId id="2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94"/>
    <a:srgbClr val="EAE5D0"/>
    <a:srgbClr val="3A872E"/>
    <a:srgbClr val="162B42"/>
    <a:srgbClr val="D49B57"/>
    <a:srgbClr val="712337"/>
    <a:srgbClr val="988C7D"/>
    <a:srgbClr val="F7F3EB"/>
    <a:srgbClr val="2C4F91"/>
    <a:srgbClr val="3055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3.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17401-20E7-534F-B5FC-928FC8E36F4F}" type="datetimeFigureOut">
              <a:rPr lang="en-US" smtClean="0"/>
              <a:t>10/2/2024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D26E80-BFDD-A042-8BC3-9D1BD73278D7}" type="slidenum">
              <a:rPr lang="en-US" smtClean="0"/>
              <a:t>‹#›</a:t>
            </a:fld>
            <a:endParaRPr lang="en-US"/>
          </a:p>
        </p:txBody>
      </p:sp>
    </p:spTree>
    <p:extLst>
      <p:ext uri="{BB962C8B-B14F-4D97-AF65-F5344CB8AC3E}">
        <p14:creationId xmlns:p14="http://schemas.microsoft.com/office/powerpoint/2010/main" val="272399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4.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1.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6.emf"/><Relationship Id="rId5" Type="http://schemas.openxmlformats.org/officeDocument/2006/relationships/image" Target="../media/image11.svg"/><Relationship Id="rId4"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emf"/><Relationship Id="rId4" Type="http://schemas.openxmlformats.org/officeDocument/2006/relationships/image" Target="../media/image11.sv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DB8D0F-DD67-060B-8360-A920057508CA}"/>
              </a:ext>
            </a:extLst>
          </p:cNvPr>
          <p:cNvPicPr>
            <a:picLocks noChangeAspect="1"/>
          </p:cNvPicPr>
          <p:nvPr userDrawn="1"/>
        </p:nvPicPr>
        <p:blipFill>
          <a:blip r:embed="rId2"/>
          <a:srcRect/>
          <a:stretch/>
        </p:blipFill>
        <p:spPr>
          <a:xfrm>
            <a:off x="0" y="0"/>
            <a:ext cx="12192000" cy="6858000"/>
          </a:xfrm>
          <a:prstGeom prst="rect">
            <a:avLst/>
          </a:prstGeom>
        </p:spPr>
      </p:pic>
      <p:pic>
        <p:nvPicPr>
          <p:cNvPr id="3" name="Picture 2" descr="A white line drawing of a paper with a graph and arrow&#10;&#10;Description automatically generated">
            <a:extLst>
              <a:ext uri="{FF2B5EF4-FFF2-40B4-BE49-F238E27FC236}">
                <a16:creationId xmlns:a16="http://schemas.microsoft.com/office/drawing/2014/main" id="{0333E613-424E-8AC1-D65D-8D6831CCFF53}"/>
              </a:ext>
            </a:extLst>
          </p:cNvPr>
          <p:cNvPicPr>
            <a:picLocks noChangeAspect="1"/>
          </p:cNvPicPr>
          <p:nvPr userDrawn="1"/>
        </p:nvPicPr>
        <p:blipFill>
          <a:blip r:embed="rId3"/>
          <a:stretch>
            <a:fillRect/>
          </a:stretch>
        </p:blipFill>
        <p:spPr>
          <a:xfrm>
            <a:off x="588879" y="1703248"/>
            <a:ext cx="1182169" cy="1251708"/>
          </a:xfrm>
          <a:prstGeom prst="rect">
            <a:avLst/>
          </a:prstGeom>
        </p:spPr>
      </p:pic>
      <p:pic>
        <p:nvPicPr>
          <p:cNvPr id="4" name="Picture 3" descr="A white outline of a magnifying glass&#10;&#10;Description automatically generated">
            <a:extLst>
              <a:ext uri="{FF2B5EF4-FFF2-40B4-BE49-F238E27FC236}">
                <a16:creationId xmlns:a16="http://schemas.microsoft.com/office/drawing/2014/main" id="{E3D59912-5853-982D-34BB-6755BC60743A}"/>
              </a:ext>
            </a:extLst>
          </p:cNvPr>
          <p:cNvPicPr>
            <a:picLocks noChangeAspect="1"/>
          </p:cNvPicPr>
          <p:nvPr userDrawn="1"/>
        </p:nvPicPr>
        <p:blipFill>
          <a:blip r:embed="rId4"/>
          <a:stretch>
            <a:fillRect/>
          </a:stretch>
        </p:blipFill>
        <p:spPr>
          <a:xfrm>
            <a:off x="4008923" y="1703248"/>
            <a:ext cx="1182169" cy="1251708"/>
          </a:xfrm>
          <a:prstGeom prst="rect">
            <a:avLst/>
          </a:prstGeom>
        </p:spPr>
      </p:pic>
      <p:sp>
        <p:nvSpPr>
          <p:cNvPr id="5" name="Text Placeholder 7">
            <a:extLst>
              <a:ext uri="{FF2B5EF4-FFF2-40B4-BE49-F238E27FC236}">
                <a16:creationId xmlns:a16="http://schemas.microsoft.com/office/drawing/2014/main" id="{6C4D1FE4-D2C4-D74D-5DDF-7DE40A11D8BC}"/>
              </a:ext>
            </a:extLst>
          </p:cNvPr>
          <p:cNvSpPr txBox="1">
            <a:spLocks/>
          </p:cNvSpPr>
          <p:nvPr userDrawn="1"/>
        </p:nvSpPr>
        <p:spPr>
          <a:xfrm>
            <a:off x="1771048" y="2087080"/>
            <a:ext cx="1491916" cy="484043"/>
          </a:xfrm>
          <a:prstGeom prst="rect">
            <a:avLst/>
          </a:prstGeom>
        </p:spPr>
        <p:txBody>
          <a:bodyPr vert="horz" lIns="0" tIns="0" rIns="0" bIns="0" rtlCol="0" anchor="ctr">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marL="0" marR="0" lvl="0" indent="0" algn="l" defTabSz="914309" rtl="0" eaLnBrk="1" fontAlgn="auto" latinLnBrk="0" hangingPunct="1">
              <a:lnSpc>
                <a:spcPct val="80000"/>
              </a:lnSpc>
              <a:spcBef>
                <a:spcPts val="0"/>
              </a:spcBef>
              <a:spcAft>
                <a:spcPts val="900"/>
              </a:spcAft>
              <a:buClrTx/>
              <a:buSzTx/>
              <a:buFont typeface="+mj-lt"/>
              <a:buNone/>
              <a:tabLst/>
              <a:defRPr/>
            </a:pPr>
            <a:r>
              <a:rPr kumimoji="0" lang="en-US" sz="2000" b="0" i="0" u="none" strike="noStrike" kern="1200" cap="none" spc="0" normalizeH="0" baseline="0" noProof="0">
                <a:ln>
                  <a:noFill/>
                </a:ln>
                <a:solidFill>
                  <a:srgbClr val="FFFFFF"/>
                </a:solidFill>
                <a:effectLst/>
                <a:uLnTx/>
                <a:uFillTx/>
                <a:latin typeface="Arial" panose="020B0604020202020204" pitchFamily="34" charset="0"/>
              </a:rPr>
              <a:t>SUMMARY</a:t>
            </a:r>
          </a:p>
        </p:txBody>
      </p:sp>
      <p:sp>
        <p:nvSpPr>
          <p:cNvPr id="6" name="Text Placeholder 7">
            <a:extLst>
              <a:ext uri="{FF2B5EF4-FFF2-40B4-BE49-F238E27FC236}">
                <a16:creationId xmlns:a16="http://schemas.microsoft.com/office/drawing/2014/main" id="{A682561D-945C-58CF-8846-1A507BB4433C}"/>
              </a:ext>
            </a:extLst>
          </p:cNvPr>
          <p:cNvSpPr txBox="1">
            <a:spLocks/>
          </p:cNvSpPr>
          <p:nvPr userDrawn="1"/>
        </p:nvSpPr>
        <p:spPr>
          <a:xfrm>
            <a:off x="5183205" y="2087080"/>
            <a:ext cx="1491916" cy="484043"/>
          </a:xfrm>
          <a:prstGeom prst="rect">
            <a:avLst/>
          </a:prstGeom>
        </p:spPr>
        <p:txBody>
          <a:bodyPr vert="horz" lIns="0" tIns="0" rIns="0" bIns="0" rtlCol="0" anchor="ctr">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marL="0" marR="0" lvl="0" indent="0" algn="l" defTabSz="914309" rtl="0" eaLnBrk="1" fontAlgn="auto" latinLnBrk="0" hangingPunct="1">
              <a:lnSpc>
                <a:spcPct val="80000"/>
              </a:lnSpc>
              <a:spcBef>
                <a:spcPts val="0"/>
              </a:spcBef>
              <a:spcAft>
                <a:spcPts val="900"/>
              </a:spcAft>
              <a:buClrTx/>
              <a:buSzTx/>
              <a:buFont typeface="+mj-lt"/>
              <a:buNone/>
              <a:tabLst/>
              <a:defRPr/>
            </a:pPr>
            <a:r>
              <a:rPr kumimoji="0" lang="en-US" sz="2000" b="0" i="0" u="none" strike="noStrike" kern="1200" cap="none" spc="0" normalizeH="0" baseline="0" noProof="0">
                <a:ln>
                  <a:noFill/>
                </a:ln>
                <a:solidFill>
                  <a:srgbClr val="FFFFFF"/>
                </a:solidFill>
                <a:effectLst/>
                <a:uLnTx/>
                <a:uFillTx/>
                <a:latin typeface="Arial" panose="020B0604020202020204" pitchFamily="34" charset="0"/>
              </a:rPr>
              <a:t>SITUATION</a:t>
            </a:r>
          </a:p>
        </p:txBody>
      </p:sp>
      <p:sp>
        <p:nvSpPr>
          <p:cNvPr id="7" name="Text Placeholder 7">
            <a:extLst>
              <a:ext uri="{FF2B5EF4-FFF2-40B4-BE49-F238E27FC236}">
                <a16:creationId xmlns:a16="http://schemas.microsoft.com/office/drawing/2014/main" id="{74E4D14F-64DC-0358-3493-8C9A776590FB}"/>
              </a:ext>
            </a:extLst>
          </p:cNvPr>
          <p:cNvSpPr txBox="1">
            <a:spLocks/>
          </p:cNvSpPr>
          <p:nvPr userDrawn="1"/>
        </p:nvSpPr>
        <p:spPr>
          <a:xfrm>
            <a:off x="8497452" y="2542281"/>
            <a:ext cx="2050182" cy="484043"/>
          </a:xfrm>
          <a:prstGeom prst="rect">
            <a:avLst/>
          </a:prstGeom>
        </p:spPr>
        <p:txBody>
          <a:bodyPr vert="horz" lIns="0" tIns="0" rIns="0" bIns="0" rtlCol="0" anchor="ctr">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marL="0" marR="0" lvl="0" indent="0" algn="l" defTabSz="914309" rtl="0" eaLnBrk="1" fontAlgn="auto" latinLnBrk="0" hangingPunct="1">
              <a:lnSpc>
                <a:spcPct val="80000"/>
              </a:lnSpc>
              <a:spcBef>
                <a:spcPts val="0"/>
              </a:spcBef>
              <a:spcAft>
                <a:spcPts val="900"/>
              </a:spcAft>
              <a:buClrTx/>
              <a:buSzTx/>
              <a:buFont typeface="+mj-lt"/>
              <a:buNone/>
              <a:tabLst/>
              <a:defRPr/>
            </a:pPr>
            <a:r>
              <a:rPr kumimoji="0" lang="en-US" sz="2000" b="1" i="0" u="none" strike="noStrike" kern="1200" cap="none" spc="0" normalizeH="0" baseline="0" noProof="0">
                <a:ln>
                  <a:noFill/>
                </a:ln>
                <a:solidFill>
                  <a:srgbClr val="FFFFFF"/>
                </a:solidFill>
                <a:effectLst/>
                <a:uLnTx/>
                <a:uFillTx/>
                <a:latin typeface="Arial" panose="020B0604020202020204" pitchFamily="34" charset="0"/>
              </a:rPr>
              <a:t>COMPLICATION</a:t>
            </a:r>
          </a:p>
        </p:txBody>
      </p:sp>
      <p:sp>
        <p:nvSpPr>
          <p:cNvPr id="8" name="Text Placeholder 7">
            <a:extLst>
              <a:ext uri="{FF2B5EF4-FFF2-40B4-BE49-F238E27FC236}">
                <a16:creationId xmlns:a16="http://schemas.microsoft.com/office/drawing/2014/main" id="{B14827B4-E195-2D50-E3B7-8A4544849607}"/>
              </a:ext>
            </a:extLst>
          </p:cNvPr>
          <p:cNvSpPr txBox="1">
            <a:spLocks/>
          </p:cNvSpPr>
          <p:nvPr userDrawn="1"/>
        </p:nvSpPr>
        <p:spPr>
          <a:xfrm>
            <a:off x="789270" y="3184571"/>
            <a:ext cx="2367816" cy="268684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nSpc>
                <a:spcPct val="110000"/>
              </a:lnSpc>
            </a:pPr>
            <a:r>
              <a:rPr lang="en-IN" sz="1100">
                <a:solidFill>
                  <a:schemeClr val="bg1">
                    <a:lumMod val="85000"/>
                  </a:schemeClr>
                </a:solidFill>
                <a:latin typeface="Arial"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100">
              <a:solidFill>
                <a:schemeClr val="bg1">
                  <a:lumMod val="85000"/>
                </a:schemeClr>
              </a:solidFill>
              <a:latin typeface="Arial" panose="020B0604020202020204" pitchFamily="34" charset="0"/>
            </a:endParaRPr>
          </a:p>
        </p:txBody>
      </p:sp>
      <p:sp>
        <p:nvSpPr>
          <p:cNvPr id="9" name="Text Placeholder 7">
            <a:extLst>
              <a:ext uri="{FF2B5EF4-FFF2-40B4-BE49-F238E27FC236}">
                <a16:creationId xmlns:a16="http://schemas.microsoft.com/office/drawing/2014/main" id="{46962283-08C3-FD0F-8DA5-A2E03833FF93}"/>
              </a:ext>
            </a:extLst>
          </p:cNvPr>
          <p:cNvSpPr txBox="1">
            <a:spLocks/>
          </p:cNvSpPr>
          <p:nvPr userDrawn="1"/>
        </p:nvSpPr>
        <p:spPr>
          <a:xfrm>
            <a:off x="4220677" y="3184571"/>
            <a:ext cx="2367816" cy="268684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nSpc>
                <a:spcPct val="110000"/>
              </a:lnSpc>
            </a:pPr>
            <a:r>
              <a:rPr lang="en-IN" sz="1100">
                <a:solidFill>
                  <a:schemeClr val="bg1">
                    <a:lumMod val="85000"/>
                  </a:schemeClr>
                </a:solidFill>
                <a:latin typeface="Arial"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100">
              <a:solidFill>
                <a:schemeClr val="bg1">
                  <a:lumMod val="85000"/>
                </a:schemeClr>
              </a:solidFill>
              <a:latin typeface="Arial" panose="020B0604020202020204" pitchFamily="34" charset="0"/>
            </a:endParaRPr>
          </a:p>
        </p:txBody>
      </p:sp>
      <p:sp>
        <p:nvSpPr>
          <p:cNvPr id="10" name="Text Placeholder 7">
            <a:extLst>
              <a:ext uri="{FF2B5EF4-FFF2-40B4-BE49-F238E27FC236}">
                <a16:creationId xmlns:a16="http://schemas.microsoft.com/office/drawing/2014/main" id="{8019A438-C0A2-777C-A23C-9BB57D23FD54}"/>
              </a:ext>
            </a:extLst>
          </p:cNvPr>
          <p:cNvSpPr txBox="1">
            <a:spLocks/>
          </p:cNvSpPr>
          <p:nvPr userDrawn="1"/>
        </p:nvSpPr>
        <p:spPr>
          <a:xfrm>
            <a:off x="7738715" y="3082899"/>
            <a:ext cx="3230802" cy="191682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1100">
                <a:solidFill>
                  <a:schemeClr val="bg1">
                    <a:lumMod val="85000"/>
                  </a:schemeClr>
                </a:solidFill>
                <a:latin typeface="Arial"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Lorem Ipsum is simply dummy text of the printing and typesetting industry.   Lorem Ipsum is simply dummy text of the printing and typesetting industry.  Lorem Ipsum is simply dummy text.</a:t>
            </a:r>
            <a:endParaRPr lang="en-US" sz="1100">
              <a:solidFill>
                <a:schemeClr val="bg1">
                  <a:lumMod val="85000"/>
                </a:schemeClr>
              </a:solidFill>
              <a:latin typeface="Arial" panose="020B0604020202020204" pitchFamily="34" charset="0"/>
            </a:endParaRPr>
          </a:p>
        </p:txBody>
      </p:sp>
      <p:grpSp>
        <p:nvGrpSpPr>
          <p:cNvPr id="11" name="Group 10">
            <a:extLst>
              <a:ext uri="{FF2B5EF4-FFF2-40B4-BE49-F238E27FC236}">
                <a16:creationId xmlns:a16="http://schemas.microsoft.com/office/drawing/2014/main" id="{7E1CB411-20C3-A1CC-BE0E-6B0643D24E6A}"/>
              </a:ext>
            </a:extLst>
          </p:cNvPr>
          <p:cNvGrpSpPr/>
          <p:nvPr userDrawn="1"/>
        </p:nvGrpSpPr>
        <p:grpSpPr>
          <a:xfrm>
            <a:off x="7428967" y="1749953"/>
            <a:ext cx="3813340" cy="4001179"/>
            <a:chOff x="7658425" y="1749953"/>
            <a:chExt cx="3728236" cy="4001179"/>
          </a:xfrm>
        </p:grpSpPr>
        <p:sp>
          <p:nvSpPr>
            <p:cNvPr id="12" name="Freeform 11">
              <a:extLst>
                <a:ext uri="{FF2B5EF4-FFF2-40B4-BE49-F238E27FC236}">
                  <a16:creationId xmlns:a16="http://schemas.microsoft.com/office/drawing/2014/main" id="{C0FD104B-5A30-DC06-8C72-CBACA495C1B1}"/>
                </a:ext>
              </a:extLst>
            </p:cNvPr>
            <p:cNvSpPr/>
            <p:nvPr/>
          </p:nvSpPr>
          <p:spPr>
            <a:xfrm rot="10800000">
              <a:off x="7658425" y="1806527"/>
              <a:ext cx="3728236" cy="3944605"/>
            </a:xfrm>
            <a:custGeom>
              <a:avLst/>
              <a:gdLst>
                <a:gd name="connsiteX0" fmla="*/ 61011 w 4671095"/>
                <a:gd name="connsiteY0" fmla="*/ 99276 h 3944605"/>
                <a:gd name="connsiteX1" fmla="*/ 3259 w 4671095"/>
                <a:gd name="connsiteY1" fmla="*/ 2043579 h 3944605"/>
                <a:gd name="connsiteX2" fmla="*/ 147638 w 4671095"/>
                <a:gd name="connsiteY2" fmla="*/ 3670248 h 3944605"/>
                <a:gd name="connsiteX3" fmla="*/ 619276 w 4671095"/>
                <a:gd name="connsiteY3" fmla="*/ 3910880 h 3944605"/>
                <a:gd name="connsiteX4" fmla="*/ 4074745 w 4671095"/>
                <a:gd name="connsiteY4" fmla="*/ 3901254 h 3944605"/>
                <a:gd name="connsiteX5" fmla="*/ 4623385 w 4671095"/>
                <a:gd name="connsiteY5" fmla="*/ 3525869 h 3944605"/>
                <a:gd name="connsiteX6" fmla="*/ 4642636 w 4671095"/>
                <a:gd name="connsiteY6" fmla="*/ 378408 h 3944605"/>
                <a:gd name="connsiteX7" fmla="*/ 3834114 w 4671095"/>
                <a:gd name="connsiteY7" fmla="*/ 243654 h 3944605"/>
                <a:gd name="connsiteX8" fmla="*/ 397895 w 4671095"/>
                <a:gd name="connsiteY8" fmla="*/ 3023 h 394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095" h="3944605">
                  <a:moveTo>
                    <a:pt x="61011" y="99276"/>
                  </a:moveTo>
                  <a:cubicBezTo>
                    <a:pt x="24916" y="773846"/>
                    <a:pt x="-11179" y="1448417"/>
                    <a:pt x="3259" y="2043579"/>
                  </a:cubicBezTo>
                  <a:cubicBezTo>
                    <a:pt x="17697" y="2638741"/>
                    <a:pt x="44969" y="3359031"/>
                    <a:pt x="147638" y="3670248"/>
                  </a:cubicBezTo>
                  <a:cubicBezTo>
                    <a:pt x="250307" y="3981465"/>
                    <a:pt x="-35242" y="3872379"/>
                    <a:pt x="619276" y="3910880"/>
                  </a:cubicBezTo>
                  <a:cubicBezTo>
                    <a:pt x="1273794" y="3949381"/>
                    <a:pt x="3407394" y="3965422"/>
                    <a:pt x="4074745" y="3901254"/>
                  </a:cubicBezTo>
                  <a:cubicBezTo>
                    <a:pt x="4742096" y="3837086"/>
                    <a:pt x="4528737" y="4113010"/>
                    <a:pt x="4623385" y="3525869"/>
                  </a:cubicBezTo>
                  <a:cubicBezTo>
                    <a:pt x="4718033" y="2938728"/>
                    <a:pt x="4642636" y="378408"/>
                    <a:pt x="4642636" y="378408"/>
                  </a:cubicBezTo>
                  <a:cubicBezTo>
                    <a:pt x="4511091" y="-168628"/>
                    <a:pt x="4541571" y="306218"/>
                    <a:pt x="3834114" y="243654"/>
                  </a:cubicBezTo>
                  <a:cubicBezTo>
                    <a:pt x="3126657" y="181090"/>
                    <a:pt x="965785" y="-27457"/>
                    <a:pt x="397895" y="3023"/>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967FF9AA-DFC9-25E1-3E69-0D9AEE9700F3}"/>
                </a:ext>
              </a:extLst>
            </p:cNvPr>
            <p:cNvSpPr/>
            <p:nvPr/>
          </p:nvSpPr>
          <p:spPr>
            <a:xfrm>
              <a:off x="7658425" y="1749953"/>
              <a:ext cx="3728236" cy="3944605"/>
            </a:xfrm>
            <a:custGeom>
              <a:avLst/>
              <a:gdLst>
                <a:gd name="connsiteX0" fmla="*/ 61011 w 4671095"/>
                <a:gd name="connsiteY0" fmla="*/ 99276 h 3944605"/>
                <a:gd name="connsiteX1" fmla="*/ 3259 w 4671095"/>
                <a:gd name="connsiteY1" fmla="*/ 2043579 h 3944605"/>
                <a:gd name="connsiteX2" fmla="*/ 147638 w 4671095"/>
                <a:gd name="connsiteY2" fmla="*/ 3670248 h 3944605"/>
                <a:gd name="connsiteX3" fmla="*/ 619276 w 4671095"/>
                <a:gd name="connsiteY3" fmla="*/ 3910880 h 3944605"/>
                <a:gd name="connsiteX4" fmla="*/ 4074745 w 4671095"/>
                <a:gd name="connsiteY4" fmla="*/ 3901254 h 3944605"/>
                <a:gd name="connsiteX5" fmla="*/ 4623385 w 4671095"/>
                <a:gd name="connsiteY5" fmla="*/ 3525869 h 3944605"/>
                <a:gd name="connsiteX6" fmla="*/ 4642636 w 4671095"/>
                <a:gd name="connsiteY6" fmla="*/ 378408 h 3944605"/>
                <a:gd name="connsiteX7" fmla="*/ 3834114 w 4671095"/>
                <a:gd name="connsiteY7" fmla="*/ 243654 h 3944605"/>
                <a:gd name="connsiteX8" fmla="*/ 397895 w 4671095"/>
                <a:gd name="connsiteY8" fmla="*/ 3023 h 394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095" h="3944605">
                  <a:moveTo>
                    <a:pt x="61011" y="99276"/>
                  </a:moveTo>
                  <a:cubicBezTo>
                    <a:pt x="24916" y="773846"/>
                    <a:pt x="-11179" y="1448417"/>
                    <a:pt x="3259" y="2043579"/>
                  </a:cubicBezTo>
                  <a:cubicBezTo>
                    <a:pt x="17697" y="2638741"/>
                    <a:pt x="44969" y="3359031"/>
                    <a:pt x="147638" y="3670248"/>
                  </a:cubicBezTo>
                  <a:cubicBezTo>
                    <a:pt x="250307" y="3981465"/>
                    <a:pt x="-35242" y="3872379"/>
                    <a:pt x="619276" y="3910880"/>
                  </a:cubicBezTo>
                  <a:cubicBezTo>
                    <a:pt x="1273794" y="3949381"/>
                    <a:pt x="3407394" y="3965422"/>
                    <a:pt x="4074745" y="3901254"/>
                  </a:cubicBezTo>
                  <a:cubicBezTo>
                    <a:pt x="4742096" y="3837086"/>
                    <a:pt x="4528737" y="4113010"/>
                    <a:pt x="4623385" y="3525869"/>
                  </a:cubicBezTo>
                  <a:cubicBezTo>
                    <a:pt x="4718033" y="2938728"/>
                    <a:pt x="4642636" y="378408"/>
                    <a:pt x="4642636" y="378408"/>
                  </a:cubicBezTo>
                  <a:cubicBezTo>
                    <a:pt x="4511091" y="-168628"/>
                    <a:pt x="4541571" y="306218"/>
                    <a:pt x="3834114" y="243654"/>
                  </a:cubicBezTo>
                  <a:cubicBezTo>
                    <a:pt x="3126657" y="181090"/>
                    <a:pt x="965785" y="-27457"/>
                    <a:pt x="397895" y="3023"/>
                  </a:cubicBezTo>
                </a:path>
              </a:pathLst>
            </a:cu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a:extLst>
              <a:ext uri="{FF2B5EF4-FFF2-40B4-BE49-F238E27FC236}">
                <a16:creationId xmlns:a16="http://schemas.microsoft.com/office/drawing/2014/main" id="{A98176A5-971F-A6C5-2151-6CD99A7FC0C4}"/>
              </a:ext>
            </a:extLst>
          </p:cNvPr>
          <p:cNvCxnSpPr>
            <a:cxnSpLocks/>
          </p:cNvCxnSpPr>
          <p:nvPr userDrawn="1"/>
        </p:nvCxnSpPr>
        <p:spPr>
          <a:xfrm>
            <a:off x="3724977" y="2877954"/>
            <a:ext cx="0" cy="2425566"/>
          </a:xfrm>
          <a:prstGeom prst="line">
            <a:avLst/>
          </a:prstGeom>
          <a:ln w="6350">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15" name="Oval 25">
            <a:extLst>
              <a:ext uri="{FF2B5EF4-FFF2-40B4-BE49-F238E27FC236}">
                <a16:creationId xmlns:a16="http://schemas.microsoft.com/office/drawing/2014/main" id="{DB516BE9-A633-B15C-96B5-DF27A1767972}"/>
              </a:ext>
            </a:extLst>
          </p:cNvPr>
          <p:cNvSpPr/>
          <p:nvPr userDrawn="1"/>
        </p:nvSpPr>
        <p:spPr>
          <a:xfrm>
            <a:off x="8806079" y="1324009"/>
            <a:ext cx="1059116" cy="1034350"/>
          </a:xfrm>
          <a:custGeom>
            <a:avLst/>
            <a:gdLst>
              <a:gd name="connsiteX0" fmla="*/ 0 w 837398"/>
              <a:gd name="connsiteY0" fmla="*/ 418699 h 837398"/>
              <a:gd name="connsiteX1" fmla="*/ 418699 w 837398"/>
              <a:gd name="connsiteY1" fmla="*/ 0 h 837398"/>
              <a:gd name="connsiteX2" fmla="*/ 837398 w 837398"/>
              <a:gd name="connsiteY2" fmla="*/ 418699 h 837398"/>
              <a:gd name="connsiteX3" fmla="*/ 418699 w 837398"/>
              <a:gd name="connsiteY3" fmla="*/ 837398 h 837398"/>
              <a:gd name="connsiteX4" fmla="*/ 0 w 837398"/>
              <a:gd name="connsiteY4" fmla="*/ 418699 h 837398"/>
              <a:gd name="connsiteX0" fmla="*/ 338 w 837736"/>
              <a:gd name="connsiteY0" fmla="*/ 399448 h 818147"/>
              <a:gd name="connsiteX1" fmla="*/ 476789 w 837736"/>
              <a:gd name="connsiteY1" fmla="*/ 0 h 818147"/>
              <a:gd name="connsiteX2" fmla="*/ 837736 w 837736"/>
              <a:gd name="connsiteY2" fmla="*/ 399448 h 818147"/>
              <a:gd name="connsiteX3" fmla="*/ 419037 w 837736"/>
              <a:gd name="connsiteY3" fmla="*/ 818147 h 818147"/>
              <a:gd name="connsiteX4" fmla="*/ 338 w 837736"/>
              <a:gd name="connsiteY4" fmla="*/ 399448 h 818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736" h="818147">
                <a:moveTo>
                  <a:pt x="338" y="399448"/>
                </a:moveTo>
                <a:cubicBezTo>
                  <a:pt x="9963" y="263090"/>
                  <a:pt x="245548" y="0"/>
                  <a:pt x="476789" y="0"/>
                </a:cubicBezTo>
                <a:cubicBezTo>
                  <a:pt x="708030" y="0"/>
                  <a:pt x="837736" y="168207"/>
                  <a:pt x="837736" y="399448"/>
                </a:cubicBezTo>
                <a:cubicBezTo>
                  <a:pt x="837736" y="630689"/>
                  <a:pt x="650278" y="818147"/>
                  <a:pt x="419037" y="818147"/>
                </a:cubicBezTo>
                <a:cubicBezTo>
                  <a:pt x="187796" y="818147"/>
                  <a:pt x="-9287" y="535806"/>
                  <a:pt x="338" y="399448"/>
                </a:cubicBezTo>
                <a:close/>
              </a:path>
            </a:pathLst>
          </a:custGeom>
          <a:solidFill>
            <a:schemeClr val="bg1"/>
          </a:solidFill>
          <a:ln w="28575">
            <a:solidFill>
              <a:srgbClr val="3A87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een line on a black background&#10;&#10;Description automatically generated">
            <a:extLst>
              <a:ext uri="{FF2B5EF4-FFF2-40B4-BE49-F238E27FC236}">
                <a16:creationId xmlns:a16="http://schemas.microsoft.com/office/drawing/2014/main" id="{997BD7B8-FA33-56C2-436A-DE1B5F537C2A}"/>
              </a:ext>
            </a:extLst>
          </p:cNvPr>
          <p:cNvPicPr>
            <a:picLocks noChangeAspect="1"/>
          </p:cNvPicPr>
          <p:nvPr userDrawn="1"/>
        </p:nvPicPr>
        <p:blipFill>
          <a:blip r:embed="rId5"/>
          <a:stretch>
            <a:fillRect/>
          </a:stretch>
        </p:blipFill>
        <p:spPr>
          <a:xfrm>
            <a:off x="8978635" y="1408959"/>
            <a:ext cx="750961" cy="795135"/>
          </a:xfrm>
          <a:prstGeom prst="rect">
            <a:avLst/>
          </a:prstGeom>
        </p:spPr>
      </p:pic>
    </p:spTree>
    <p:extLst>
      <p:ext uri="{BB962C8B-B14F-4D97-AF65-F5344CB8AC3E}">
        <p14:creationId xmlns:p14="http://schemas.microsoft.com/office/powerpoint/2010/main" val="2583660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8" name="Picture 7" descr="A black and white curved corner&#10;&#10;Description automatically generated">
            <a:extLst>
              <a:ext uri="{FF2B5EF4-FFF2-40B4-BE49-F238E27FC236}">
                <a16:creationId xmlns:a16="http://schemas.microsoft.com/office/drawing/2014/main" id="{7172CD56-C533-D2FB-7792-E0D33FEEEF74}"/>
              </a:ext>
            </a:extLst>
          </p:cNvPr>
          <p:cNvPicPr>
            <a:picLocks noChangeAspect="1"/>
          </p:cNvPicPr>
          <p:nvPr/>
        </p:nvPicPr>
        <p:blipFill>
          <a:blip r:embed="rId2"/>
          <a:stretch>
            <a:fillRect/>
          </a:stretch>
        </p:blipFill>
        <p:spPr>
          <a:xfrm>
            <a:off x="1" y="0"/>
            <a:ext cx="12192000" cy="6871855"/>
          </a:xfrm>
          <a:prstGeom prst="rect">
            <a:avLst/>
          </a:prstGeom>
        </p:spPr>
      </p:pic>
      <p:sp>
        <p:nvSpPr>
          <p:cNvPr id="2" name="Text Placeholder 6">
            <a:extLst>
              <a:ext uri="{FF2B5EF4-FFF2-40B4-BE49-F238E27FC236}">
                <a16:creationId xmlns:a16="http://schemas.microsoft.com/office/drawing/2014/main" id="{5216EA5B-C57E-7AAE-A817-531D680097E5}"/>
              </a:ext>
            </a:extLst>
          </p:cNvPr>
          <p:cNvSpPr>
            <a:spLocks noGrp="1"/>
          </p:cNvSpPr>
          <p:nvPr>
            <p:ph type="body" sz="quarter" idx="18"/>
          </p:nvPr>
        </p:nvSpPr>
        <p:spPr>
          <a:xfrm>
            <a:off x="462083" y="2179704"/>
            <a:ext cx="3831500" cy="1285562"/>
          </a:xfrm>
          <a:prstGeom prst="rect">
            <a:avLst/>
          </a:prstGeom>
        </p:spPr>
        <p:txBody>
          <a:bodyPr tIns="0" rIns="0">
            <a:noAutofit/>
          </a:bodyPr>
          <a:lstStyle>
            <a:lvl1pPr>
              <a:spcAft>
                <a:spcPts val="900"/>
              </a:spcAft>
              <a:defRPr sz="16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3" name="Text Placeholder 6">
            <a:extLst>
              <a:ext uri="{FF2B5EF4-FFF2-40B4-BE49-F238E27FC236}">
                <a16:creationId xmlns:a16="http://schemas.microsoft.com/office/drawing/2014/main" id="{6D3F4365-EB72-EC18-96FB-5F7A0B5C9E41}"/>
              </a:ext>
            </a:extLst>
          </p:cNvPr>
          <p:cNvSpPr>
            <a:spLocks noGrp="1"/>
          </p:cNvSpPr>
          <p:nvPr>
            <p:ph type="body" sz="quarter" idx="19"/>
          </p:nvPr>
        </p:nvSpPr>
        <p:spPr>
          <a:xfrm>
            <a:off x="462083" y="1755958"/>
            <a:ext cx="3835597" cy="380304"/>
          </a:xfrm>
          <a:prstGeom prst="rect">
            <a:avLst/>
          </a:prstGeom>
        </p:spPr>
        <p:txBody>
          <a:bodyPr tIns="0" rIns="0">
            <a:noAutofit/>
          </a:bodyPr>
          <a:lstStyle>
            <a:lvl1pPr>
              <a:spcAft>
                <a:spcPts val="900"/>
              </a:spcAft>
              <a:defRPr sz="18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4" name="Title 2">
            <a:extLst>
              <a:ext uri="{FF2B5EF4-FFF2-40B4-BE49-F238E27FC236}">
                <a16:creationId xmlns:a16="http://schemas.microsoft.com/office/drawing/2014/main" id="{EBF4E034-BF47-79B1-3117-3D734585A8C9}"/>
              </a:ext>
            </a:extLst>
          </p:cNvPr>
          <p:cNvSpPr>
            <a:spLocks noGrp="1"/>
          </p:cNvSpPr>
          <p:nvPr>
            <p:ph type="title"/>
          </p:nvPr>
        </p:nvSpPr>
        <p:spPr>
          <a:xfrm>
            <a:off x="462083" y="460377"/>
            <a:ext cx="11266245" cy="876299"/>
          </a:xfrm>
        </p:spPr>
        <p:txBody>
          <a:bodyPr/>
          <a:lstStyle/>
          <a:p>
            <a:r>
              <a:rPr lang="en-GB"/>
              <a:t>Click to edit Master title style</a:t>
            </a:r>
            <a:endParaRPr lang="en-US"/>
          </a:p>
        </p:txBody>
      </p:sp>
      <p:sp>
        <p:nvSpPr>
          <p:cNvPr id="5" name="Text Placeholder 6">
            <a:extLst>
              <a:ext uri="{FF2B5EF4-FFF2-40B4-BE49-F238E27FC236}">
                <a16:creationId xmlns:a16="http://schemas.microsoft.com/office/drawing/2014/main" id="{CA9F019B-DC6A-0014-EA3F-B726778A9FAF}"/>
              </a:ext>
            </a:extLst>
          </p:cNvPr>
          <p:cNvSpPr>
            <a:spLocks noGrp="1"/>
          </p:cNvSpPr>
          <p:nvPr>
            <p:ph type="body" sz="quarter" idx="20"/>
          </p:nvPr>
        </p:nvSpPr>
        <p:spPr>
          <a:xfrm>
            <a:off x="462083" y="4131167"/>
            <a:ext cx="3831500" cy="1285562"/>
          </a:xfrm>
          <a:prstGeom prst="rect">
            <a:avLst/>
          </a:prstGeom>
        </p:spPr>
        <p:txBody>
          <a:bodyPr tIns="0" rIns="0">
            <a:noAutofit/>
          </a:bodyPr>
          <a:lstStyle>
            <a:lvl1pPr>
              <a:spcAft>
                <a:spcPts val="900"/>
              </a:spcAft>
              <a:defRPr sz="16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6" name="Text Placeholder 6">
            <a:extLst>
              <a:ext uri="{FF2B5EF4-FFF2-40B4-BE49-F238E27FC236}">
                <a16:creationId xmlns:a16="http://schemas.microsoft.com/office/drawing/2014/main" id="{3360F228-EE6A-4423-6BE2-1D434896CAF2}"/>
              </a:ext>
            </a:extLst>
          </p:cNvPr>
          <p:cNvSpPr>
            <a:spLocks noGrp="1"/>
          </p:cNvSpPr>
          <p:nvPr>
            <p:ph type="body" sz="quarter" idx="21"/>
          </p:nvPr>
        </p:nvSpPr>
        <p:spPr>
          <a:xfrm>
            <a:off x="462083" y="3707421"/>
            <a:ext cx="3835597" cy="380304"/>
          </a:xfrm>
          <a:prstGeom prst="rect">
            <a:avLst/>
          </a:prstGeom>
        </p:spPr>
        <p:txBody>
          <a:bodyPr tIns="0" rIns="0">
            <a:noAutofit/>
          </a:bodyPr>
          <a:lstStyle>
            <a:lvl1pPr>
              <a:spcAft>
                <a:spcPts val="900"/>
              </a:spcAft>
              <a:defRPr sz="18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pic>
        <p:nvPicPr>
          <p:cNvPr id="7" name="Picture 6" descr="A blue and green text on a black background&#10;&#10;Description automatically generated">
            <a:extLst>
              <a:ext uri="{FF2B5EF4-FFF2-40B4-BE49-F238E27FC236}">
                <a16:creationId xmlns:a16="http://schemas.microsoft.com/office/drawing/2014/main" id="{E44CAA95-2D1A-EDB1-8ACC-6230DA364023}"/>
              </a:ext>
            </a:extLst>
          </p:cNvPr>
          <p:cNvPicPr>
            <a:picLocks noChangeAspect="1"/>
          </p:cNvPicPr>
          <p:nvPr userDrawn="1"/>
        </p:nvPicPr>
        <p:blipFill>
          <a:blip r:embed="rId3"/>
          <a:srcRect t="15412" b="17764"/>
          <a:stretch/>
        </p:blipFill>
        <p:spPr>
          <a:xfrm>
            <a:off x="8232494" y="5588000"/>
            <a:ext cx="3856955" cy="1095375"/>
          </a:xfrm>
          <a:prstGeom prst="rect">
            <a:avLst/>
          </a:prstGeom>
        </p:spPr>
      </p:pic>
      <p:pic>
        <p:nvPicPr>
          <p:cNvPr id="9" name="Graphic 8">
            <a:extLst>
              <a:ext uri="{FF2B5EF4-FFF2-40B4-BE49-F238E27FC236}">
                <a16:creationId xmlns:a16="http://schemas.microsoft.com/office/drawing/2014/main" id="{1F7903DF-DD70-0189-52CB-1D60FC734FBB}"/>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62083" y="6022506"/>
            <a:ext cx="2241109" cy="591653"/>
          </a:xfrm>
          <a:prstGeom prst="rect">
            <a:avLst/>
          </a:prstGeom>
        </p:spPr>
      </p:pic>
    </p:spTree>
    <p:extLst>
      <p:ext uri="{BB962C8B-B14F-4D97-AF65-F5344CB8AC3E}">
        <p14:creationId xmlns:p14="http://schemas.microsoft.com/office/powerpoint/2010/main" val="97758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DB8D0F-DD67-060B-8360-A920057508CA}"/>
              </a:ext>
            </a:extLst>
          </p:cNvPr>
          <p:cNvPicPr>
            <a:picLocks noChangeAspect="1"/>
          </p:cNvPicPr>
          <p:nvPr userDrawn="1"/>
        </p:nvPicPr>
        <p:blipFill>
          <a:blip r:embed="rId2"/>
          <a:srcRect l="16740" t="16740"/>
          <a:stretch/>
        </p:blipFill>
        <p:spPr>
          <a:xfrm>
            <a:off x="0" y="0"/>
            <a:ext cx="12192000" cy="6857999"/>
          </a:xfrm>
          <a:prstGeom prst="rect">
            <a:avLst/>
          </a:prstGeom>
        </p:spPr>
      </p:pic>
      <p:grpSp>
        <p:nvGrpSpPr>
          <p:cNvPr id="3" name="Group 2">
            <a:extLst>
              <a:ext uri="{FF2B5EF4-FFF2-40B4-BE49-F238E27FC236}">
                <a16:creationId xmlns:a16="http://schemas.microsoft.com/office/drawing/2014/main" id="{712B0A6D-7CB9-63B2-843F-C865BED76F9A}"/>
              </a:ext>
            </a:extLst>
          </p:cNvPr>
          <p:cNvGrpSpPr/>
          <p:nvPr userDrawn="1"/>
        </p:nvGrpSpPr>
        <p:grpSpPr>
          <a:xfrm>
            <a:off x="345440" y="304800"/>
            <a:ext cx="883920" cy="957228"/>
            <a:chOff x="399899" y="257209"/>
            <a:chExt cx="1032661" cy="1075939"/>
          </a:xfrm>
        </p:grpSpPr>
        <p:sp>
          <p:nvSpPr>
            <p:cNvPr id="15" name="Oval 25">
              <a:extLst>
                <a:ext uri="{FF2B5EF4-FFF2-40B4-BE49-F238E27FC236}">
                  <a16:creationId xmlns:a16="http://schemas.microsoft.com/office/drawing/2014/main" id="{DB516BE9-A633-B15C-96B5-DF27A1767972}"/>
                </a:ext>
              </a:extLst>
            </p:cNvPr>
            <p:cNvSpPr/>
            <p:nvPr userDrawn="1"/>
          </p:nvSpPr>
          <p:spPr>
            <a:xfrm>
              <a:off x="399899" y="257209"/>
              <a:ext cx="1032661" cy="1075939"/>
            </a:xfrm>
            <a:custGeom>
              <a:avLst/>
              <a:gdLst>
                <a:gd name="connsiteX0" fmla="*/ 0 w 837398"/>
                <a:gd name="connsiteY0" fmla="*/ 418699 h 837398"/>
                <a:gd name="connsiteX1" fmla="*/ 418699 w 837398"/>
                <a:gd name="connsiteY1" fmla="*/ 0 h 837398"/>
                <a:gd name="connsiteX2" fmla="*/ 837398 w 837398"/>
                <a:gd name="connsiteY2" fmla="*/ 418699 h 837398"/>
                <a:gd name="connsiteX3" fmla="*/ 418699 w 837398"/>
                <a:gd name="connsiteY3" fmla="*/ 837398 h 837398"/>
                <a:gd name="connsiteX4" fmla="*/ 0 w 837398"/>
                <a:gd name="connsiteY4" fmla="*/ 418699 h 837398"/>
                <a:gd name="connsiteX0" fmla="*/ 338 w 837736"/>
                <a:gd name="connsiteY0" fmla="*/ 399448 h 818147"/>
                <a:gd name="connsiteX1" fmla="*/ 476789 w 837736"/>
                <a:gd name="connsiteY1" fmla="*/ 0 h 818147"/>
                <a:gd name="connsiteX2" fmla="*/ 837736 w 837736"/>
                <a:gd name="connsiteY2" fmla="*/ 399448 h 818147"/>
                <a:gd name="connsiteX3" fmla="*/ 419037 w 837736"/>
                <a:gd name="connsiteY3" fmla="*/ 818147 h 818147"/>
                <a:gd name="connsiteX4" fmla="*/ 338 w 837736"/>
                <a:gd name="connsiteY4" fmla="*/ 399448 h 818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736" h="818147">
                  <a:moveTo>
                    <a:pt x="338" y="399448"/>
                  </a:moveTo>
                  <a:cubicBezTo>
                    <a:pt x="9963" y="263090"/>
                    <a:pt x="245548" y="0"/>
                    <a:pt x="476789" y="0"/>
                  </a:cubicBezTo>
                  <a:cubicBezTo>
                    <a:pt x="708030" y="0"/>
                    <a:pt x="837736" y="168207"/>
                    <a:pt x="837736" y="399448"/>
                  </a:cubicBezTo>
                  <a:cubicBezTo>
                    <a:pt x="837736" y="630689"/>
                    <a:pt x="650278" y="818147"/>
                    <a:pt x="419037" y="818147"/>
                  </a:cubicBezTo>
                  <a:cubicBezTo>
                    <a:pt x="187796" y="818147"/>
                    <a:pt x="-9287" y="535806"/>
                    <a:pt x="338" y="399448"/>
                  </a:cubicBezTo>
                  <a:close/>
                </a:path>
              </a:pathLst>
            </a:custGeom>
            <a:solidFill>
              <a:schemeClr val="bg1"/>
            </a:solidFill>
            <a:ln w="28575">
              <a:solidFill>
                <a:srgbClr val="3A87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green line on a black background&#10;&#10;Description automatically generated">
              <a:extLst>
                <a:ext uri="{FF2B5EF4-FFF2-40B4-BE49-F238E27FC236}">
                  <a16:creationId xmlns:a16="http://schemas.microsoft.com/office/drawing/2014/main" id="{997BD7B8-FA33-56C2-436A-DE1B5F537C2A}"/>
                </a:ext>
              </a:extLst>
            </p:cNvPr>
            <p:cNvPicPr>
              <a:picLocks noChangeAspect="1"/>
            </p:cNvPicPr>
            <p:nvPr userDrawn="1"/>
          </p:nvPicPr>
          <p:blipFill>
            <a:blip r:embed="rId3"/>
            <a:stretch>
              <a:fillRect/>
            </a:stretch>
          </p:blipFill>
          <p:spPr>
            <a:xfrm>
              <a:off x="525652" y="342159"/>
              <a:ext cx="781155" cy="827106"/>
            </a:xfrm>
            <a:prstGeom prst="rect">
              <a:avLst/>
            </a:prstGeom>
          </p:spPr>
        </p:pic>
      </p:grpSp>
      <p:pic>
        <p:nvPicPr>
          <p:cNvPr id="17" name="Picture 16">
            <a:extLst>
              <a:ext uri="{FF2B5EF4-FFF2-40B4-BE49-F238E27FC236}">
                <a16:creationId xmlns:a16="http://schemas.microsoft.com/office/drawing/2014/main" id="{4598F0CD-3E34-2FF5-8677-C30CEB9FCB81}"/>
              </a:ext>
            </a:extLst>
          </p:cNvPr>
          <p:cNvPicPr>
            <a:picLocks noChangeAspect="1"/>
          </p:cNvPicPr>
          <p:nvPr userDrawn="1"/>
        </p:nvPicPr>
        <p:blipFill>
          <a:blip r:embed="rId4"/>
          <a:stretch>
            <a:fillRect/>
          </a:stretch>
        </p:blipFill>
        <p:spPr>
          <a:xfrm>
            <a:off x="474343" y="6234278"/>
            <a:ext cx="1019178" cy="192786"/>
          </a:xfrm>
          <a:prstGeom prst="rect">
            <a:avLst/>
          </a:prstGeom>
        </p:spPr>
      </p:pic>
      <p:pic>
        <p:nvPicPr>
          <p:cNvPr id="21" name="Picture 20" descr="A black and white text&#10;&#10;Description automatically generated">
            <a:extLst>
              <a:ext uri="{FF2B5EF4-FFF2-40B4-BE49-F238E27FC236}">
                <a16:creationId xmlns:a16="http://schemas.microsoft.com/office/drawing/2014/main" id="{D6BC1DDB-2A9C-13AC-5F6B-D4A44675BA44}"/>
              </a:ext>
            </a:extLst>
          </p:cNvPr>
          <p:cNvPicPr>
            <a:picLocks noChangeAspect="1"/>
          </p:cNvPicPr>
          <p:nvPr userDrawn="1"/>
        </p:nvPicPr>
        <p:blipFill>
          <a:blip r:embed="rId5"/>
          <a:srcRect t="13988" b="14275"/>
          <a:stretch/>
        </p:blipFill>
        <p:spPr>
          <a:xfrm>
            <a:off x="10281617" y="6036310"/>
            <a:ext cx="1595423" cy="486410"/>
          </a:xfrm>
          <a:prstGeom prst="rect">
            <a:avLst/>
          </a:prstGeom>
        </p:spPr>
      </p:pic>
      <p:sp>
        <p:nvSpPr>
          <p:cNvPr id="4" name="Content Placeholder 3">
            <a:extLst>
              <a:ext uri="{FF2B5EF4-FFF2-40B4-BE49-F238E27FC236}">
                <a16:creationId xmlns:a16="http://schemas.microsoft.com/office/drawing/2014/main" id="{836336CD-98D2-F075-C8F4-A20504C0691F}"/>
              </a:ext>
            </a:extLst>
          </p:cNvPr>
          <p:cNvSpPr>
            <a:spLocks noGrp="1"/>
          </p:cNvSpPr>
          <p:nvPr>
            <p:ph sz="quarter" idx="10" hasCustomPrompt="1"/>
          </p:nvPr>
        </p:nvSpPr>
        <p:spPr>
          <a:xfrm>
            <a:off x="469105" y="1336675"/>
            <a:ext cx="7428707" cy="4287838"/>
          </a:xfrm>
        </p:spPr>
        <p:txBody>
          <a:bodyPr numCol="3" spcCol="360000"/>
          <a:lstStyle>
            <a:lvl1pPr algn="just">
              <a:lnSpc>
                <a:spcPct val="100000"/>
              </a:lnSpc>
              <a:spcAft>
                <a:spcPts val="600"/>
              </a:spcAft>
              <a:buClr>
                <a:schemeClr val="accent3"/>
              </a:buClr>
              <a:defRPr sz="1000">
                <a:solidFill>
                  <a:schemeClr val="accent3"/>
                </a:solidFill>
              </a:defRPr>
            </a:lvl1pPr>
            <a:lvl2pPr algn="just">
              <a:lnSpc>
                <a:spcPct val="100000"/>
              </a:lnSpc>
              <a:buClr>
                <a:schemeClr val="accent3"/>
              </a:buClr>
              <a:defRPr sz="1000">
                <a:solidFill>
                  <a:schemeClr val="accent3"/>
                </a:solidFill>
              </a:defRPr>
            </a:lvl2pPr>
            <a:lvl3pPr algn="just">
              <a:lnSpc>
                <a:spcPct val="100000"/>
              </a:lnSpc>
              <a:buClr>
                <a:schemeClr val="accent3"/>
              </a:buClr>
              <a:defRPr sz="1000">
                <a:solidFill>
                  <a:schemeClr val="accent3"/>
                </a:solidFill>
              </a:defRPr>
            </a:lvl3pPr>
            <a:lvl4pPr algn="just">
              <a:lnSpc>
                <a:spcPct val="100000"/>
              </a:lnSpc>
              <a:buClr>
                <a:schemeClr val="accent3"/>
              </a:buClr>
              <a:defRPr sz="1000">
                <a:solidFill>
                  <a:schemeClr val="accent3"/>
                </a:solidFill>
              </a:defRPr>
            </a:lvl4pPr>
            <a:lvl5pPr algn="just">
              <a:lnSpc>
                <a:spcPct val="100000"/>
              </a:lnSpc>
              <a:buClr>
                <a:schemeClr val="accent3"/>
              </a:buClr>
              <a:defRPr sz="1000">
                <a:solidFill>
                  <a:schemeClr val="accent3"/>
                </a:solidFill>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lvl="0"/>
            <a:endParaRPr lang="en-GB"/>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p:txBody>
      </p:sp>
      <p:sp>
        <p:nvSpPr>
          <p:cNvPr id="9" name="Picture Placeholder 8">
            <a:extLst>
              <a:ext uri="{FF2B5EF4-FFF2-40B4-BE49-F238E27FC236}">
                <a16:creationId xmlns:a16="http://schemas.microsoft.com/office/drawing/2014/main" id="{B9BEAB1C-2ABF-782C-9A3D-CBF048A33147}"/>
              </a:ext>
            </a:extLst>
          </p:cNvPr>
          <p:cNvSpPr>
            <a:spLocks noGrp="1"/>
          </p:cNvSpPr>
          <p:nvPr>
            <p:ph type="pic" sz="quarter" idx="11"/>
          </p:nvPr>
        </p:nvSpPr>
        <p:spPr>
          <a:xfrm>
            <a:off x="8123238" y="1336675"/>
            <a:ext cx="3600450" cy="4302125"/>
          </a:xfrm>
        </p:spPr>
        <p:txBody>
          <a:bodyPr/>
          <a:lstStyle>
            <a:lvl1pPr>
              <a:defRPr>
                <a:solidFill>
                  <a:schemeClr val="accent3"/>
                </a:solidFill>
              </a:defRPr>
            </a:lvl1pPr>
          </a:lstStyle>
          <a:p>
            <a:endParaRPr lang="en-US"/>
          </a:p>
        </p:txBody>
      </p:sp>
      <p:sp>
        <p:nvSpPr>
          <p:cNvPr id="10" name="Title 9">
            <a:extLst>
              <a:ext uri="{FF2B5EF4-FFF2-40B4-BE49-F238E27FC236}">
                <a16:creationId xmlns:a16="http://schemas.microsoft.com/office/drawing/2014/main" id="{392A6068-8F88-9BC3-B265-2B965F64E7A1}"/>
              </a:ext>
            </a:extLst>
          </p:cNvPr>
          <p:cNvSpPr>
            <a:spLocks noGrp="1"/>
          </p:cNvSpPr>
          <p:nvPr>
            <p:ph type="title" hasCustomPrompt="1"/>
          </p:nvPr>
        </p:nvSpPr>
        <p:spPr/>
        <p:txBody>
          <a:bodyPr/>
          <a:lstStyle>
            <a:lvl1pPr marL="0" marR="0" indent="0" algn="l" defTabSz="914309" rtl="0" eaLnBrk="1" fontAlgn="auto" latinLnBrk="0" hangingPunct="1">
              <a:lnSpc>
                <a:spcPts val="3400"/>
              </a:lnSpc>
              <a:spcBef>
                <a:spcPct val="0"/>
              </a:spcBef>
              <a:spcAft>
                <a:spcPts val="0"/>
              </a:spcAft>
              <a:buClrTx/>
              <a:buSzTx/>
              <a:buFontTx/>
              <a:buNone/>
              <a:tabLst/>
              <a:defRPr>
                <a:solidFill>
                  <a:schemeClr val="accent3"/>
                </a:solidFill>
              </a:defRPr>
            </a:lvl1pPr>
          </a:lstStyle>
          <a:p>
            <a:pPr marL="0" marR="0" lvl="0" indent="0" algn="l" defTabSz="914309" rtl="0" eaLnBrk="1" fontAlgn="auto" latinLnBrk="0" hangingPunct="1">
              <a:lnSpc>
                <a:spcPts val="3400"/>
              </a:lnSpc>
              <a:spcBef>
                <a:spcPct val="0"/>
              </a:spcBef>
              <a:spcAft>
                <a:spcPts val="0"/>
              </a:spcAft>
              <a:buClrTx/>
              <a:buSzTx/>
              <a:buFontTx/>
              <a:buNone/>
              <a:tabLst/>
              <a:defRPr/>
            </a:pPr>
            <a:r>
              <a:rPr lang="en-GB"/>
              <a:t>Summary</a:t>
            </a:r>
            <a:endParaRPr lang="en-US"/>
          </a:p>
        </p:txBody>
      </p:sp>
    </p:spTree>
    <p:extLst>
      <p:ext uri="{BB962C8B-B14F-4D97-AF65-F5344CB8AC3E}">
        <p14:creationId xmlns:p14="http://schemas.microsoft.com/office/powerpoint/2010/main" val="150131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3C22F-4ECF-5222-6DE0-91A386AE1E3E}"/>
              </a:ext>
            </a:extLst>
          </p:cNvPr>
          <p:cNvPicPr>
            <a:picLocks noChangeAspect="1"/>
          </p:cNvPicPr>
          <p:nvPr userDrawn="1"/>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5D317FFE-7699-017F-570F-CD950692E016}"/>
              </a:ext>
            </a:extLst>
          </p:cNvPr>
          <p:cNvPicPr>
            <a:picLocks noChangeAspect="1"/>
          </p:cNvPicPr>
          <p:nvPr userDrawn="1"/>
        </p:nvPicPr>
        <p:blipFill>
          <a:blip r:embed="rId3"/>
          <a:srcRect/>
          <a:stretch/>
        </p:blipFill>
        <p:spPr>
          <a:xfrm>
            <a:off x="588879" y="1703248"/>
            <a:ext cx="1182168" cy="1251708"/>
          </a:xfrm>
          <a:prstGeom prst="rect">
            <a:avLst/>
          </a:prstGeom>
        </p:spPr>
      </p:pic>
      <p:sp>
        <p:nvSpPr>
          <p:cNvPr id="5" name="Text Placeholder 7">
            <a:extLst>
              <a:ext uri="{FF2B5EF4-FFF2-40B4-BE49-F238E27FC236}">
                <a16:creationId xmlns:a16="http://schemas.microsoft.com/office/drawing/2014/main" id="{B6F08653-BC28-7D94-FFD3-F6D23FC5AF4B}"/>
              </a:ext>
            </a:extLst>
          </p:cNvPr>
          <p:cNvSpPr txBox="1">
            <a:spLocks/>
          </p:cNvSpPr>
          <p:nvPr userDrawn="1"/>
        </p:nvSpPr>
        <p:spPr>
          <a:xfrm>
            <a:off x="1771047" y="2087080"/>
            <a:ext cx="3331105" cy="484043"/>
          </a:xfrm>
          <a:prstGeom prst="rect">
            <a:avLst/>
          </a:prstGeom>
        </p:spPr>
        <p:txBody>
          <a:bodyPr vert="horz" lIns="0" tIns="0" rIns="0" bIns="0" rtlCol="0" anchor="ctr">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marL="0" marR="0" lvl="0" indent="0" algn="l" defTabSz="914309" rtl="0" eaLnBrk="1" fontAlgn="auto" latinLnBrk="0" hangingPunct="1">
              <a:lnSpc>
                <a:spcPct val="100000"/>
              </a:lnSpc>
              <a:spcBef>
                <a:spcPts val="0"/>
              </a:spcBef>
              <a:spcAft>
                <a:spcPts val="900"/>
              </a:spcAft>
              <a:buClrTx/>
              <a:buSzTx/>
              <a:buFont typeface="+mj-lt"/>
              <a:buNone/>
              <a:tabLst/>
              <a:defRPr/>
            </a:pPr>
            <a:r>
              <a:rPr kumimoji="0" lang="en-US" sz="2000" b="0" i="0" u="none" strike="noStrike" kern="1200" cap="none" spc="0" normalizeH="0" baseline="0" noProof="0">
                <a:ln>
                  <a:noFill/>
                </a:ln>
                <a:solidFill>
                  <a:schemeClr val="tx1">
                    <a:lumMod val="65000"/>
                    <a:lumOff val="35000"/>
                  </a:schemeClr>
                </a:solidFill>
                <a:effectLst/>
                <a:uLnTx/>
                <a:uFillTx/>
                <a:latin typeface="Arial" panose="020B0604020202020204" pitchFamily="34" charset="0"/>
              </a:rPr>
              <a:t>PROPOSED SOLUTION</a:t>
            </a:r>
          </a:p>
        </p:txBody>
      </p:sp>
      <p:sp>
        <p:nvSpPr>
          <p:cNvPr id="6" name="Text Placeholder 7">
            <a:extLst>
              <a:ext uri="{FF2B5EF4-FFF2-40B4-BE49-F238E27FC236}">
                <a16:creationId xmlns:a16="http://schemas.microsoft.com/office/drawing/2014/main" id="{CFFF0592-BE41-3240-9D69-5C5FD6D0B30F}"/>
              </a:ext>
            </a:extLst>
          </p:cNvPr>
          <p:cNvSpPr txBox="1">
            <a:spLocks/>
          </p:cNvSpPr>
          <p:nvPr userDrawn="1"/>
        </p:nvSpPr>
        <p:spPr>
          <a:xfrm>
            <a:off x="7762780" y="2470913"/>
            <a:ext cx="2050182" cy="484043"/>
          </a:xfrm>
          <a:prstGeom prst="rect">
            <a:avLst/>
          </a:prstGeom>
        </p:spPr>
        <p:txBody>
          <a:bodyPr vert="horz" lIns="0" tIns="0" rIns="0" bIns="0" rtlCol="0" anchor="ctr">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marL="0" marR="0" lvl="0" indent="0" algn="ctr" defTabSz="914309" rtl="0" eaLnBrk="1" fontAlgn="auto" latinLnBrk="0" hangingPunct="1">
              <a:lnSpc>
                <a:spcPct val="80000"/>
              </a:lnSpc>
              <a:spcBef>
                <a:spcPts val="0"/>
              </a:spcBef>
              <a:spcAft>
                <a:spcPts val="900"/>
              </a:spcAft>
              <a:buClrTx/>
              <a:buSzTx/>
              <a:buFont typeface="+mj-lt"/>
              <a:buNone/>
              <a:tabLst/>
              <a:defRPr/>
            </a:pPr>
            <a:r>
              <a:rPr kumimoji="0" lang="en-US" sz="2000" b="1" i="0" u="none" strike="noStrike" kern="1200" cap="none" spc="0" normalizeH="0" baseline="0" noProof="0">
                <a:ln>
                  <a:noFill/>
                </a:ln>
                <a:solidFill>
                  <a:schemeClr val="tx1">
                    <a:lumMod val="65000"/>
                    <a:lumOff val="35000"/>
                  </a:schemeClr>
                </a:solidFill>
                <a:effectLst/>
                <a:uLnTx/>
                <a:uFillTx/>
                <a:latin typeface="Arial" panose="020B0604020202020204" pitchFamily="34" charset="0"/>
              </a:rPr>
              <a:t>IMPACT</a:t>
            </a:r>
          </a:p>
        </p:txBody>
      </p:sp>
      <p:sp>
        <p:nvSpPr>
          <p:cNvPr id="7" name="Text Placeholder 7">
            <a:extLst>
              <a:ext uri="{FF2B5EF4-FFF2-40B4-BE49-F238E27FC236}">
                <a16:creationId xmlns:a16="http://schemas.microsoft.com/office/drawing/2014/main" id="{788F6EE4-D606-80A3-D6E6-B8CCBFB56369}"/>
              </a:ext>
            </a:extLst>
          </p:cNvPr>
          <p:cNvSpPr txBox="1">
            <a:spLocks/>
          </p:cNvSpPr>
          <p:nvPr userDrawn="1"/>
        </p:nvSpPr>
        <p:spPr>
          <a:xfrm>
            <a:off x="789270" y="3184571"/>
            <a:ext cx="2300437" cy="268684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nSpc>
                <a:spcPct val="110000"/>
              </a:lnSpc>
            </a:pPr>
            <a:r>
              <a:rPr lang="en-IN" sz="1100">
                <a:solidFill>
                  <a:schemeClr val="tx1">
                    <a:lumMod val="65000"/>
                    <a:lumOff val="35000"/>
                  </a:schemeClr>
                </a:solidFill>
                <a:latin typeface="Arial"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100">
              <a:solidFill>
                <a:schemeClr val="tx1">
                  <a:lumMod val="65000"/>
                  <a:lumOff val="35000"/>
                </a:schemeClr>
              </a:solidFill>
              <a:latin typeface="Arial" panose="020B0604020202020204" pitchFamily="34" charset="0"/>
            </a:endParaRPr>
          </a:p>
        </p:txBody>
      </p:sp>
      <p:grpSp>
        <p:nvGrpSpPr>
          <p:cNvPr id="8" name="Group 7">
            <a:extLst>
              <a:ext uri="{FF2B5EF4-FFF2-40B4-BE49-F238E27FC236}">
                <a16:creationId xmlns:a16="http://schemas.microsoft.com/office/drawing/2014/main" id="{6496878B-6C1D-A878-5D16-9ACAB8C4155D}"/>
              </a:ext>
            </a:extLst>
          </p:cNvPr>
          <p:cNvGrpSpPr/>
          <p:nvPr userDrawn="1"/>
        </p:nvGrpSpPr>
        <p:grpSpPr>
          <a:xfrm>
            <a:off x="6333437" y="1749953"/>
            <a:ext cx="4908870" cy="4121458"/>
            <a:chOff x="7658425" y="1749953"/>
            <a:chExt cx="3728236" cy="4001179"/>
          </a:xfrm>
        </p:grpSpPr>
        <p:sp>
          <p:nvSpPr>
            <p:cNvPr id="9" name="Freeform 8">
              <a:extLst>
                <a:ext uri="{FF2B5EF4-FFF2-40B4-BE49-F238E27FC236}">
                  <a16:creationId xmlns:a16="http://schemas.microsoft.com/office/drawing/2014/main" id="{91D6D5B6-72DC-B5F6-B453-FCEE4DCEA19F}"/>
                </a:ext>
              </a:extLst>
            </p:cNvPr>
            <p:cNvSpPr/>
            <p:nvPr/>
          </p:nvSpPr>
          <p:spPr>
            <a:xfrm rot="10800000">
              <a:off x="7658425" y="1806527"/>
              <a:ext cx="3728236" cy="3944605"/>
            </a:xfrm>
            <a:custGeom>
              <a:avLst/>
              <a:gdLst>
                <a:gd name="connsiteX0" fmla="*/ 61011 w 4671095"/>
                <a:gd name="connsiteY0" fmla="*/ 99276 h 3944605"/>
                <a:gd name="connsiteX1" fmla="*/ 3259 w 4671095"/>
                <a:gd name="connsiteY1" fmla="*/ 2043579 h 3944605"/>
                <a:gd name="connsiteX2" fmla="*/ 147638 w 4671095"/>
                <a:gd name="connsiteY2" fmla="*/ 3670248 h 3944605"/>
                <a:gd name="connsiteX3" fmla="*/ 619276 w 4671095"/>
                <a:gd name="connsiteY3" fmla="*/ 3910880 h 3944605"/>
                <a:gd name="connsiteX4" fmla="*/ 4074745 w 4671095"/>
                <a:gd name="connsiteY4" fmla="*/ 3901254 h 3944605"/>
                <a:gd name="connsiteX5" fmla="*/ 4623385 w 4671095"/>
                <a:gd name="connsiteY5" fmla="*/ 3525869 h 3944605"/>
                <a:gd name="connsiteX6" fmla="*/ 4642636 w 4671095"/>
                <a:gd name="connsiteY6" fmla="*/ 378408 h 3944605"/>
                <a:gd name="connsiteX7" fmla="*/ 3834114 w 4671095"/>
                <a:gd name="connsiteY7" fmla="*/ 243654 h 3944605"/>
                <a:gd name="connsiteX8" fmla="*/ 397895 w 4671095"/>
                <a:gd name="connsiteY8" fmla="*/ 3023 h 394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095" h="3944605">
                  <a:moveTo>
                    <a:pt x="61011" y="99276"/>
                  </a:moveTo>
                  <a:cubicBezTo>
                    <a:pt x="24916" y="773846"/>
                    <a:pt x="-11179" y="1448417"/>
                    <a:pt x="3259" y="2043579"/>
                  </a:cubicBezTo>
                  <a:cubicBezTo>
                    <a:pt x="17697" y="2638741"/>
                    <a:pt x="44969" y="3359031"/>
                    <a:pt x="147638" y="3670248"/>
                  </a:cubicBezTo>
                  <a:cubicBezTo>
                    <a:pt x="250307" y="3981465"/>
                    <a:pt x="-35242" y="3872379"/>
                    <a:pt x="619276" y="3910880"/>
                  </a:cubicBezTo>
                  <a:cubicBezTo>
                    <a:pt x="1273794" y="3949381"/>
                    <a:pt x="3407394" y="3965422"/>
                    <a:pt x="4074745" y="3901254"/>
                  </a:cubicBezTo>
                  <a:cubicBezTo>
                    <a:pt x="4742096" y="3837086"/>
                    <a:pt x="4528737" y="4113010"/>
                    <a:pt x="4623385" y="3525869"/>
                  </a:cubicBezTo>
                  <a:cubicBezTo>
                    <a:pt x="4718033" y="2938728"/>
                    <a:pt x="4642636" y="378408"/>
                    <a:pt x="4642636" y="378408"/>
                  </a:cubicBezTo>
                  <a:cubicBezTo>
                    <a:pt x="4511091" y="-168628"/>
                    <a:pt x="4541571" y="306218"/>
                    <a:pt x="3834114" y="243654"/>
                  </a:cubicBezTo>
                  <a:cubicBezTo>
                    <a:pt x="3126657" y="181090"/>
                    <a:pt x="965785" y="-27457"/>
                    <a:pt x="397895" y="3023"/>
                  </a:cubicBezTo>
                </a:path>
              </a:pathLst>
            </a:custGeom>
            <a:noFill/>
            <a:ln>
              <a:solidFill>
                <a:srgbClr val="0030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4F82A024-CAF9-6ED5-091C-877BC60CDFBC}"/>
                </a:ext>
              </a:extLst>
            </p:cNvPr>
            <p:cNvSpPr/>
            <p:nvPr/>
          </p:nvSpPr>
          <p:spPr>
            <a:xfrm>
              <a:off x="7658425" y="1749953"/>
              <a:ext cx="3728236" cy="3944605"/>
            </a:xfrm>
            <a:custGeom>
              <a:avLst/>
              <a:gdLst>
                <a:gd name="connsiteX0" fmla="*/ 61011 w 4671095"/>
                <a:gd name="connsiteY0" fmla="*/ 99276 h 3944605"/>
                <a:gd name="connsiteX1" fmla="*/ 3259 w 4671095"/>
                <a:gd name="connsiteY1" fmla="*/ 2043579 h 3944605"/>
                <a:gd name="connsiteX2" fmla="*/ 147638 w 4671095"/>
                <a:gd name="connsiteY2" fmla="*/ 3670248 h 3944605"/>
                <a:gd name="connsiteX3" fmla="*/ 619276 w 4671095"/>
                <a:gd name="connsiteY3" fmla="*/ 3910880 h 3944605"/>
                <a:gd name="connsiteX4" fmla="*/ 4074745 w 4671095"/>
                <a:gd name="connsiteY4" fmla="*/ 3901254 h 3944605"/>
                <a:gd name="connsiteX5" fmla="*/ 4623385 w 4671095"/>
                <a:gd name="connsiteY5" fmla="*/ 3525869 h 3944605"/>
                <a:gd name="connsiteX6" fmla="*/ 4642636 w 4671095"/>
                <a:gd name="connsiteY6" fmla="*/ 378408 h 3944605"/>
                <a:gd name="connsiteX7" fmla="*/ 3834114 w 4671095"/>
                <a:gd name="connsiteY7" fmla="*/ 243654 h 3944605"/>
                <a:gd name="connsiteX8" fmla="*/ 397895 w 4671095"/>
                <a:gd name="connsiteY8" fmla="*/ 3023 h 3944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71095" h="3944605">
                  <a:moveTo>
                    <a:pt x="61011" y="99276"/>
                  </a:moveTo>
                  <a:cubicBezTo>
                    <a:pt x="24916" y="773846"/>
                    <a:pt x="-11179" y="1448417"/>
                    <a:pt x="3259" y="2043579"/>
                  </a:cubicBezTo>
                  <a:cubicBezTo>
                    <a:pt x="17697" y="2638741"/>
                    <a:pt x="44969" y="3359031"/>
                    <a:pt x="147638" y="3670248"/>
                  </a:cubicBezTo>
                  <a:cubicBezTo>
                    <a:pt x="250307" y="3981465"/>
                    <a:pt x="-35242" y="3872379"/>
                    <a:pt x="619276" y="3910880"/>
                  </a:cubicBezTo>
                  <a:cubicBezTo>
                    <a:pt x="1273794" y="3949381"/>
                    <a:pt x="3407394" y="3965422"/>
                    <a:pt x="4074745" y="3901254"/>
                  </a:cubicBezTo>
                  <a:cubicBezTo>
                    <a:pt x="4742096" y="3837086"/>
                    <a:pt x="4528737" y="4113010"/>
                    <a:pt x="4623385" y="3525869"/>
                  </a:cubicBezTo>
                  <a:cubicBezTo>
                    <a:pt x="4718033" y="2938728"/>
                    <a:pt x="4642636" y="378408"/>
                    <a:pt x="4642636" y="378408"/>
                  </a:cubicBezTo>
                  <a:cubicBezTo>
                    <a:pt x="4511091" y="-168628"/>
                    <a:pt x="4541571" y="306218"/>
                    <a:pt x="3834114" y="243654"/>
                  </a:cubicBezTo>
                  <a:cubicBezTo>
                    <a:pt x="3126657" y="181090"/>
                    <a:pt x="965785" y="-27457"/>
                    <a:pt x="397895" y="3023"/>
                  </a:cubicBezTo>
                </a:path>
              </a:pathLst>
            </a:custGeom>
            <a:noFill/>
            <a:ln>
              <a:solidFill>
                <a:srgbClr val="0030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 name="Straight Connector 10">
            <a:extLst>
              <a:ext uri="{FF2B5EF4-FFF2-40B4-BE49-F238E27FC236}">
                <a16:creationId xmlns:a16="http://schemas.microsoft.com/office/drawing/2014/main" id="{8F430DCE-C9BC-66B1-0D37-6CA64D8A6B96}"/>
              </a:ext>
            </a:extLst>
          </p:cNvPr>
          <p:cNvCxnSpPr>
            <a:cxnSpLocks/>
          </p:cNvCxnSpPr>
          <p:nvPr userDrawn="1"/>
        </p:nvCxnSpPr>
        <p:spPr>
          <a:xfrm>
            <a:off x="3724977" y="2877954"/>
            <a:ext cx="0" cy="2425566"/>
          </a:xfrm>
          <a:prstGeom prst="line">
            <a:avLst/>
          </a:prstGeom>
          <a:ln w="6350">
            <a:solidFill>
              <a:schemeClr val="bg1"/>
            </a:solidFill>
            <a:prstDash val="dash"/>
          </a:ln>
        </p:spPr>
        <p:style>
          <a:lnRef idx="2">
            <a:schemeClr val="accent1"/>
          </a:lnRef>
          <a:fillRef idx="0">
            <a:schemeClr val="accent1"/>
          </a:fillRef>
          <a:effectRef idx="1">
            <a:schemeClr val="accent1"/>
          </a:effectRef>
          <a:fontRef idx="minor">
            <a:schemeClr val="tx1"/>
          </a:fontRef>
        </p:style>
      </p:cxnSp>
      <p:sp>
        <p:nvSpPr>
          <p:cNvPr id="12" name="Oval 25">
            <a:extLst>
              <a:ext uri="{FF2B5EF4-FFF2-40B4-BE49-F238E27FC236}">
                <a16:creationId xmlns:a16="http://schemas.microsoft.com/office/drawing/2014/main" id="{1232F3DA-D2A3-7850-723D-824B4B829B39}"/>
              </a:ext>
            </a:extLst>
          </p:cNvPr>
          <p:cNvSpPr/>
          <p:nvPr userDrawn="1"/>
        </p:nvSpPr>
        <p:spPr>
          <a:xfrm rot="9000000">
            <a:off x="8258313" y="1338256"/>
            <a:ext cx="1059116" cy="1034350"/>
          </a:xfrm>
          <a:custGeom>
            <a:avLst/>
            <a:gdLst>
              <a:gd name="connsiteX0" fmla="*/ 0 w 837398"/>
              <a:gd name="connsiteY0" fmla="*/ 418699 h 837398"/>
              <a:gd name="connsiteX1" fmla="*/ 418699 w 837398"/>
              <a:gd name="connsiteY1" fmla="*/ 0 h 837398"/>
              <a:gd name="connsiteX2" fmla="*/ 837398 w 837398"/>
              <a:gd name="connsiteY2" fmla="*/ 418699 h 837398"/>
              <a:gd name="connsiteX3" fmla="*/ 418699 w 837398"/>
              <a:gd name="connsiteY3" fmla="*/ 837398 h 837398"/>
              <a:gd name="connsiteX4" fmla="*/ 0 w 837398"/>
              <a:gd name="connsiteY4" fmla="*/ 418699 h 837398"/>
              <a:gd name="connsiteX0" fmla="*/ 338 w 837736"/>
              <a:gd name="connsiteY0" fmla="*/ 399448 h 818147"/>
              <a:gd name="connsiteX1" fmla="*/ 476789 w 837736"/>
              <a:gd name="connsiteY1" fmla="*/ 0 h 818147"/>
              <a:gd name="connsiteX2" fmla="*/ 837736 w 837736"/>
              <a:gd name="connsiteY2" fmla="*/ 399448 h 818147"/>
              <a:gd name="connsiteX3" fmla="*/ 419037 w 837736"/>
              <a:gd name="connsiteY3" fmla="*/ 818147 h 818147"/>
              <a:gd name="connsiteX4" fmla="*/ 338 w 837736"/>
              <a:gd name="connsiteY4" fmla="*/ 399448 h 818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736" h="818147">
                <a:moveTo>
                  <a:pt x="338" y="399448"/>
                </a:moveTo>
                <a:cubicBezTo>
                  <a:pt x="9963" y="263090"/>
                  <a:pt x="245548" y="0"/>
                  <a:pt x="476789" y="0"/>
                </a:cubicBezTo>
                <a:cubicBezTo>
                  <a:pt x="708030" y="0"/>
                  <a:pt x="837736" y="168207"/>
                  <a:pt x="837736" y="399448"/>
                </a:cubicBezTo>
                <a:cubicBezTo>
                  <a:pt x="837736" y="630689"/>
                  <a:pt x="650278" y="818147"/>
                  <a:pt x="419037" y="818147"/>
                </a:cubicBezTo>
                <a:cubicBezTo>
                  <a:pt x="187796" y="818147"/>
                  <a:pt x="-9287" y="535806"/>
                  <a:pt x="338" y="399448"/>
                </a:cubicBezTo>
                <a:close/>
              </a:path>
            </a:pathLst>
          </a:custGeom>
          <a:solidFill>
            <a:schemeClr val="bg1"/>
          </a:solidFill>
          <a:ln w="28575">
            <a:solidFill>
              <a:srgbClr val="0030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a:extLst>
              <a:ext uri="{FF2B5EF4-FFF2-40B4-BE49-F238E27FC236}">
                <a16:creationId xmlns:a16="http://schemas.microsoft.com/office/drawing/2014/main" id="{0F3CF185-FF66-10BF-F9A3-D3CD4FF15E96}"/>
              </a:ext>
            </a:extLst>
          </p:cNvPr>
          <p:cNvSpPr txBox="1">
            <a:spLocks/>
          </p:cNvSpPr>
          <p:nvPr userDrawn="1"/>
        </p:nvSpPr>
        <p:spPr>
          <a:xfrm>
            <a:off x="3469037" y="3184571"/>
            <a:ext cx="2300437" cy="268684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nSpc>
                <a:spcPct val="110000"/>
              </a:lnSpc>
            </a:pPr>
            <a:r>
              <a:rPr lang="en-IN" sz="1100">
                <a:solidFill>
                  <a:schemeClr val="tx1">
                    <a:lumMod val="65000"/>
                    <a:lumOff val="35000"/>
                  </a:schemeClr>
                </a:solidFill>
                <a:latin typeface="Arial" panose="020B0604020202020204" pitchFamily="34" charset="0"/>
              </a:rPr>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a:t>
            </a:r>
            <a:endParaRPr lang="en-US" sz="1100">
              <a:solidFill>
                <a:schemeClr val="tx1">
                  <a:lumMod val="65000"/>
                  <a:lumOff val="35000"/>
                </a:schemeClr>
              </a:solidFill>
              <a:latin typeface="Arial" panose="020B0604020202020204" pitchFamily="34" charset="0"/>
            </a:endParaRPr>
          </a:p>
        </p:txBody>
      </p:sp>
      <p:pic>
        <p:nvPicPr>
          <p:cNvPr id="14" name="Picture 13" descr="A blue line drawing of a graph and a magnifying glass&#10;&#10;Description automatically generated">
            <a:extLst>
              <a:ext uri="{FF2B5EF4-FFF2-40B4-BE49-F238E27FC236}">
                <a16:creationId xmlns:a16="http://schemas.microsoft.com/office/drawing/2014/main" id="{F3634EE5-4EC5-CA69-5DE9-57324DE44AF3}"/>
              </a:ext>
            </a:extLst>
          </p:cNvPr>
          <p:cNvPicPr>
            <a:picLocks noChangeAspect="1"/>
          </p:cNvPicPr>
          <p:nvPr userDrawn="1"/>
        </p:nvPicPr>
        <p:blipFill>
          <a:blip r:embed="rId4"/>
          <a:stretch>
            <a:fillRect/>
          </a:stretch>
        </p:blipFill>
        <p:spPr>
          <a:xfrm>
            <a:off x="8432953" y="1490393"/>
            <a:ext cx="671335" cy="710825"/>
          </a:xfrm>
          <a:prstGeom prst="rect">
            <a:avLst/>
          </a:prstGeom>
        </p:spPr>
      </p:pic>
      <p:sp>
        <p:nvSpPr>
          <p:cNvPr id="15" name="Text Placeholder 7">
            <a:extLst>
              <a:ext uri="{FF2B5EF4-FFF2-40B4-BE49-F238E27FC236}">
                <a16:creationId xmlns:a16="http://schemas.microsoft.com/office/drawing/2014/main" id="{8187E7C4-27C4-863F-D0E5-F18CA2506CB1}"/>
              </a:ext>
            </a:extLst>
          </p:cNvPr>
          <p:cNvSpPr txBox="1">
            <a:spLocks/>
          </p:cNvSpPr>
          <p:nvPr userDrawn="1"/>
        </p:nvSpPr>
        <p:spPr>
          <a:xfrm>
            <a:off x="6670307" y="3549634"/>
            <a:ext cx="1241185" cy="191682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1100">
                <a:solidFill>
                  <a:schemeClr val="tx1">
                    <a:lumMod val="65000"/>
                    <a:lumOff val="35000"/>
                  </a:schemeClr>
                </a:solidFill>
                <a:latin typeface="Arial" panose="020B0604020202020204" pitchFamily="34" charset="0"/>
              </a:rPr>
              <a:t>Lorem Ipsum is simply dummy text of the printing and typesetting industry. Lorem Ipsum has been the industry's standard dummy text ever since.</a:t>
            </a:r>
            <a:endParaRPr lang="en-US" sz="1100">
              <a:solidFill>
                <a:schemeClr val="tx1">
                  <a:lumMod val="65000"/>
                  <a:lumOff val="35000"/>
                </a:schemeClr>
              </a:solidFill>
              <a:latin typeface="Arial" panose="020B0604020202020204" pitchFamily="34" charset="0"/>
            </a:endParaRPr>
          </a:p>
        </p:txBody>
      </p:sp>
      <p:sp>
        <p:nvSpPr>
          <p:cNvPr id="16" name="Text Placeholder 7">
            <a:extLst>
              <a:ext uri="{FF2B5EF4-FFF2-40B4-BE49-F238E27FC236}">
                <a16:creationId xmlns:a16="http://schemas.microsoft.com/office/drawing/2014/main" id="{AFB10C2A-9E62-11C0-982A-69C536024F67}"/>
              </a:ext>
            </a:extLst>
          </p:cNvPr>
          <p:cNvSpPr txBox="1">
            <a:spLocks/>
          </p:cNvSpPr>
          <p:nvPr userDrawn="1"/>
        </p:nvSpPr>
        <p:spPr>
          <a:xfrm>
            <a:off x="8152835" y="3549634"/>
            <a:ext cx="1241185" cy="191682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1100">
                <a:solidFill>
                  <a:schemeClr val="tx1">
                    <a:lumMod val="65000"/>
                    <a:lumOff val="35000"/>
                  </a:schemeClr>
                </a:solidFill>
                <a:latin typeface="Arial" panose="020B0604020202020204" pitchFamily="34" charset="0"/>
              </a:rPr>
              <a:t>Lorem Ipsum is simply dummy text of only five centuries, but also the leap into elect remaining </a:t>
            </a:r>
            <a:r>
              <a:rPr lang="en-IN" sz="1100" err="1">
                <a:solidFill>
                  <a:schemeClr val="tx1">
                    <a:lumMod val="65000"/>
                    <a:lumOff val="35000"/>
                  </a:schemeClr>
                </a:solidFill>
                <a:latin typeface="Arial" panose="020B0604020202020204" pitchFamily="34" charset="0"/>
              </a:rPr>
              <a:t>ntially</a:t>
            </a:r>
            <a:r>
              <a:rPr lang="en-IN" sz="1100">
                <a:solidFill>
                  <a:schemeClr val="tx1">
                    <a:lumMod val="65000"/>
                    <a:lumOff val="35000"/>
                  </a:schemeClr>
                </a:solidFill>
                <a:latin typeface="Arial" panose="020B0604020202020204" pitchFamily="34" charset="0"/>
              </a:rPr>
              <a:t> unchanged. Lorem Ipsum is simply printing and ty.</a:t>
            </a:r>
            <a:endParaRPr lang="en-US" sz="1100">
              <a:solidFill>
                <a:schemeClr val="tx1">
                  <a:lumMod val="65000"/>
                  <a:lumOff val="35000"/>
                </a:schemeClr>
              </a:solidFill>
              <a:latin typeface="Arial" panose="020B0604020202020204" pitchFamily="34" charset="0"/>
            </a:endParaRPr>
          </a:p>
        </p:txBody>
      </p:sp>
      <p:sp>
        <p:nvSpPr>
          <p:cNvPr id="17" name="Text Placeholder 7">
            <a:extLst>
              <a:ext uri="{FF2B5EF4-FFF2-40B4-BE49-F238E27FC236}">
                <a16:creationId xmlns:a16="http://schemas.microsoft.com/office/drawing/2014/main" id="{93B87DC2-0E9A-3131-4C7C-7D9FED980ECD}"/>
              </a:ext>
            </a:extLst>
          </p:cNvPr>
          <p:cNvSpPr txBox="1">
            <a:spLocks/>
          </p:cNvSpPr>
          <p:nvPr userDrawn="1"/>
        </p:nvSpPr>
        <p:spPr>
          <a:xfrm>
            <a:off x="9635363" y="3549634"/>
            <a:ext cx="1241185" cy="1916820"/>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1100">
                <a:solidFill>
                  <a:schemeClr val="tx1">
                    <a:lumMod val="65000"/>
                    <a:lumOff val="35000"/>
                  </a:schemeClr>
                </a:solidFill>
                <a:latin typeface="Arial" panose="020B0604020202020204" pitchFamily="34" charset="0"/>
              </a:rPr>
              <a:t>Lorem Ipsum is simply dummy text of the printing and typesetting industry. Lorem Ipsum has been the industry's standard dummy text ever since.</a:t>
            </a:r>
            <a:endParaRPr lang="en-US" sz="1100">
              <a:solidFill>
                <a:schemeClr val="tx1">
                  <a:lumMod val="65000"/>
                  <a:lumOff val="35000"/>
                </a:schemeClr>
              </a:solidFill>
              <a:latin typeface="Arial" panose="020B0604020202020204" pitchFamily="34" charset="0"/>
            </a:endParaRPr>
          </a:p>
        </p:txBody>
      </p:sp>
      <p:sp>
        <p:nvSpPr>
          <p:cNvPr id="18" name="Text Placeholder 7">
            <a:extLst>
              <a:ext uri="{FF2B5EF4-FFF2-40B4-BE49-F238E27FC236}">
                <a16:creationId xmlns:a16="http://schemas.microsoft.com/office/drawing/2014/main" id="{9F1671C6-6876-1739-2F54-0FF5ECFB34E1}"/>
              </a:ext>
            </a:extLst>
          </p:cNvPr>
          <p:cNvSpPr txBox="1">
            <a:spLocks/>
          </p:cNvSpPr>
          <p:nvPr userDrawn="1"/>
        </p:nvSpPr>
        <p:spPr>
          <a:xfrm>
            <a:off x="6670307" y="2952868"/>
            <a:ext cx="1241185" cy="476132"/>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2800" b="1">
                <a:solidFill>
                  <a:srgbClr val="3A872E"/>
                </a:solidFill>
                <a:latin typeface="Arial Black" panose="020B0604020202020204" pitchFamily="34" charset="0"/>
                <a:cs typeface="Arial Black" panose="020B0604020202020204" pitchFamily="34" charset="0"/>
              </a:rPr>
              <a:t>023</a:t>
            </a:r>
            <a:endParaRPr lang="en-US" sz="2800" b="1">
              <a:solidFill>
                <a:srgbClr val="3A872E"/>
              </a:solidFill>
              <a:latin typeface="Arial Black" panose="020B0604020202020204" pitchFamily="34" charset="0"/>
              <a:cs typeface="Arial Black" panose="020B0604020202020204" pitchFamily="34" charset="0"/>
            </a:endParaRPr>
          </a:p>
        </p:txBody>
      </p:sp>
      <p:sp>
        <p:nvSpPr>
          <p:cNvPr id="19" name="Text Placeholder 7">
            <a:extLst>
              <a:ext uri="{FF2B5EF4-FFF2-40B4-BE49-F238E27FC236}">
                <a16:creationId xmlns:a16="http://schemas.microsoft.com/office/drawing/2014/main" id="{19B553CA-5645-DE02-F4ED-0796CE6B1EBE}"/>
              </a:ext>
            </a:extLst>
          </p:cNvPr>
          <p:cNvSpPr txBox="1">
            <a:spLocks/>
          </p:cNvSpPr>
          <p:nvPr userDrawn="1"/>
        </p:nvSpPr>
        <p:spPr>
          <a:xfrm>
            <a:off x="8133347" y="2952868"/>
            <a:ext cx="1241185" cy="476132"/>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2800" b="1">
                <a:solidFill>
                  <a:srgbClr val="3A872E"/>
                </a:solidFill>
                <a:latin typeface="Arial Black" panose="020B0604020202020204" pitchFamily="34" charset="0"/>
                <a:cs typeface="Arial Black" panose="020B0604020202020204" pitchFamily="34" charset="0"/>
              </a:rPr>
              <a:t>023</a:t>
            </a:r>
            <a:endParaRPr lang="en-US" sz="2800" b="1">
              <a:solidFill>
                <a:srgbClr val="3A872E"/>
              </a:solidFill>
              <a:latin typeface="Arial Black" panose="020B0604020202020204" pitchFamily="34" charset="0"/>
              <a:cs typeface="Arial Black" panose="020B0604020202020204" pitchFamily="34" charset="0"/>
            </a:endParaRPr>
          </a:p>
        </p:txBody>
      </p:sp>
      <p:sp>
        <p:nvSpPr>
          <p:cNvPr id="20" name="Text Placeholder 7">
            <a:extLst>
              <a:ext uri="{FF2B5EF4-FFF2-40B4-BE49-F238E27FC236}">
                <a16:creationId xmlns:a16="http://schemas.microsoft.com/office/drawing/2014/main" id="{8853FB76-2BD5-BDCF-0B6B-FD295C3F745C}"/>
              </a:ext>
            </a:extLst>
          </p:cNvPr>
          <p:cNvSpPr txBox="1">
            <a:spLocks/>
          </p:cNvSpPr>
          <p:nvPr userDrawn="1"/>
        </p:nvSpPr>
        <p:spPr>
          <a:xfrm>
            <a:off x="9596387" y="2952868"/>
            <a:ext cx="1241185" cy="476132"/>
          </a:xfrm>
          <a:prstGeom prst="rect">
            <a:avLst/>
          </a:prstGeom>
        </p:spPr>
        <p:txBody>
          <a:bodyPr vert="horz" lIns="0" tIns="0" rIns="0" bIns="0" rtlCol="0" anchor="t">
            <a:noAutofit/>
          </a:bodyPr>
          <a:lstStyle>
            <a:lvl1pPr marL="0" marR="0" indent="0" algn="l" defTabSz="914309" rtl="0" eaLnBrk="1" fontAlgn="auto" latinLnBrk="0" hangingPunct="1">
              <a:lnSpc>
                <a:spcPct val="80000"/>
              </a:lnSpc>
              <a:spcBef>
                <a:spcPts val="0"/>
              </a:spcBef>
              <a:spcAft>
                <a:spcPts val="900"/>
              </a:spcAft>
              <a:buClrTx/>
              <a:buSzTx/>
              <a:buFont typeface="+mj-lt"/>
              <a:buNone/>
              <a:tabLst/>
              <a:defRPr sz="40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bg1"/>
                </a:solidFill>
                <a:latin typeface="Garamond" panose="02020404030301010803" pitchFamily="18" charset="0"/>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bg1"/>
                </a:solidFill>
                <a:latin typeface="Garamond" panose="02020404030301010803" pitchFamily="18" charset="0"/>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bg1"/>
                </a:solidFill>
                <a:latin typeface="Garamond" panose="02020404030301010803" pitchFamily="18" charset="0"/>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pPr algn="ctr">
              <a:lnSpc>
                <a:spcPct val="110000"/>
              </a:lnSpc>
            </a:pPr>
            <a:r>
              <a:rPr lang="en-IN" sz="2800" b="1">
                <a:solidFill>
                  <a:srgbClr val="3A872E"/>
                </a:solidFill>
                <a:latin typeface="Arial Black" panose="020B0604020202020204" pitchFamily="34" charset="0"/>
                <a:cs typeface="Arial Black" panose="020B0604020202020204" pitchFamily="34" charset="0"/>
              </a:rPr>
              <a:t>023</a:t>
            </a:r>
            <a:endParaRPr lang="en-US" sz="2800" b="1">
              <a:solidFill>
                <a:srgbClr val="3A872E"/>
              </a:solidFill>
              <a:latin typeface="Arial Black" panose="020B0604020202020204" pitchFamily="34" charset="0"/>
              <a:cs typeface="Arial Black" panose="020B0604020202020204" pitchFamily="34" charset="0"/>
            </a:endParaRPr>
          </a:p>
        </p:txBody>
      </p:sp>
    </p:spTree>
    <p:extLst>
      <p:ext uri="{BB962C8B-B14F-4D97-AF65-F5344CB8AC3E}">
        <p14:creationId xmlns:p14="http://schemas.microsoft.com/office/powerpoint/2010/main" val="1098981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C3C22F-4ECF-5222-6DE0-91A386AE1E3E}"/>
              </a:ext>
            </a:extLst>
          </p:cNvPr>
          <p:cNvPicPr>
            <a:picLocks noChangeAspect="1"/>
          </p:cNvPicPr>
          <p:nvPr userDrawn="1"/>
        </p:nvPicPr>
        <p:blipFill>
          <a:blip r:embed="rId2"/>
          <a:srcRect l="16653" t="16297"/>
          <a:stretch/>
        </p:blipFill>
        <p:spPr>
          <a:xfrm>
            <a:off x="0" y="0"/>
            <a:ext cx="12192000" cy="6887367"/>
          </a:xfrm>
          <a:prstGeom prst="rect">
            <a:avLst/>
          </a:prstGeom>
        </p:spPr>
      </p:pic>
      <p:cxnSp>
        <p:nvCxnSpPr>
          <p:cNvPr id="11" name="Straight Connector 10">
            <a:extLst>
              <a:ext uri="{FF2B5EF4-FFF2-40B4-BE49-F238E27FC236}">
                <a16:creationId xmlns:a16="http://schemas.microsoft.com/office/drawing/2014/main" id="{8F430DCE-C9BC-66B1-0D37-6CA64D8A6B96}"/>
              </a:ext>
            </a:extLst>
          </p:cNvPr>
          <p:cNvCxnSpPr>
            <a:cxnSpLocks/>
          </p:cNvCxnSpPr>
          <p:nvPr userDrawn="1"/>
        </p:nvCxnSpPr>
        <p:spPr>
          <a:xfrm>
            <a:off x="3724977" y="2877954"/>
            <a:ext cx="0" cy="2425566"/>
          </a:xfrm>
          <a:prstGeom prst="line">
            <a:avLst/>
          </a:prstGeom>
          <a:ln w="6350">
            <a:solidFill>
              <a:schemeClr val="bg1"/>
            </a:solidFill>
            <a:prstDash val="dash"/>
          </a:ln>
        </p:spPr>
        <p:style>
          <a:lnRef idx="2">
            <a:schemeClr val="accent1"/>
          </a:lnRef>
          <a:fillRef idx="0">
            <a:schemeClr val="accent1"/>
          </a:fillRef>
          <a:effectRef idx="1">
            <a:schemeClr val="accent1"/>
          </a:effectRef>
          <a:fontRef idx="minor">
            <a:schemeClr val="tx1"/>
          </a:fontRef>
        </p:style>
      </p:cxnSp>
      <p:grpSp>
        <p:nvGrpSpPr>
          <p:cNvPr id="2" name="Group 1">
            <a:extLst>
              <a:ext uri="{FF2B5EF4-FFF2-40B4-BE49-F238E27FC236}">
                <a16:creationId xmlns:a16="http://schemas.microsoft.com/office/drawing/2014/main" id="{B50325C1-E299-2A0F-B8FF-62D04EA280A7}"/>
              </a:ext>
            </a:extLst>
          </p:cNvPr>
          <p:cNvGrpSpPr/>
          <p:nvPr userDrawn="1"/>
        </p:nvGrpSpPr>
        <p:grpSpPr>
          <a:xfrm>
            <a:off x="361699" y="322645"/>
            <a:ext cx="877821" cy="825435"/>
            <a:chOff x="2820419" y="1917376"/>
            <a:chExt cx="1059116" cy="1034350"/>
          </a:xfrm>
        </p:grpSpPr>
        <p:sp>
          <p:nvSpPr>
            <p:cNvPr id="12" name="Oval 25">
              <a:extLst>
                <a:ext uri="{FF2B5EF4-FFF2-40B4-BE49-F238E27FC236}">
                  <a16:creationId xmlns:a16="http://schemas.microsoft.com/office/drawing/2014/main" id="{1232F3DA-D2A3-7850-723D-824B4B829B39}"/>
                </a:ext>
              </a:extLst>
            </p:cNvPr>
            <p:cNvSpPr/>
            <p:nvPr userDrawn="1"/>
          </p:nvSpPr>
          <p:spPr>
            <a:xfrm rot="9000000">
              <a:off x="2820419" y="1917376"/>
              <a:ext cx="1059116" cy="1034350"/>
            </a:xfrm>
            <a:custGeom>
              <a:avLst/>
              <a:gdLst>
                <a:gd name="connsiteX0" fmla="*/ 0 w 837398"/>
                <a:gd name="connsiteY0" fmla="*/ 418699 h 837398"/>
                <a:gd name="connsiteX1" fmla="*/ 418699 w 837398"/>
                <a:gd name="connsiteY1" fmla="*/ 0 h 837398"/>
                <a:gd name="connsiteX2" fmla="*/ 837398 w 837398"/>
                <a:gd name="connsiteY2" fmla="*/ 418699 h 837398"/>
                <a:gd name="connsiteX3" fmla="*/ 418699 w 837398"/>
                <a:gd name="connsiteY3" fmla="*/ 837398 h 837398"/>
                <a:gd name="connsiteX4" fmla="*/ 0 w 837398"/>
                <a:gd name="connsiteY4" fmla="*/ 418699 h 837398"/>
                <a:gd name="connsiteX0" fmla="*/ 338 w 837736"/>
                <a:gd name="connsiteY0" fmla="*/ 399448 h 818147"/>
                <a:gd name="connsiteX1" fmla="*/ 476789 w 837736"/>
                <a:gd name="connsiteY1" fmla="*/ 0 h 818147"/>
                <a:gd name="connsiteX2" fmla="*/ 837736 w 837736"/>
                <a:gd name="connsiteY2" fmla="*/ 399448 h 818147"/>
                <a:gd name="connsiteX3" fmla="*/ 419037 w 837736"/>
                <a:gd name="connsiteY3" fmla="*/ 818147 h 818147"/>
                <a:gd name="connsiteX4" fmla="*/ 338 w 837736"/>
                <a:gd name="connsiteY4" fmla="*/ 399448 h 8181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7736" h="818147">
                  <a:moveTo>
                    <a:pt x="338" y="399448"/>
                  </a:moveTo>
                  <a:cubicBezTo>
                    <a:pt x="9963" y="263090"/>
                    <a:pt x="245548" y="0"/>
                    <a:pt x="476789" y="0"/>
                  </a:cubicBezTo>
                  <a:cubicBezTo>
                    <a:pt x="708030" y="0"/>
                    <a:pt x="837736" y="168207"/>
                    <a:pt x="837736" y="399448"/>
                  </a:cubicBezTo>
                  <a:cubicBezTo>
                    <a:pt x="837736" y="630689"/>
                    <a:pt x="650278" y="818147"/>
                    <a:pt x="419037" y="818147"/>
                  </a:cubicBezTo>
                  <a:cubicBezTo>
                    <a:pt x="187796" y="818147"/>
                    <a:pt x="-9287" y="535806"/>
                    <a:pt x="338" y="399448"/>
                  </a:cubicBezTo>
                  <a:close/>
                </a:path>
              </a:pathLst>
            </a:custGeom>
            <a:solidFill>
              <a:schemeClr val="bg1"/>
            </a:solidFill>
            <a:ln w="28575">
              <a:solidFill>
                <a:srgbClr val="00309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5D317FFE-7699-017F-570F-CD950692E016}"/>
                </a:ext>
              </a:extLst>
            </p:cNvPr>
            <p:cNvPicPr>
              <a:picLocks noChangeAspect="1"/>
            </p:cNvPicPr>
            <p:nvPr userDrawn="1"/>
          </p:nvPicPr>
          <p:blipFill>
            <a:blip r:embed="rId3"/>
            <a:srcRect/>
            <a:stretch/>
          </p:blipFill>
          <p:spPr>
            <a:xfrm>
              <a:off x="2874879" y="2012315"/>
              <a:ext cx="863000" cy="913765"/>
            </a:xfrm>
            <a:prstGeom prst="rect">
              <a:avLst/>
            </a:prstGeom>
          </p:spPr>
        </p:pic>
      </p:grpSp>
      <p:pic>
        <p:nvPicPr>
          <p:cNvPr id="21" name="Graphic 20">
            <a:extLst>
              <a:ext uri="{FF2B5EF4-FFF2-40B4-BE49-F238E27FC236}">
                <a16:creationId xmlns:a16="http://schemas.microsoft.com/office/drawing/2014/main" id="{F4C8F1B2-B7E6-AD58-33C3-7725F5A0E11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70535" y="6205139"/>
            <a:ext cx="964833" cy="254716"/>
          </a:xfrm>
          <a:prstGeom prst="rect">
            <a:avLst/>
          </a:prstGeom>
        </p:spPr>
      </p:pic>
      <p:pic>
        <p:nvPicPr>
          <p:cNvPr id="23" name="Picture 22" descr="A blue and green text on a black background&#10;&#10;Description automatically generated">
            <a:extLst>
              <a:ext uri="{FF2B5EF4-FFF2-40B4-BE49-F238E27FC236}">
                <a16:creationId xmlns:a16="http://schemas.microsoft.com/office/drawing/2014/main" id="{D8F2E6E8-B21A-17F7-BD36-63BBB5C6DEAD}"/>
              </a:ext>
            </a:extLst>
          </p:cNvPr>
          <p:cNvPicPr>
            <a:picLocks noChangeAspect="1"/>
          </p:cNvPicPr>
          <p:nvPr userDrawn="1"/>
        </p:nvPicPr>
        <p:blipFill>
          <a:blip r:embed="rId6"/>
          <a:srcRect t="15412" b="17764"/>
          <a:stretch/>
        </p:blipFill>
        <p:spPr>
          <a:xfrm>
            <a:off x="10180245" y="6026150"/>
            <a:ext cx="1706004" cy="484505"/>
          </a:xfrm>
          <a:prstGeom prst="rect">
            <a:avLst/>
          </a:prstGeom>
        </p:spPr>
      </p:pic>
      <p:sp>
        <p:nvSpPr>
          <p:cNvPr id="14" name="Content Placeholder 13">
            <a:extLst>
              <a:ext uri="{FF2B5EF4-FFF2-40B4-BE49-F238E27FC236}">
                <a16:creationId xmlns:a16="http://schemas.microsoft.com/office/drawing/2014/main" id="{E662B22E-8DFD-FBD2-97F3-BB9D24A6B338}"/>
              </a:ext>
            </a:extLst>
          </p:cNvPr>
          <p:cNvSpPr>
            <a:spLocks noGrp="1"/>
          </p:cNvSpPr>
          <p:nvPr>
            <p:ph sz="quarter" idx="10" hasCustomPrompt="1"/>
          </p:nvPr>
        </p:nvSpPr>
        <p:spPr>
          <a:xfrm>
            <a:off x="460375" y="1249681"/>
            <a:ext cx="7437438" cy="4653280"/>
          </a:xfrm>
        </p:spPr>
        <p:txBody>
          <a:bodyPr numCol="3" spcCol="360000"/>
          <a:lstStyle>
            <a:lvl1pPr algn="just">
              <a:lnSpc>
                <a:spcPct val="100000"/>
              </a:lnSpc>
              <a:defRPr sz="1000"/>
            </a:lvl1pPr>
            <a:lvl2pPr>
              <a:lnSpc>
                <a:spcPct val="100000"/>
              </a:lnSpc>
              <a:defRPr sz="1000"/>
            </a:lvl2pPr>
            <a:lvl3pPr>
              <a:lnSpc>
                <a:spcPct val="100000"/>
              </a:lnSpc>
              <a:defRPr sz="1000"/>
            </a:lvl3pPr>
            <a:lvl4pPr>
              <a:lnSpc>
                <a:spcPct val="100000"/>
              </a:lnSpc>
              <a:defRPr sz="1000"/>
            </a:lvl4pPr>
            <a:lvl5pPr>
              <a:lnSpc>
                <a:spcPct val="100000"/>
              </a:lnSpc>
              <a:defRPr sz="1000"/>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a:p>
            <a:pPr marL="0" marR="0" lvl="0" indent="0" algn="just" defTabSz="914309" rtl="0" eaLnBrk="1" fontAlgn="auto" latinLnBrk="0" hangingPunct="1">
              <a:lnSpc>
                <a:spcPct val="100000"/>
              </a:lnSpc>
              <a:spcBef>
                <a:spcPts val="0"/>
              </a:spcBef>
              <a:spcAft>
                <a:spcPts val="900"/>
              </a:spcAft>
              <a:buClr>
                <a:schemeClr val="accent3"/>
              </a:buClr>
              <a:buSzTx/>
              <a:buFont typeface="+mj-lt"/>
              <a:buNone/>
              <a:tabLst/>
              <a:defRPr/>
            </a:pPr>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magna </a:t>
            </a:r>
            <a:r>
              <a:rPr lang="en-GB" err="1"/>
              <a:t>aliqua</a:t>
            </a:r>
            <a:r>
              <a:rPr lang="en-GB"/>
              <a:t>. Ut </a:t>
            </a:r>
            <a:r>
              <a:rPr lang="en-GB" err="1"/>
              <a:t>enim</a:t>
            </a:r>
            <a:r>
              <a:rPr lang="en-GB"/>
              <a:t> ad minim </a:t>
            </a:r>
            <a:r>
              <a:rPr lang="en-GB" err="1"/>
              <a:t>veniam</a:t>
            </a:r>
            <a:r>
              <a:rPr lang="en-GB"/>
              <a:t>, </a:t>
            </a:r>
            <a:r>
              <a:rPr lang="en-GB" err="1"/>
              <a:t>quis</a:t>
            </a:r>
            <a:r>
              <a:rPr lang="en-GB"/>
              <a:t> </a:t>
            </a:r>
            <a:r>
              <a:rPr lang="en-GB" err="1"/>
              <a:t>nostrud</a:t>
            </a:r>
            <a:r>
              <a:rPr lang="en-GB"/>
              <a:t> exercitation </a:t>
            </a:r>
            <a:r>
              <a:rPr lang="en-GB" err="1"/>
              <a:t>ullamco</a:t>
            </a:r>
            <a:r>
              <a:rPr lang="en-GB"/>
              <a:t> </a:t>
            </a:r>
            <a:r>
              <a:rPr lang="en-GB" err="1"/>
              <a:t>laboris</a:t>
            </a:r>
            <a:r>
              <a:rPr lang="en-GB"/>
              <a:t> nisi </a:t>
            </a:r>
            <a:r>
              <a:rPr lang="en-GB" err="1"/>
              <a:t>ut</a:t>
            </a:r>
            <a:r>
              <a:rPr lang="en-GB"/>
              <a:t> </a:t>
            </a:r>
            <a:r>
              <a:rPr lang="en-GB" err="1"/>
              <a:t>aliquip</a:t>
            </a:r>
            <a:r>
              <a:rPr lang="en-GB"/>
              <a:t> ex </a:t>
            </a:r>
            <a:r>
              <a:rPr lang="en-GB" err="1"/>
              <a:t>ea</a:t>
            </a:r>
            <a:r>
              <a:rPr lang="en-GB"/>
              <a:t> </a:t>
            </a:r>
            <a:r>
              <a:rPr lang="en-GB" err="1"/>
              <a:t>commodo</a:t>
            </a:r>
            <a:r>
              <a:rPr lang="en-GB"/>
              <a:t> </a:t>
            </a:r>
            <a:r>
              <a:rPr lang="en-GB" err="1"/>
              <a:t>consequat</a:t>
            </a:r>
            <a:r>
              <a:rPr lang="en-GB"/>
              <a:t>. Duis </a:t>
            </a:r>
            <a:r>
              <a:rPr lang="en-GB" err="1"/>
              <a:t>aute</a:t>
            </a:r>
            <a:r>
              <a:rPr lang="en-GB"/>
              <a:t> </a:t>
            </a:r>
            <a:r>
              <a:rPr lang="en-GB" err="1"/>
              <a:t>irure</a:t>
            </a:r>
            <a:r>
              <a:rPr lang="en-GB"/>
              <a:t> </a:t>
            </a:r>
            <a:r>
              <a:rPr lang="en-GB" err="1"/>
              <a:t>dolor</a:t>
            </a:r>
            <a:r>
              <a:rPr lang="en-GB"/>
              <a:t> in </a:t>
            </a:r>
            <a:r>
              <a:rPr lang="en-GB" err="1"/>
              <a:t>reprehenderit</a:t>
            </a:r>
            <a:r>
              <a:rPr lang="en-GB"/>
              <a:t> in </a:t>
            </a:r>
            <a:r>
              <a:rPr lang="en-GB" err="1"/>
              <a:t>voluptate</a:t>
            </a:r>
            <a:r>
              <a:rPr lang="en-GB"/>
              <a:t> </a:t>
            </a:r>
            <a:r>
              <a:rPr lang="en-GB" err="1"/>
              <a:t>velit</a:t>
            </a:r>
            <a:r>
              <a:rPr lang="en-GB"/>
              <a:t> </a:t>
            </a:r>
            <a:r>
              <a:rPr lang="en-GB" err="1"/>
              <a:t>esse</a:t>
            </a:r>
            <a:r>
              <a:rPr lang="en-GB"/>
              <a:t> </a:t>
            </a:r>
            <a:r>
              <a:rPr lang="en-GB" err="1"/>
              <a:t>cillum</a:t>
            </a:r>
            <a:r>
              <a:rPr lang="en-GB"/>
              <a:t> dolore </a:t>
            </a:r>
            <a:r>
              <a:rPr lang="en-GB" err="1"/>
              <a:t>eu</a:t>
            </a:r>
            <a:r>
              <a:rPr lang="en-GB"/>
              <a:t> </a:t>
            </a:r>
            <a:r>
              <a:rPr lang="en-GB" err="1"/>
              <a:t>fugiat</a:t>
            </a:r>
            <a:r>
              <a:rPr lang="en-GB"/>
              <a:t> </a:t>
            </a:r>
            <a:r>
              <a:rPr lang="en-GB" err="1"/>
              <a:t>nulla</a:t>
            </a:r>
            <a:r>
              <a:rPr lang="en-GB"/>
              <a:t> </a:t>
            </a:r>
            <a:r>
              <a:rPr lang="en-GB" err="1"/>
              <a:t>pariatur</a:t>
            </a:r>
            <a:r>
              <a:rPr lang="en-GB"/>
              <a:t>. </a:t>
            </a:r>
            <a:r>
              <a:rPr lang="en-GB" err="1"/>
              <a:t>Excepteur</a:t>
            </a:r>
            <a:r>
              <a:rPr lang="en-GB"/>
              <a:t> </a:t>
            </a:r>
            <a:r>
              <a:rPr lang="en-GB" err="1"/>
              <a:t>sint</a:t>
            </a:r>
            <a:r>
              <a:rPr lang="en-GB"/>
              <a:t> </a:t>
            </a:r>
            <a:r>
              <a:rPr lang="en-GB" err="1"/>
              <a:t>occaecat</a:t>
            </a:r>
            <a:r>
              <a:rPr lang="en-GB"/>
              <a:t> </a:t>
            </a:r>
            <a:r>
              <a:rPr lang="en-GB" err="1"/>
              <a:t>cupidatat</a:t>
            </a:r>
            <a:r>
              <a:rPr lang="en-GB"/>
              <a:t> non </a:t>
            </a:r>
            <a:r>
              <a:rPr lang="en-GB" err="1"/>
              <a:t>proident</a:t>
            </a:r>
            <a:r>
              <a:rPr lang="en-GB"/>
              <a:t>, sunt in culpa qui </a:t>
            </a:r>
            <a:r>
              <a:rPr lang="en-GB" err="1"/>
              <a:t>officia</a:t>
            </a:r>
            <a:r>
              <a:rPr lang="en-GB"/>
              <a:t> </a:t>
            </a:r>
            <a:r>
              <a:rPr lang="en-GB" err="1"/>
              <a:t>deserunt</a:t>
            </a:r>
            <a:r>
              <a:rPr lang="en-GB"/>
              <a:t> </a:t>
            </a:r>
            <a:r>
              <a:rPr lang="en-GB" err="1"/>
              <a:t>mollit</a:t>
            </a:r>
            <a:r>
              <a:rPr lang="en-GB"/>
              <a:t> </a:t>
            </a:r>
            <a:r>
              <a:rPr lang="en-GB" err="1"/>
              <a:t>anim</a:t>
            </a:r>
            <a:r>
              <a:rPr lang="en-GB"/>
              <a:t> id </a:t>
            </a:r>
            <a:r>
              <a:rPr lang="en-GB" err="1"/>
              <a:t>est</a:t>
            </a:r>
            <a:r>
              <a:rPr lang="en-GB"/>
              <a:t> </a:t>
            </a:r>
            <a:r>
              <a:rPr lang="en-GB" err="1"/>
              <a:t>laborum</a:t>
            </a:r>
            <a:r>
              <a:rPr lang="en-GB"/>
              <a:t>.</a:t>
            </a:r>
            <a:endParaRPr lang="en-US"/>
          </a:p>
        </p:txBody>
      </p:sp>
      <p:sp>
        <p:nvSpPr>
          <p:cNvPr id="16" name="Picture Placeholder 15">
            <a:extLst>
              <a:ext uri="{FF2B5EF4-FFF2-40B4-BE49-F238E27FC236}">
                <a16:creationId xmlns:a16="http://schemas.microsoft.com/office/drawing/2014/main" id="{E556DD9B-A2D8-8CDF-B7C7-D3D65149EEE9}"/>
              </a:ext>
            </a:extLst>
          </p:cNvPr>
          <p:cNvSpPr>
            <a:spLocks noGrp="1"/>
          </p:cNvSpPr>
          <p:nvPr>
            <p:ph type="pic" sz="quarter" idx="11"/>
          </p:nvPr>
        </p:nvSpPr>
        <p:spPr>
          <a:xfrm>
            <a:off x="8123238" y="1219200"/>
            <a:ext cx="3600450" cy="4683759"/>
          </a:xfrm>
        </p:spPr>
        <p:txBody>
          <a:bodyPr/>
          <a:lstStyle/>
          <a:p>
            <a:endParaRPr lang="en-US"/>
          </a:p>
        </p:txBody>
      </p:sp>
      <p:sp>
        <p:nvSpPr>
          <p:cNvPr id="18" name="Title 17">
            <a:extLst>
              <a:ext uri="{FF2B5EF4-FFF2-40B4-BE49-F238E27FC236}">
                <a16:creationId xmlns:a16="http://schemas.microsoft.com/office/drawing/2014/main" id="{44E2C065-A81F-6591-F05C-BD08857C7275}"/>
              </a:ext>
            </a:extLst>
          </p:cNvPr>
          <p:cNvSpPr>
            <a:spLocks noGrp="1"/>
          </p:cNvSpPr>
          <p:nvPr>
            <p:ph type="title" hasCustomPrompt="1"/>
          </p:nvPr>
        </p:nvSpPr>
        <p:spPr/>
        <p:txBody>
          <a:bodyPr/>
          <a:lstStyle>
            <a:lvl1pPr marL="0" marR="0" indent="0" algn="l" defTabSz="914309" rtl="0" eaLnBrk="1" fontAlgn="auto" latinLnBrk="0" hangingPunct="1">
              <a:lnSpc>
                <a:spcPts val="3400"/>
              </a:lnSpc>
              <a:spcBef>
                <a:spcPct val="0"/>
              </a:spcBef>
              <a:spcAft>
                <a:spcPts val="0"/>
              </a:spcAft>
              <a:buClrTx/>
              <a:buSzTx/>
              <a:buFontTx/>
              <a:buNone/>
              <a:tabLst/>
              <a:defRPr/>
            </a:lvl1pPr>
          </a:lstStyle>
          <a:p>
            <a:pPr marL="0" marR="0" lvl="0" indent="0" algn="l" defTabSz="914309" rtl="0" eaLnBrk="1" fontAlgn="auto" latinLnBrk="0" hangingPunct="1">
              <a:lnSpc>
                <a:spcPts val="3400"/>
              </a:lnSpc>
              <a:spcBef>
                <a:spcPct val="0"/>
              </a:spcBef>
              <a:spcAft>
                <a:spcPts val="0"/>
              </a:spcAft>
              <a:buClrTx/>
              <a:buSzTx/>
              <a:buFontTx/>
              <a:buNone/>
              <a:tabLst/>
              <a:defRPr/>
            </a:pPr>
            <a:r>
              <a:rPr lang="en-GB"/>
              <a:t>Proposed Solution (s)</a:t>
            </a:r>
            <a:endParaRPr lang="en-US"/>
          </a:p>
        </p:txBody>
      </p:sp>
    </p:spTree>
    <p:extLst>
      <p:ext uri="{BB962C8B-B14F-4D97-AF65-F5344CB8AC3E}">
        <p14:creationId xmlns:p14="http://schemas.microsoft.com/office/powerpoint/2010/main" val="2663567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C5D398F-4D5B-D9C6-9712-55A65A15DA30}"/>
              </a:ext>
            </a:extLst>
          </p:cNvPr>
          <p:cNvPicPr>
            <a:picLocks noChangeAspect="1"/>
          </p:cNvPicPr>
          <p:nvPr/>
        </p:nvPicPr>
        <p:blipFill>
          <a:blip r:embed="rId2" cstate="screen">
            <a:extLst>
              <a:ext uri="{28A0092B-C50C-407E-A947-70E740481C1C}">
                <a14:useLocalDpi xmlns:a14="http://schemas.microsoft.com/office/drawing/2010/main"/>
              </a:ext>
            </a:extLst>
          </a:blip>
          <a:srcRect l="102" r="102"/>
          <a:stretch/>
        </p:blipFill>
        <p:spPr>
          <a:xfrm>
            <a:off x="0" y="0"/>
            <a:ext cx="12192000" cy="6872068"/>
          </a:xfrm>
          <a:prstGeom prst="rect">
            <a:avLst/>
          </a:prstGeom>
        </p:spPr>
      </p:pic>
      <p:pic>
        <p:nvPicPr>
          <p:cNvPr id="12" name="Picture 11">
            <a:extLst>
              <a:ext uri="{FF2B5EF4-FFF2-40B4-BE49-F238E27FC236}">
                <a16:creationId xmlns:a16="http://schemas.microsoft.com/office/drawing/2014/main" id="{56E0641C-71AB-A081-7E45-A2F52A6BD41C}"/>
              </a:ext>
            </a:extLst>
          </p:cNvPr>
          <p:cNvPicPr>
            <a:picLocks noChangeAspect="1"/>
          </p:cNvPicPr>
          <p:nvPr/>
        </p:nvPicPr>
        <p:blipFill>
          <a:blip r:embed="rId3"/>
          <a:stretch>
            <a:fillRect/>
          </a:stretch>
        </p:blipFill>
        <p:spPr>
          <a:xfrm>
            <a:off x="931542" y="796102"/>
            <a:ext cx="1930265" cy="365125"/>
          </a:xfrm>
          <a:prstGeom prst="rect">
            <a:avLst/>
          </a:prstGeom>
        </p:spPr>
      </p:pic>
      <p:pic>
        <p:nvPicPr>
          <p:cNvPr id="9" name="Picture 8">
            <a:extLst>
              <a:ext uri="{FF2B5EF4-FFF2-40B4-BE49-F238E27FC236}">
                <a16:creationId xmlns:a16="http://schemas.microsoft.com/office/drawing/2014/main" id="{3FE56879-9813-9F97-2BEF-558AC1E36560}"/>
              </a:ext>
            </a:extLst>
          </p:cNvPr>
          <p:cNvPicPr>
            <a:picLocks noChangeAspect="1"/>
          </p:cNvPicPr>
          <p:nvPr/>
        </p:nvPicPr>
        <p:blipFill rotWithShape="1">
          <a:blip r:embed="rId4">
            <a:biLevel thresh="25000"/>
            <a:alphaModFix amt="35000"/>
          </a:blip>
          <a:srcRect l="57388" r="25858" b="29522"/>
          <a:stretch/>
        </p:blipFill>
        <p:spPr>
          <a:xfrm>
            <a:off x="0" y="5725460"/>
            <a:ext cx="838200" cy="1146608"/>
          </a:xfrm>
          <a:prstGeom prst="rect">
            <a:avLst/>
          </a:prstGeom>
        </p:spPr>
      </p:pic>
      <p:pic>
        <p:nvPicPr>
          <p:cNvPr id="17" name="Picture 16">
            <a:extLst>
              <a:ext uri="{FF2B5EF4-FFF2-40B4-BE49-F238E27FC236}">
                <a16:creationId xmlns:a16="http://schemas.microsoft.com/office/drawing/2014/main" id="{295A1065-F184-DD98-ACFC-FADB1B2A4C7D}"/>
              </a:ext>
            </a:extLst>
          </p:cNvPr>
          <p:cNvPicPr>
            <a:picLocks noChangeAspect="1"/>
          </p:cNvPicPr>
          <p:nvPr/>
        </p:nvPicPr>
        <p:blipFill>
          <a:blip r:embed="rId4"/>
          <a:stretch>
            <a:fillRect/>
          </a:stretch>
        </p:blipFill>
        <p:spPr>
          <a:xfrm>
            <a:off x="931542" y="3808425"/>
            <a:ext cx="2694681" cy="876300"/>
          </a:xfrm>
          <a:prstGeom prst="rect">
            <a:avLst/>
          </a:prstGeom>
        </p:spPr>
      </p:pic>
      <p:sp>
        <p:nvSpPr>
          <p:cNvPr id="23" name="Text Placeholder 22">
            <a:extLst>
              <a:ext uri="{FF2B5EF4-FFF2-40B4-BE49-F238E27FC236}">
                <a16:creationId xmlns:a16="http://schemas.microsoft.com/office/drawing/2014/main" id="{F663C4BE-C23A-A99C-371A-75A9AF14B9F4}"/>
              </a:ext>
            </a:extLst>
          </p:cNvPr>
          <p:cNvSpPr>
            <a:spLocks noGrp="1"/>
          </p:cNvSpPr>
          <p:nvPr>
            <p:ph type="body" sz="quarter" idx="13"/>
          </p:nvPr>
        </p:nvSpPr>
        <p:spPr>
          <a:xfrm>
            <a:off x="939800" y="2546204"/>
            <a:ext cx="3718560" cy="1046798"/>
          </a:xfrm>
        </p:spPr>
        <p:txBody>
          <a:bodyPr anchor="b"/>
          <a:lstStyle>
            <a:lvl1pPr>
              <a:lnSpc>
                <a:spcPct val="80000"/>
              </a:lnSpc>
              <a:defRPr sz="4000">
                <a:solidFill>
                  <a:schemeClr val="bg1"/>
                </a:solidFill>
                <a:latin typeface="Garamond" panose="02020404030301010803" pitchFamily="18" charset="0"/>
              </a:defRPr>
            </a:lvl1pPr>
            <a:lvl2pPr>
              <a:defRPr>
                <a:solidFill>
                  <a:schemeClr val="bg1"/>
                </a:solidFill>
                <a:latin typeface="Garamond" panose="02020404030301010803" pitchFamily="18" charset="0"/>
              </a:defRPr>
            </a:lvl2pPr>
            <a:lvl3pPr>
              <a:defRPr>
                <a:solidFill>
                  <a:schemeClr val="bg1"/>
                </a:solidFill>
                <a:latin typeface="Garamond" panose="02020404030301010803" pitchFamily="18" charset="0"/>
              </a:defRPr>
            </a:lvl3pPr>
            <a:lvl4pPr>
              <a:defRPr>
                <a:solidFill>
                  <a:schemeClr val="bg1"/>
                </a:solidFill>
                <a:latin typeface="Garamond" panose="02020404030301010803" pitchFamily="18" charset="0"/>
              </a:defRPr>
            </a:lvl4pPr>
            <a:lvl5pPr>
              <a:defRPr>
                <a:solidFill>
                  <a:schemeClr val="bg1"/>
                </a:solidFill>
                <a:latin typeface="Garamond" panose="02020404030301010803" pitchFamily="18" charset="0"/>
              </a:defRPr>
            </a:lvl5pPr>
          </a:lstStyle>
          <a:p>
            <a:pPr lvl="0"/>
            <a:r>
              <a:rPr lang="en-GB"/>
              <a:t>Click to edit Master text styles</a:t>
            </a:r>
          </a:p>
        </p:txBody>
      </p:sp>
    </p:spTree>
    <p:extLst>
      <p:ext uri="{BB962C8B-B14F-4D97-AF65-F5344CB8AC3E}">
        <p14:creationId xmlns:p14="http://schemas.microsoft.com/office/powerpoint/2010/main" val="217877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Section Header">
    <p:spTree>
      <p:nvGrpSpPr>
        <p:cNvPr id="1" name=""/>
        <p:cNvGrpSpPr/>
        <p:nvPr/>
      </p:nvGrpSpPr>
      <p:grpSpPr>
        <a:xfrm>
          <a:off x="0" y="0"/>
          <a:ext cx="0" cy="0"/>
          <a:chOff x="0" y="0"/>
          <a:chExt cx="0" cy="0"/>
        </a:xfrm>
      </p:grpSpPr>
      <p:sp>
        <p:nvSpPr>
          <p:cNvPr id="32" name="Picture Placeholder 30">
            <a:extLst>
              <a:ext uri="{FF2B5EF4-FFF2-40B4-BE49-F238E27FC236}">
                <a16:creationId xmlns:a16="http://schemas.microsoft.com/office/drawing/2014/main" id="{6826D6A7-B824-AAB6-9DBD-DEE9FF7599F6}"/>
              </a:ext>
            </a:extLst>
          </p:cNvPr>
          <p:cNvSpPr>
            <a:spLocks noGrp="1"/>
          </p:cNvSpPr>
          <p:nvPr>
            <p:ph type="pic" sz="quarter" idx="22"/>
          </p:nvPr>
        </p:nvSpPr>
        <p:spPr>
          <a:xfrm>
            <a:off x="3773023" y="2063750"/>
            <a:ext cx="1927225" cy="1430338"/>
          </a:xfrm>
        </p:spPr>
        <p:txBody>
          <a:bodyPr/>
          <a:lstStyle/>
          <a:p>
            <a:r>
              <a:rPr lang="en-GB"/>
              <a:t>Click icon to add picture</a:t>
            </a:r>
            <a:endParaRPr lang="en-US"/>
          </a:p>
        </p:txBody>
      </p:sp>
      <p:sp>
        <p:nvSpPr>
          <p:cNvPr id="33" name="Picture Placeholder 30">
            <a:extLst>
              <a:ext uri="{FF2B5EF4-FFF2-40B4-BE49-F238E27FC236}">
                <a16:creationId xmlns:a16="http://schemas.microsoft.com/office/drawing/2014/main" id="{2935C0EE-14D4-9B28-3605-BE15A2F15F5A}"/>
              </a:ext>
            </a:extLst>
          </p:cNvPr>
          <p:cNvSpPr>
            <a:spLocks noGrp="1"/>
          </p:cNvSpPr>
          <p:nvPr>
            <p:ph type="pic" sz="quarter" idx="23"/>
          </p:nvPr>
        </p:nvSpPr>
        <p:spPr>
          <a:xfrm>
            <a:off x="6393560" y="2063750"/>
            <a:ext cx="1927225" cy="1430338"/>
          </a:xfrm>
        </p:spPr>
        <p:txBody>
          <a:bodyPr/>
          <a:lstStyle/>
          <a:p>
            <a:r>
              <a:rPr lang="en-GB"/>
              <a:t>Click icon to add picture</a:t>
            </a:r>
            <a:endParaRPr lang="en-US"/>
          </a:p>
        </p:txBody>
      </p:sp>
      <p:sp>
        <p:nvSpPr>
          <p:cNvPr id="34" name="Picture Placeholder 30">
            <a:extLst>
              <a:ext uri="{FF2B5EF4-FFF2-40B4-BE49-F238E27FC236}">
                <a16:creationId xmlns:a16="http://schemas.microsoft.com/office/drawing/2014/main" id="{E4FC2FF7-8900-9E67-D151-86101AA5452B}"/>
              </a:ext>
            </a:extLst>
          </p:cNvPr>
          <p:cNvSpPr>
            <a:spLocks noGrp="1"/>
          </p:cNvSpPr>
          <p:nvPr>
            <p:ph type="pic" sz="quarter" idx="24"/>
          </p:nvPr>
        </p:nvSpPr>
        <p:spPr>
          <a:xfrm>
            <a:off x="9025248" y="2063750"/>
            <a:ext cx="1927225" cy="1430338"/>
          </a:xfrm>
        </p:spPr>
        <p:txBody>
          <a:bodyPr/>
          <a:lstStyle/>
          <a:p>
            <a:r>
              <a:rPr lang="en-GB"/>
              <a:t>Click icon to add picture</a:t>
            </a:r>
            <a:endParaRPr lang="en-US"/>
          </a:p>
        </p:txBody>
      </p:sp>
      <p:sp>
        <p:nvSpPr>
          <p:cNvPr id="31" name="Picture Placeholder 30">
            <a:extLst>
              <a:ext uri="{FF2B5EF4-FFF2-40B4-BE49-F238E27FC236}">
                <a16:creationId xmlns:a16="http://schemas.microsoft.com/office/drawing/2014/main" id="{5CFC85F5-AADB-A8AD-C287-F786CFE86E9B}"/>
              </a:ext>
            </a:extLst>
          </p:cNvPr>
          <p:cNvSpPr>
            <a:spLocks noGrp="1"/>
          </p:cNvSpPr>
          <p:nvPr>
            <p:ph type="pic" sz="quarter" idx="21"/>
          </p:nvPr>
        </p:nvSpPr>
        <p:spPr>
          <a:xfrm>
            <a:off x="1163638" y="2063750"/>
            <a:ext cx="1927225" cy="1430338"/>
          </a:xfrm>
        </p:spPr>
        <p:txBody>
          <a:bodyPr/>
          <a:lstStyle/>
          <a:p>
            <a:r>
              <a:rPr lang="en-GB"/>
              <a:t>Click icon to add picture</a:t>
            </a:r>
            <a:endParaRPr lang="en-US"/>
          </a:p>
        </p:txBody>
      </p:sp>
      <p:sp>
        <p:nvSpPr>
          <p:cNvPr id="2" name="Text Placeholder 6">
            <a:extLst>
              <a:ext uri="{FF2B5EF4-FFF2-40B4-BE49-F238E27FC236}">
                <a16:creationId xmlns:a16="http://schemas.microsoft.com/office/drawing/2014/main" id="{0C147F6D-79B5-2A18-1887-6F06CB44864A}"/>
              </a:ext>
            </a:extLst>
          </p:cNvPr>
          <p:cNvSpPr>
            <a:spLocks noGrp="1"/>
          </p:cNvSpPr>
          <p:nvPr>
            <p:ph type="body" sz="quarter" idx="13"/>
          </p:nvPr>
        </p:nvSpPr>
        <p:spPr>
          <a:xfrm>
            <a:off x="1164247" y="4088297"/>
            <a:ext cx="1926000" cy="1285562"/>
          </a:xfrm>
          <a:prstGeom prst="rect">
            <a:avLst/>
          </a:prstGeom>
        </p:spPr>
        <p:txBody>
          <a:bodyPr tIns="0" rIns="0">
            <a:noAutofit/>
          </a:bodyPr>
          <a:lstStyle>
            <a:lvl1pP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3" name="Text Placeholder 6">
            <a:extLst>
              <a:ext uri="{FF2B5EF4-FFF2-40B4-BE49-F238E27FC236}">
                <a16:creationId xmlns:a16="http://schemas.microsoft.com/office/drawing/2014/main" id="{1F31BE0B-E539-7DA0-1F99-D2F8ED4549F7}"/>
              </a:ext>
            </a:extLst>
          </p:cNvPr>
          <p:cNvSpPr>
            <a:spLocks noGrp="1"/>
          </p:cNvSpPr>
          <p:nvPr>
            <p:ph type="body" sz="quarter" idx="14"/>
          </p:nvPr>
        </p:nvSpPr>
        <p:spPr>
          <a:xfrm>
            <a:off x="1164247" y="3664551"/>
            <a:ext cx="1926000" cy="380304"/>
          </a:xfrm>
          <a:prstGeom prst="rect">
            <a:avLst/>
          </a:prstGeom>
        </p:spPr>
        <p:txBody>
          <a:bodyPr tIns="0" rIns="0">
            <a:noAutofit/>
          </a:bodyPr>
          <a:lstStyle>
            <a:lvl1pP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pic>
        <p:nvPicPr>
          <p:cNvPr id="4" name="Picture 3" descr="A blue and green letters on a black background&#10;&#10;Description automatically generated">
            <a:extLst>
              <a:ext uri="{FF2B5EF4-FFF2-40B4-BE49-F238E27FC236}">
                <a16:creationId xmlns:a16="http://schemas.microsoft.com/office/drawing/2014/main" id="{12B1911B-3A75-DBB1-7DC5-089C9C009F05}"/>
              </a:ext>
            </a:extLst>
          </p:cNvPr>
          <p:cNvPicPr>
            <a:picLocks noChangeAspect="1"/>
          </p:cNvPicPr>
          <p:nvPr/>
        </p:nvPicPr>
        <p:blipFill rotWithShape="1">
          <a:blip r:embed="rId2">
            <a:duotone>
              <a:schemeClr val="bg2">
                <a:shade val="45000"/>
                <a:satMod val="135000"/>
              </a:schemeClr>
              <a:prstClr val="white"/>
            </a:duotone>
            <a:alphaModFix amt="35000"/>
          </a:blip>
          <a:srcRect l="55584" r="26730" b="21399"/>
          <a:stretch/>
        </p:blipFill>
        <p:spPr>
          <a:xfrm>
            <a:off x="0" y="5725461"/>
            <a:ext cx="615768" cy="1132540"/>
          </a:xfrm>
          <a:prstGeom prst="rect">
            <a:avLst/>
          </a:prstGeom>
        </p:spPr>
      </p:pic>
      <p:pic>
        <p:nvPicPr>
          <p:cNvPr id="5" name="Graphic 4">
            <a:extLst>
              <a:ext uri="{FF2B5EF4-FFF2-40B4-BE49-F238E27FC236}">
                <a16:creationId xmlns:a16="http://schemas.microsoft.com/office/drawing/2014/main" id="{E223CD7B-4F0E-0C13-56F6-D4CB2A073E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7490" y="6195227"/>
            <a:ext cx="964833" cy="254716"/>
          </a:xfrm>
          <a:prstGeom prst="rect">
            <a:avLst/>
          </a:prstGeom>
        </p:spPr>
      </p:pic>
      <p:pic>
        <p:nvPicPr>
          <p:cNvPr id="6" name="Picture 5" descr="A blue and green letters on a black background&#10;&#10;Description automatically generated">
            <a:extLst>
              <a:ext uri="{FF2B5EF4-FFF2-40B4-BE49-F238E27FC236}">
                <a16:creationId xmlns:a16="http://schemas.microsoft.com/office/drawing/2014/main" id="{78C493CA-9BE4-1950-05AF-7A981A36592B}"/>
              </a:ext>
            </a:extLst>
          </p:cNvPr>
          <p:cNvPicPr>
            <a:picLocks noChangeAspect="1"/>
          </p:cNvPicPr>
          <p:nvPr/>
        </p:nvPicPr>
        <p:blipFill>
          <a:blip r:embed="rId2"/>
          <a:stretch>
            <a:fillRect/>
          </a:stretch>
        </p:blipFill>
        <p:spPr>
          <a:xfrm>
            <a:off x="787941" y="6202247"/>
            <a:ext cx="598561" cy="247696"/>
          </a:xfrm>
          <a:prstGeom prst="rect">
            <a:avLst/>
          </a:prstGeom>
        </p:spPr>
      </p:pic>
      <p:pic>
        <p:nvPicPr>
          <p:cNvPr id="13" name="Picture 12">
            <a:extLst>
              <a:ext uri="{FF2B5EF4-FFF2-40B4-BE49-F238E27FC236}">
                <a16:creationId xmlns:a16="http://schemas.microsoft.com/office/drawing/2014/main" id="{AF279DDE-2724-AE03-FF27-E3A111A52A27}"/>
              </a:ext>
            </a:extLst>
          </p:cNvPr>
          <p:cNvPicPr>
            <a:picLocks noChangeAspect="1"/>
          </p:cNvPicPr>
          <p:nvPr/>
        </p:nvPicPr>
        <p:blipFill>
          <a:blip r:embed="rId5"/>
          <a:stretch>
            <a:fillRect/>
          </a:stretch>
        </p:blipFill>
        <p:spPr>
          <a:xfrm>
            <a:off x="9497320" y="0"/>
            <a:ext cx="2694680" cy="1685926"/>
          </a:xfrm>
          <a:prstGeom prst="rect">
            <a:avLst/>
          </a:prstGeom>
        </p:spPr>
      </p:pic>
      <p:sp>
        <p:nvSpPr>
          <p:cNvPr id="8" name="Title 2">
            <a:extLst>
              <a:ext uri="{FF2B5EF4-FFF2-40B4-BE49-F238E27FC236}">
                <a16:creationId xmlns:a16="http://schemas.microsoft.com/office/drawing/2014/main" id="{C05D92D1-F089-EE73-6917-704DA9A03926}"/>
              </a:ext>
            </a:extLst>
          </p:cNvPr>
          <p:cNvSpPr>
            <a:spLocks noGrp="1"/>
          </p:cNvSpPr>
          <p:nvPr>
            <p:ph type="title"/>
          </p:nvPr>
        </p:nvSpPr>
        <p:spPr>
          <a:xfrm>
            <a:off x="462083" y="460377"/>
            <a:ext cx="11266245" cy="876299"/>
          </a:xfrm>
        </p:spPr>
        <p:txBody>
          <a:bodyPr/>
          <a:lstStyle/>
          <a:p>
            <a:r>
              <a:rPr lang="en-GB"/>
              <a:t>Click to edit Master title style</a:t>
            </a:r>
            <a:endParaRPr lang="en-US"/>
          </a:p>
        </p:txBody>
      </p:sp>
      <p:cxnSp>
        <p:nvCxnSpPr>
          <p:cNvPr id="16" name="Straight Connector 15">
            <a:extLst>
              <a:ext uri="{FF2B5EF4-FFF2-40B4-BE49-F238E27FC236}">
                <a16:creationId xmlns:a16="http://schemas.microsoft.com/office/drawing/2014/main" id="{48112358-E26B-D769-FC38-795EED3B781C}"/>
              </a:ext>
            </a:extLst>
          </p:cNvPr>
          <p:cNvCxnSpPr/>
          <p:nvPr/>
        </p:nvCxnSpPr>
        <p:spPr>
          <a:xfrm>
            <a:off x="3404380" y="2064365"/>
            <a:ext cx="0" cy="3309493"/>
          </a:xfrm>
          <a:prstGeom prst="line">
            <a:avLst/>
          </a:prstGeom>
          <a:ln w="6350">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A8AC0FA-54F1-AF7E-586E-7FDD43B49A07}"/>
              </a:ext>
            </a:extLst>
          </p:cNvPr>
          <p:cNvCxnSpPr/>
          <p:nvPr/>
        </p:nvCxnSpPr>
        <p:spPr>
          <a:xfrm>
            <a:off x="6063174" y="2064365"/>
            <a:ext cx="0" cy="3309493"/>
          </a:xfrm>
          <a:prstGeom prst="line">
            <a:avLst/>
          </a:prstGeom>
          <a:ln w="6350">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767C70CA-2FB7-8D03-163C-6A2CE77E1BBA}"/>
              </a:ext>
            </a:extLst>
          </p:cNvPr>
          <p:cNvCxnSpPr/>
          <p:nvPr/>
        </p:nvCxnSpPr>
        <p:spPr>
          <a:xfrm>
            <a:off x="8679765" y="2064365"/>
            <a:ext cx="0" cy="3309493"/>
          </a:xfrm>
          <a:prstGeom prst="line">
            <a:avLst/>
          </a:prstGeom>
          <a:ln w="6350">
            <a:solidFill>
              <a:schemeClr val="bg1">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24" name="Text Placeholder 6">
            <a:extLst>
              <a:ext uri="{FF2B5EF4-FFF2-40B4-BE49-F238E27FC236}">
                <a16:creationId xmlns:a16="http://schemas.microsoft.com/office/drawing/2014/main" id="{DE19E171-55FE-C287-D847-F428FF9BA2FD}"/>
              </a:ext>
            </a:extLst>
          </p:cNvPr>
          <p:cNvSpPr>
            <a:spLocks noGrp="1"/>
          </p:cNvSpPr>
          <p:nvPr>
            <p:ph type="body" sz="quarter" idx="15"/>
          </p:nvPr>
        </p:nvSpPr>
        <p:spPr>
          <a:xfrm>
            <a:off x="3773403" y="4088297"/>
            <a:ext cx="1926000" cy="1285562"/>
          </a:xfrm>
          <a:prstGeom prst="rect">
            <a:avLst/>
          </a:prstGeom>
        </p:spPr>
        <p:txBody>
          <a:bodyPr tIns="0" rIns="0">
            <a:noAutofit/>
          </a:bodyPr>
          <a:lstStyle>
            <a:lvl1pP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5" name="Text Placeholder 6">
            <a:extLst>
              <a:ext uri="{FF2B5EF4-FFF2-40B4-BE49-F238E27FC236}">
                <a16:creationId xmlns:a16="http://schemas.microsoft.com/office/drawing/2014/main" id="{97780E53-B563-428A-03A6-7FBB3A45B2F6}"/>
              </a:ext>
            </a:extLst>
          </p:cNvPr>
          <p:cNvSpPr>
            <a:spLocks noGrp="1"/>
          </p:cNvSpPr>
          <p:nvPr>
            <p:ph type="body" sz="quarter" idx="16"/>
          </p:nvPr>
        </p:nvSpPr>
        <p:spPr>
          <a:xfrm>
            <a:off x="3773403" y="3664551"/>
            <a:ext cx="1926000" cy="380304"/>
          </a:xfrm>
          <a:prstGeom prst="rect">
            <a:avLst/>
          </a:prstGeom>
        </p:spPr>
        <p:txBody>
          <a:bodyPr tIns="0" rIns="0">
            <a:noAutofit/>
          </a:bodyPr>
          <a:lstStyle>
            <a:lvl1pP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6" name="Text Placeholder 6">
            <a:extLst>
              <a:ext uri="{FF2B5EF4-FFF2-40B4-BE49-F238E27FC236}">
                <a16:creationId xmlns:a16="http://schemas.microsoft.com/office/drawing/2014/main" id="{2AD217B3-2B13-A47A-A898-2918491BCCF9}"/>
              </a:ext>
            </a:extLst>
          </p:cNvPr>
          <p:cNvSpPr>
            <a:spLocks noGrp="1"/>
          </p:cNvSpPr>
          <p:nvPr>
            <p:ph type="body" sz="quarter" idx="17"/>
          </p:nvPr>
        </p:nvSpPr>
        <p:spPr>
          <a:xfrm>
            <a:off x="6397658" y="4088297"/>
            <a:ext cx="1926000" cy="1285562"/>
          </a:xfrm>
          <a:prstGeom prst="rect">
            <a:avLst/>
          </a:prstGeom>
        </p:spPr>
        <p:txBody>
          <a:bodyPr tIns="0" rIns="0">
            <a:noAutofit/>
          </a:bodyPr>
          <a:lstStyle>
            <a:lvl1pP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7" name="Text Placeholder 6">
            <a:extLst>
              <a:ext uri="{FF2B5EF4-FFF2-40B4-BE49-F238E27FC236}">
                <a16:creationId xmlns:a16="http://schemas.microsoft.com/office/drawing/2014/main" id="{84B6EC08-DF0C-AE2C-1B0C-D1FC3B3053B3}"/>
              </a:ext>
            </a:extLst>
          </p:cNvPr>
          <p:cNvSpPr>
            <a:spLocks noGrp="1"/>
          </p:cNvSpPr>
          <p:nvPr>
            <p:ph type="body" sz="quarter" idx="18"/>
          </p:nvPr>
        </p:nvSpPr>
        <p:spPr>
          <a:xfrm>
            <a:off x="6397658" y="3664551"/>
            <a:ext cx="1926000" cy="380304"/>
          </a:xfrm>
          <a:prstGeom prst="rect">
            <a:avLst/>
          </a:prstGeom>
        </p:spPr>
        <p:txBody>
          <a:bodyPr tIns="0" rIns="0">
            <a:noAutofit/>
          </a:bodyPr>
          <a:lstStyle>
            <a:lvl1pP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8" name="Text Placeholder 6">
            <a:extLst>
              <a:ext uri="{FF2B5EF4-FFF2-40B4-BE49-F238E27FC236}">
                <a16:creationId xmlns:a16="http://schemas.microsoft.com/office/drawing/2014/main" id="{7D9F8F93-6D75-BCDE-DFC4-F35486BACDED}"/>
              </a:ext>
            </a:extLst>
          </p:cNvPr>
          <p:cNvSpPr>
            <a:spLocks noGrp="1"/>
          </p:cNvSpPr>
          <p:nvPr>
            <p:ph type="body" sz="quarter" idx="19"/>
          </p:nvPr>
        </p:nvSpPr>
        <p:spPr>
          <a:xfrm>
            <a:off x="9033108" y="4088297"/>
            <a:ext cx="1926000" cy="1285562"/>
          </a:xfrm>
          <a:prstGeom prst="rect">
            <a:avLst/>
          </a:prstGeom>
        </p:spPr>
        <p:txBody>
          <a:bodyPr tIns="0" rIns="0">
            <a:noAutofit/>
          </a:bodyPr>
          <a:lstStyle>
            <a:lvl1pP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9" name="Text Placeholder 6">
            <a:extLst>
              <a:ext uri="{FF2B5EF4-FFF2-40B4-BE49-F238E27FC236}">
                <a16:creationId xmlns:a16="http://schemas.microsoft.com/office/drawing/2014/main" id="{D95848C5-0A8C-2B7D-87C5-5B040A1FCF1F}"/>
              </a:ext>
            </a:extLst>
          </p:cNvPr>
          <p:cNvSpPr>
            <a:spLocks noGrp="1"/>
          </p:cNvSpPr>
          <p:nvPr>
            <p:ph type="body" sz="quarter" idx="20"/>
          </p:nvPr>
        </p:nvSpPr>
        <p:spPr>
          <a:xfrm>
            <a:off x="9033108" y="3664551"/>
            <a:ext cx="1926000" cy="380304"/>
          </a:xfrm>
          <a:prstGeom prst="rect">
            <a:avLst/>
          </a:prstGeom>
        </p:spPr>
        <p:txBody>
          <a:bodyPr tIns="0" rIns="0">
            <a:noAutofit/>
          </a:bodyPr>
          <a:lstStyle>
            <a:lvl1pP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Tree>
    <p:extLst>
      <p:ext uri="{BB962C8B-B14F-4D97-AF65-F5344CB8AC3E}">
        <p14:creationId xmlns:p14="http://schemas.microsoft.com/office/powerpoint/2010/main" val="188676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8A3154E-97A3-8D7A-2108-6DFE39D85CB1}"/>
              </a:ext>
            </a:extLst>
          </p:cNvPr>
          <p:cNvSpPr/>
          <p:nvPr/>
        </p:nvSpPr>
        <p:spPr>
          <a:xfrm>
            <a:off x="1164247" y="2585697"/>
            <a:ext cx="2336541" cy="2764225"/>
          </a:xfrm>
          <a:prstGeom prst="rect">
            <a:avLst/>
          </a:prstGeom>
          <a:solidFill>
            <a:srgbClr val="EAE5D0">
              <a:alpha val="444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0990A29-2DA1-3321-376A-A749C8E5D66E}"/>
              </a:ext>
            </a:extLst>
          </p:cNvPr>
          <p:cNvSpPr/>
          <p:nvPr/>
        </p:nvSpPr>
        <p:spPr>
          <a:xfrm>
            <a:off x="3659294" y="2585697"/>
            <a:ext cx="2336541" cy="2764225"/>
          </a:xfrm>
          <a:prstGeom prst="rect">
            <a:avLst/>
          </a:prstGeom>
          <a:solidFill>
            <a:srgbClr val="EAE5D0">
              <a:alpha val="444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488EB49-5E36-1BDE-C98A-3F3E5779BE83}"/>
              </a:ext>
            </a:extLst>
          </p:cNvPr>
          <p:cNvSpPr/>
          <p:nvPr/>
        </p:nvSpPr>
        <p:spPr>
          <a:xfrm>
            <a:off x="6140227" y="2585697"/>
            <a:ext cx="2336541" cy="2764225"/>
          </a:xfrm>
          <a:prstGeom prst="rect">
            <a:avLst/>
          </a:prstGeom>
          <a:solidFill>
            <a:srgbClr val="EAE5D0">
              <a:alpha val="444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56658F1-9566-5ECB-BB54-7C0C5D7DECAE}"/>
              </a:ext>
            </a:extLst>
          </p:cNvPr>
          <p:cNvSpPr/>
          <p:nvPr/>
        </p:nvSpPr>
        <p:spPr>
          <a:xfrm>
            <a:off x="8621162" y="2585697"/>
            <a:ext cx="2336541" cy="2764225"/>
          </a:xfrm>
          <a:prstGeom prst="rect">
            <a:avLst/>
          </a:prstGeom>
          <a:solidFill>
            <a:srgbClr val="EAE5D0">
              <a:alpha val="444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6">
            <a:extLst>
              <a:ext uri="{FF2B5EF4-FFF2-40B4-BE49-F238E27FC236}">
                <a16:creationId xmlns:a16="http://schemas.microsoft.com/office/drawing/2014/main" id="{0C147F6D-79B5-2A18-1887-6F06CB44864A}"/>
              </a:ext>
            </a:extLst>
          </p:cNvPr>
          <p:cNvSpPr>
            <a:spLocks noGrp="1"/>
          </p:cNvSpPr>
          <p:nvPr>
            <p:ph type="body" sz="quarter" idx="13"/>
          </p:nvPr>
        </p:nvSpPr>
        <p:spPr>
          <a:xfrm>
            <a:off x="1378973" y="3682779"/>
            <a:ext cx="1926000" cy="1285562"/>
          </a:xfrm>
          <a:prstGeom prst="rect">
            <a:avLst/>
          </a:prstGeom>
        </p:spPr>
        <p:txBody>
          <a:bodyPr tIns="0" rIns="0">
            <a:noAutofit/>
          </a:bodyPr>
          <a:lstStyle>
            <a:lvl1pPr algn="ct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3" name="Text Placeholder 6">
            <a:extLst>
              <a:ext uri="{FF2B5EF4-FFF2-40B4-BE49-F238E27FC236}">
                <a16:creationId xmlns:a16="http://schemas.microsoft.com/office/drawing/2014/main" id="{1F31BE0B-E539-7DA0-1F99-D2F8ED4549F7}"/>
              </a:ext>
            </a:extLst>
          </p:cNvPr>
          <p:cNvSpPr>
            <a:spLocks noGrp="1"/>
          </p:cNvSpPr>
          <p:nvPr>
            <p:ph type="body" sz="quarter" idx="14"/>
          </p:nvPr>
        </p:nvSpPr>
        <p:spPr>
          <a:xfrm>
            <a:off x="1378973" y="3259033"/>
            <a:ext cx="1926000" cy="380304"/>
          </a:xfrm>
          <a:prstGeom prst="rect">
            <a:avLst/>
          </a:prstGeom>
        </p:spPr>
        <p:txBody>
          <a:bodyPr tIns="0" rIns="0">
            <a:noAutofit/>
          </a:bodyPr>
          <a:lstStyle>
            <a:lvl1pPr algn="ct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5" name="Text Placeholder 6">
            <a:extLst>
              <a:ext uri="{FF2B5EF4-FFF2-40B4-BE49-F238E27FC236}">
                <a16:creationId xmlns:a16="http://schemas.microsoft.com/office/drawing/2014/main" id="{97780E53-B563-428A-03A6-7FBB3A45B2F6}"/>
              </a:ext>
            </a:extLst>
          </p:cNvPr>
          <p:cNvSpPr>
            <a:spLocks noGrp="1"/>
          </p:cNvSpPr>
          <p:nvPr>
            <p:ph type="body" sz="quarter" idx="16"/>
          </p:nvPr>
        </p:nvSpPr>
        <p:spPr>
          <a:xfrm>
            <a:off x="3865468" y="3259033"/>
            <a:ext cx="1926000" cy="380304"/>
          </a:xfrm>
          <a:prstGeom prst="rect">
            <a:avLst/>
          </a:prstGeom>
        </p:spPr>
        <p:txBody>
          <a:bodyPr tIns="0" rIns="0">
            <a:noAutofit/>
          </a:bodyPr>
          <a:lstStyle>
            <a:lvl1pPr algn="ct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6" name="Text Placeholder 6">
            <a:extLst>
              <a:ext uri="{FF2B5EF4-FFF2-40B4-BE49-F238E27FC236}">
                <a16:creationId xmlns:a16="http://schemas.microsoft.com/office/drawing/2014/main" id="{2AD217B3-2B13-A47A-A898-2918491BCCF9}"/>
              </a:ext>
            </a:extLst>
          </p:cNvPr>
          <p:cNvSpPr>
            <a:spLocks noGrp="1"/>
          </p:cNvSpPr>
          <p:nvPr>
            <p:ph type="body" sz="quarter" idx="17"/>
          </p:nvPr>
        </p:nvSpPr>
        <p:spPr>
          <a:xfrm>
            <a:off x="6344759" y="3682779"/>
            <a:ext cx="1926000" cy="1285562"/>
          </a:xfrm>
          <a:prstGeom prst="rect">
            <a:avLst/>
          </a:prstGeom>
        </p:spPr>
        <p:txBody>
          <a:bodyPr tIns="0" rIns="0">
            <a:noAutofit/>
          </a:bodyPr>
          <a:lstStyle>
            <a:lvl1pPr algn="ct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7" name="Text Placeholder 6">
            <a:extLst>
              <a:ext uri="{FF2B5EF4-FFF2-40B4-BE49-F238E27FC236}">
                <a16:creationId xmlns:a16="http://schemas.microsoft.com/office/drawing/2014/main" id="{84B6EC08-DF0C-AE2C-1B0C-D1FC3B3053B3}"/>
              </a:ext>
            </a:extLst>
          </p:cNvPr>
          <p:cNvSpPr>
            <a:spLocks noGrp="1"/>
          </p:cNvSpPr>
          <p:nvPr>
            <p:ph type="body" sz="quarter" idx="18"/>
          </p:nvPr>
        </p:nvSpPr>
        <p:spPr>
          <a:xfrm>
            <a:off x="6344759" y="3259033"/>
            <a:ext cx="1926000" cy="380304"/>
          </a:xfrm>
          <a:prstGeom prst="rect">
            <a:avLst/>
          </a:prstGeom>
        </p:spPr>
        <p:txBody>
          <a:bodyPr tIns="0" rIns="0">
            <a:noAutofit/>
          </a:bodyPr>
          <a:lstStyle>
            <a:lvl1pPr algn="ct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8" name="Text Placeholder 6">
            <a:extLst>
              <a:ext uri="{FF2B5EF4-FFF2-40B4-BE49-F238E27FC236}">
                <a16:creationId xmlns:a16="http://schemas.microsoft.com/office/drawing/2014/main" id="{7D9F8F93-6D75-BCDE-DFC4-F35486BACDED}"/>
              </a:ext>
            </a:extLst>
          </p:cNvPr>
          <p:cNvSpPr>
            <a:spLocks noGrp="1"/>
          </p:cNvSpPr>
          <p:nvPr>
            <p:ph type="body" sz="quarter" idx="19"/>
          </p:nvPr>
        </p:nvSpPr>
        <p:spPr>
          <a:xfrm>
            <a:off x="8846396" y="3682779"/>
            <a:ext cx="1926000" cy="1285562"/>
          </a:xfrm>
          <a:prstGeom prst="rect">
            <a:avLst/>
          </a:prstGeom>
        </p:spPr>
        <p:txBody>
          <a:bodyPr tIns="0" rIns="0">
            <a:noAutofit/>
          </a:bodyPr>
          <a:lstStyle>
            <a:lvl1pPr algn="ct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29" name="Text Placeholder 6">
            <a:extLst>
              <a:ext uri="{FF2B5EF4-FFF2-40B4-BE49-F238E27FC236}">
                <a16:creationId xmlns:a16="http://schemas.microsoft.com/office/drawing/2014/main" id="{D95848C5-0A8C-2B7D-87C5-5B040A1FCF1F}"/>
              </a:ext>
            </a:extLst>
          </p:cNvPr>
          <p:cNvSpPr>
            <a:spLocks noGrp="1"/>
          </p:cNvSpPr>
          <p:nvPr>
            <p:ph type="body" sz="quarter" idx="20"/>
          </p:nvPr>
        </p:nvSpPr>
        <p:spPr>
          <a:xfrm>
            <a:off x="8846396" y="3259033"/>
            <a:ext cx="1926000" cy="380304"/>
          </a:xfrm>
          <a:prstGeom prst="rect">
            <a:avLst/>
          </a:prstGeom>
        </p:spPr>
        <p:txBody>
          <a:bodyPr tIns="0" rIns="0">
            <a:noAutofit/>
          </a:bodyPr>
          <a:lstStyle>
            <a:lvl1pPr algn="ctr">
              <a:spcAft>
                <a:spcPts val="900"/>
              </a:spcAft>
              <a:defRPr sz="1400" b="1">
                <a:solidFill>
                  <a:srgbClr val="003094"/>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
        <p:nvSpPr>
          <p:cNvPr id="11" name="Oval 10">
            <a:extLst>
              <a:ext uri="{FF2B5EF4-FFF2-40B4-BE49-F238E27FC236}">
                <a16:creationId xmlns:a16="http://schemas.microsoft.com/office/drawing/2014/main" id="{8F58ADA3-363A-A25D-D126-8D93E67A2C79}"/>
              </a:ext>
            </a:extLst>
          </p:cNvPr>
          <p:cNvSpPr/>
          <p:nvPr/>
        </p:nvSpPr>
        <p:spPr>
          <a:xfrm>
            <a:off x="1853210" y="2106390"/>
            <a:ext cx="958614" cy="958614"/>
          </a:xfrm>
          <a:prstGeom prst="ellipse">
            <a:avLst/>
          </a:prstGeom>
          <a:solidFill>
            <a:schemeClr val="bg1"/>
          </a:solidFill>
          <a:ln w="76200">
            <a:solidFill>
              <a:srgbClr val="F7F3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7A090DA-ABDF-35D2-0E2B-D5BECA647CF5}"/>
              </a:ext>
            </a:extLst>
          </p:cNvPr>
          <p:cNvSpPr/>
          <p:nvPr/>
        </p:nvSpPr>
        <p:spPr>
          <a:xfrm>
            <a:off x="4348257" y="2106390"/>
            <a:ext cx="958614" cy="958614"/>
          </a:xfrm>
          <a:prstGeom prst="ellipse">
            <a:avLst/>
          </a:prstGeom>
          <a:solidFill>
            <a:schemeClr val="bg1"/>
          </a:solidFill>
          <a:ln w="76200">
            <a:solidFill>
              <a:srgbClr val="F7F3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0DDFFA8-4F36-C677-309E-D73C13DB3ADD}"/>
              </a:ext>
            </a:extLst>
          </p:cNvPr>
          <p:cNvSpPr/>
          <p:nvPr/>
        </p:nvSpPr>
        <p:spPr>
          <a:xfrm>
            <a:off x="6829190" y="2106390"/>
            <a:ext cx="958614" cy="958614"/>
          </a:xfrm>
          <a:prstGeom prst="ellipse">
            <a:avLst/>
          </a:prstGeom>
          <a:solidFill>
            <a:schemeClr val="bg1"/>
          </a:solidFill>
          <a:ln w="76200">
            <a:solidFill>
              <a:srgbClr val="F7F3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3493414-DA1B-9D27-096D-CE3CEC2DB110}"/>
              </a:ext>
            </a:extLst>
          </p:cNvPr>
          <p:cNvSpPr/>
          <p:nvPr/>
        </p:nvSpPr>
        <p:spPr>
          <a:xfrm>
            <a:off x="9304502" y="2106390"/>
            <a:ext cx="958614" cy="958614"/>
          </a:xfrm>
          <a:prstGeom prst="ellipse">
            <a:avLst/>
          </a:prstGeom>
          <a:solidFill>
            <a:schemeClr val="bg1"/>
          </a:solidFill>
          <a:ln w="76200">
            <a:solidFill>
              <a:srgbClr val="F7F3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2" descr="8+ Free Thin Line icon sets - Design Lab Themes">
            <a:extLst>
              <a:ext uri="{FF2B5EF4-FFF2-40B4-BE49-F238E27FC236}">
                <a16:creationId xmlns:a16="http://schemas.microsoft.com/office/drawing/2014/main" id="{982169EB-78D3-9107-86D6-693ED1DDADDF}"/>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4633" t="87509" r="53025"/>
          <a:stretch/>
        </p:blipFill>
        <p:spPr bwMode="auto">
          <a:xfrm>
            <a:off x="2036305" y="2300048"/>
            <a:ext cx="615456" cy="50964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 descr="8+ Free Thin Line icon sets - Design Lab Themes">
            <a:extLst>
              <a:ext uri="{FF2B5EF4-FFF2-40B4-BE49-F238E27FC236}">
                <a16:creationId xmlns:a16="http://schemas.microsoft.com/office/drawing/2014/main" id="{AD5EB892-2CC8-01DD-712F-D1C76052EF2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4633" t="43754" r="53025" b="43754"/>
          <a:stretch/>
        </p:blipFill>
        <p:spPr bwMode="auto">
          <a:xfrm>
            <a:off x="4535665" y="2300048"/>
            <a:ext cx="615456" cy="50964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8+ Free Thin Line icon sets - Design Lab Themes">
            <a:extLst>
              <a:ext uri="{FF2B5EF4-FFF2-40B4-BE49-F238E27FC236}">
                <a16:creationId xmlns:a16="http://schemas.microsoft.com/office/drawing/2014/main" id="{EF819E65-0E3D-3A9A-B692-4228BBFF1942}"/>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34633" r="53025" b="87508"/>
          <a:stretch/>
        </p:blipFill>
        <p:spPr bwMode="auto">
          <a:xfrm>
            <a:off x="7024865" y="2340688"/>
            <a:ext cx="615456" cy="50964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 descr="8+ Free Thin Line icon sets - Design Lab Themes">
            <a:extLst>
              <a:ext uri="{FF2B5EF4-FFF2-40B4-BE49-F238E27FC236}">
                <a16:creationId xmlns:a16="http://schemas.microsoft.com/office/drawing/2014/main" id="{C3EE32C3-5EA9-B750-74B6-33447785C4D8}"/>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71136" r="16522" b="87508"/>
          <a:stretch/>
        </p:blipFill>
        <p:spPr bwMode="auto">
          <a:xfrm>
            <a:off x="9473425" y="2340688"/>
            <a:ext cx="615456" cy="50964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blue and green letters on a black background&#10;&#10;Description automatically generated">
            <a:extLst>
              <a:ext uri="{FF2B5EF4-FFF2-40B4-BE49-F238E27FC236}">
                <a16:creationId xmlns:a16="http://schemas.microsoft.com/office/drawing/2014/main" id="{12B1911B-3A75-DBB1-7DC5-089C9C009F05}"/>
              </a:ext>
            </a:extLst>
          </p:cNvPr>
          <p:cNvPicPr>
            <a:picLocks noChangeAspect="1"/>
          </p:cNvPicPr>
          <p:nvPr/>
        </p:nvPicPr>
        <p:blipFill rotWithShape="1">
          <a:blip r:embed="rId3">
            <a:duotone>
              <a:schemeClr val="bg2">
                <a:shade val="45000"/>
                <a:satMod val="135000"/>
              </a:schemeClr>
              <a:prstClr val="white"/>
            </a:duotone>
            <a:alphaModFix amt="35000"/>
          </a:blip>
          <a:srcRect l="55584" r="26730" b="21399"/>
          <a:stretch/>
        </p:blipFill>
        <p:spPr>
          <a:xfrm>
            <a:off x="0" y="5725461"/>
            <a:ext cx="615768" cy="1132540"/>
          </a:xfrm>
          <a:prstGeom prst="rect">
            <a:avLst/>
          </a:prstGeom>
        </p:spPr>
      </p:pic>
      <p:pic>
        <p:nvPicPr>
          <p:cNvPr id="5" name="Graphic 4">
            <a:extLst>
              <a:ext uri="{FF2B5EF4-FFF2-40B4-BE49-F238E27FC236}">
                <a16:creationId xmlns:a16="http://schemas.microsoft.com/office/drawing/2014/main" id="{E223CD7B-4F0E-0C13-56F6-D4CB2A073E3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597490" y="6195227"/>
            <a:ext cx="964833" cy="254716"/>
          </a:xfrm>
          <a:prstGeom prst="rect">
            <a:avLst/>
          </a:prstGeom>
        </p:spPr>
      </p:pic>
      <p:pic>
        <p:nvPicPr>
          <p:cNvPr id="6" name="Picture 5" descr="A blue and green letters on a black background&#10;&#10;Description automatically generated">
            <a:extLst>
              <a:ext uri="{FF2B5EF4-FFF2-40B4-BE49-F238E27FC236}">
                <a16:creationId xmlns:a16="http://schemas.microsoft.com/office/drawing/2014/main" id="{78C493CA-9BE4-1950-05AF-7A981A36592B}"/>
              </a:ext>
            </a:extLst>
          </p:cNvPr>
          <p:cNvPicPr>
            <a:picLocks noChangeAspect="1"/>
          </p:cNvPicPr>
          <p:nvPr/>
        </p:nvPicPr>
        <p:blipFill>
          <a:blip r:embed="rId3"/>
          <a:stretch>
            <a:fillRect/>
          </a:stretch>
        </p:blipFill>
        <p:spPr>
          <a:xfrm>
            <a:off x="787941" y="6202247"/>
            <a:ext cx="598561" cy="247696"/>
          </a:xfrm>
          <a:prstGeom prst="rect">
            <a:avLst/>
          </a:prstGeom>
        </p:spPr>
      </p:pic>
      <p:pic>
        <p:nvPicPr>
          <p:cNvPr id="13" name="Picture 12">
            <a:extLst>
              <a:ext uri="{FF2B5EF4-FFF2-40B4-BE49-F238E27FC236}">
                <a16:creationId xmlns:a16="http://schemas.microsoft.com/office/drawing/2014/main" id="{AF279DDE-2724-AE03-FF27-E3A111A52A27}"/>
              </a:ext>
            </a:extLst>
          </p:cNvPr>
          <p:cNvPicPr>
            <a:picLocks noChangeAspect="1"/>
          </p:cNvPicPr>
          <p:nvPr/>
        </p:nvPicPr>
        <p:blipFill>
          <a:blip r:embed="rId6"/>
          <a:stretch>
            <a:fillRect/>
          </a:stretch>
        </p:blipFill>
        <p:spPr>
          <a:xfrm>
            <a:off x="9497320" y="0"/>
            <a:ext cx="2694680" cy="1685926"/>
          </a:xfrm>
          <a:prstGeom prst="rect">
            <a:avLst/>
          </a:prstGeom>
        </p:spPr>
      </p:pic>
      <p:sp>
        <p:nvSpPr>
          <p:cNvPr id="8" name="Title 2">
            <a:extLst>
              <a:ext uri="{FF2B5EF4-FFF2-40B4-BE49-F238E27FC236}">
                <a16:creationId xmlns:a16="http://schemas.microsoft.com/office/drawing/2014/main" id="{C05D92D1-F089-EE73-6917-704DA9A03926}"/>
              </a:ext>
            </a:extLst>
          </p:cNvPr>
          <p:cNvSpPr>
            <a:spLocks noGrp="1"/>
          </p:cNvSpPr>
          <p:nvPr>
            <p:ph type="title"/>
          </p:nvPr>
        </p:nvSpPr>
        <p:spPr>
          <a:xfrm>
            <a:off x="462083" y="460377"/>
            <a:ext cx="11266245" cy="876299"/>
          </a:xfrm>
        </p:spPr>
        <p:txBody>
          <a:bodyPr/>
          <a:lstStyle/>
          <a:p>
            <a:r>
              <a:rPr lang="en-GB"/>
              <a:t>Click to edit Master title style</a:t>
            </a:r>
            <a:endParaRPr lang="en-US"/>
          </a:p>
        </p:txBody>
      </p:sp>
      <p:sp>
        <p:nvSpPr>
          <p:cNvPr id="24" name="Text Placeholder 6">
            <a:extLst>
              <a:ext uri="{FF2B5EF4-FFF2-40B4-BE49-F238E27FC236}">
                <a16:creationId xmlns:a16="http://schemas.microsoft.com/office/drawing/2014/main" id="{DE19E171-55FE-C287-D847-F428FF9BA2FD}"/>
              </a:ext>
            </a:extLst>
          </p:cNvPr>
          <p:cNvSpPr>
            <a:spLocks noGrp="1"/>
          </p:cNvSpPr>
          <p:nvPr>
            <p:ph type="body" sz="quarter" idx="15"/>
          </p:nvPr>
        </p:nvSpPr>
        <p:spPr>
          <a:xfrm>
            <a:off x="3865468" y="3682779"/>
            <a:ext cx="1926000" cy="1285562"/>
          </a:xfrm>
          <a:prstGeom prst="rect">
            <a:avLst/>
          </a:prstGeom>
        </p:spPr>
        <p:txBody>
          <a:bodyPr tIns="0" rIns="0">
            <a:noAutofit/>
          </a:bodyPr>
          <a:lstStyle>
            <a:lvl1pPr algn="ctr">
              <a:spcAft>
                <a:spcPts val="900"/>
              </a:spcAft>
              <a:defRPr sz="1200">
                <a:solidFill>
                  <a:schemeClr val="tx1">
                    <a:lumMod val="65000"/>
                    <a:lumOff val="35000"/>
                  </a:schemeClr>
                </a:solidFill>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p:txBody>
      </p:sp>
    </p:spTree>
    <p:extLst>
      <p:ext uri="{BB962C8B-B14F-4D97-AF65-F5344CB8AC3E}">
        <p14:creationId xmlns:p14="http://schemas.microsoft.com/office/powerpoint/2010/main" val="309908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_Section Header">
    <p:spTree>
      <p:nvGrpSpPr>
        <p:cNvPr id="1" name=""/>
        <p:cNvGrpSpPr/>
        <p:nvPr/>
      </p:nvGrpSpPr>
      <p:grpSpPr>
        <a:xfrm>
          <a:off x="0" y="0"/>
          <a:ext cx="0" cy="0"/>
          <a:chOff x="0" y="0"/>
          <a:chExt cx="0" cy="0"/>
        </a:xfrm>
      </p:grpSpPr>
      <p:pic>
        <p:nvPicPr>
          <p:cNvPr id="4" name="Picture 3" descr="A blue and green letters on a black background&#10;&#10;Description automatically generated">
            <a:extLst>
              <a:ext uri="{FF2B5EF4-FFF2-40B4-BE49-F238E27FC236}">
                <a16:creationId xmlns:a16="http://schemas.microsoft.com/office/drawing/2014/main" id="{12B1911B-3A75-DBB1-7DC5-089C9C009F05}"/>
              </a:ext>
            </a:extLst>
          </p:cNvPr>
          <p:cNvPicPr>
            <a:picLocks noChangeAspect="1"/>
          </p:cNvPicPr>
          <p:nvPr/>
        </p:nvPicPr>
        <p:blipFill rotWithShape="1">
          <a:blip r:embed="rId2">
            <a:duotone>
              <a:schemeClr val="bg2">
                <a:shade val="45000"/>
                <a:satMod val="135000"/>
              </a:schemeClr>
              <a:prstClr val="white"/>
            </a:duotone>
            <a:alphaModFix amt="35000"/>
          </a:blip>
          <a:srcRect l="55584" r="26730" b="21399"/>
          <a:stretch/>
        </p:blipFill>
        <p:spPr>
          <a:xfrm>
            <a:off x="0" y="5725461"/>
            <a:ext cx="615768" cy="1132540"/>
          </a:xfrm>
          <a:prstGeom prst="rect">
            <a:avLst/>
          </a:prstGeom>
        </p:spPr>
      </p:pic>
      <p:pic>
        <p:nvPicPr>
          <p:cNvPr id="5" name="Graphic 4">
            <a:extLst>
              <a:ext uri="{FF2B5EF4-FFF2-40B4-BE49-F238E27FC236}">
                <a16:creationId xmlns:a16="http://schemas.microsoft.com/office/drawing/2014/main" id="{E223CD7B-4F0E-0C13-56F6-D4CB2A073E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97490" y="6195227"/>
            <a:ext cx="964833" cy="254716"/>
          </a:xfrm>
          <a:prstGeom prst="rect">
            <a:avLst/>
          </a:prstGeom>
        </p:spPr>
      </p:pic>
      <p:pic>
        <p:nvPicPr>
          <p:cNvPr id="6" name="Picture 5" descr="A blue and green letters on a black background&#10;&#10;Description automatically generated">
            <a:extLst>
              <a:ext uri="{FF2B5EF4-FFF2-40B4-BE49-F238E27FC236}">
                <a16:creationId xmlns:a16="http://schemas.microsoft.com/office/drawing/2014/main" id="{78C493CA-9BE4-1950-05AF-7A981A36592B}"/>
              </a:ext>
            </a:extLst>
          </p:cNvPr>
          <p:cNvPicPr>
            <a:picLocks noChangeAspect="1"/>
          </p:cNvPicPr>
          <p:nvPr/>
        </p:nvPicPr>
        <p:blipFill>
          <a:blip r:embed="rId2"/>
          <a:stretch>
            <a:fillRect/>
          </a:stretch>
        </p:blipFill>
        <p:spPr>
          <a:xfrm>
            <a:off x="787941" y="6202247"/>
            <a:ext cx="598561" cy="247696"/>
          </a:xfrm>
          <a:prstGeom prst="rect">
            <a:avLst/>
          </a:prstGeom>
        </p:spPr>
      </p:pic>
      <p:pic>
        <p:nvPicPr>
          <p:cNvPr id="13" name="Picture 12">
            <a:extLst>
              <a:ext uri="{FF2B5EF4-FFF2-40B4-BE49-F238E27FC236}">
                <a16:creationId xmlns:a16="http://schemas.microsoft.com/office/drawing/2014/main" id="{AF279DDE-2724-AE03-FF27-E3A111A52A27}"/>
              </a:ext>
            </a:extLst>
          </p:cNvPr>
          <p:cNvPicPr>
            <a:picLocks noChangeAspect="1"/>
          </p:cNvPicPr>
          <p:nvPr/>
        </p:nvPicPr>
        <p:blipFill>
          <a:blip r:embed="rId5"/>
          <a:stretch>
            <a:fillRect/>
          </a:stretch>
        </p:blipFill>
        <p:spPr>
          <a:xfrm>
            <a:off x="9497320" y="0"/>
            <a:ext cx="2694680" cy="1685926"/>
          </a:xfrm>
          <a:prstGeom prst="rect">
            <a:avLst/>
          </a:prstGeom>
        </p:spPr>
      </p:pic>
      <p:sp>
        <p:nvSpPr>
          <p:cNvPr id="2" name="Text Placeholder 6">
            <a:extLst>
              <a:ext uri="{FF2B5EF4-FFF2-40B4-BE49-F238E27FC236}">
                <a16:creationId xmlns:a16="http://schemas.microsoft.com/office/drawing/2014/main" id="{0C147F6D-79B5-2A18-1887-6F06CB44864A}"/>
              </a:ext>
            </a:extLst>
          </p:cNvPr>
          <p:cNvSpPr>
            <a:spLocks noGrp="1"/>
          </p:cNvSpPr>
          <p:nvPr>
            <p:ph type="body" sz="quarter" idx="13"/>
          </p:nvPr>
        </p:nvSpPr>
        <p:spPr>
          <a:xfrm>
            <a:off x="462083" y="1565274"/>
            <a:ext cx="11266246" cy="4670426"/>
          </a:xfrm>
          <a:prstGeom prst="rect">
            <a:avLst/>
          </a:prstGeom>
        </p:spPr>
        <p:txBody>
          <a:bodyPr tIns="0" rIns="0">
            <a:noAutofit/>
          </a:bodyPr>
          <a:lstStyle>
            <a:lvl1pPr>
              <a:spcAft>
                <a:spcPts val="900"/>
              </a:spcAft>
              <a:defRPr/>
            </a:lvl1pPr>
            <a:lvl2pPr>
              <a:spcAft>
                <a:spcPts val="900"/>
              </a:spcAft>
              <a:defRPr/>
            </a:lvl2pPr>
            <a:lvl3pPr>
              <a:spcAft>
                <a:spcPts val="900"/>
              </a:spcAft>
              <a:defRPr/>
            </a:lvl3pPr>
            <a:lvl4pPr>
              <a:spcAft>
                <a:spcPts val="900"/>
              </a:spcAft>
              <a:defRPr/>
            </a:lvl4pPr>
            <a:lvl5pPr>
              <a:spcAft>
                <a:spcPts val="900"/>
              </a:spcAft>
              <a:defRPr/>
            </a:lvl5pPr>
            <a:lvl6pPr>
              <a:spcAft>
                <a:spcPts val="900"/>
              </a:spcAft>
              <a:defRPr/>
            </a:lvl6pPr>
            <a:lvl7pPr>
              <a:spcAft>
                <a:spcPts val="900"/>
              </a:spcAft>
              <a:defRPr/>
            </a:lvl7pPr>
            <a:lvl8pPr>
              <a:spcAft>
                <a:spcPts val="900"/>
              </a:spcAft>
              <a:defRPr/>
            </a:lvl8pPr>
            <a:lvl9pPr>
              <a:spcAft>
                <a:spcPts val="900"/>
              </a:spcAft>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itle 2">
            <a:extLst>
              <a:ext uri="{FF2B5EF4-FFF2-40B4-BE49-F238E27FC236}">
                <a16:creationId xmlns:a16="http://schemas.microsoft.com/office/drawing/2014/main" id="{C05D92D1-F089-EE73-6917-704DA9A03926}"/>
              </a:ext>
            </a:extLst>
          </p:cNvPr>
          <p:cNvSpPr>
            <a:spLocks noGrp="1"/>
          </p:cNvSpPr>
          <p:nvPr>
            <p:ph type="title"/>
          </p:nvPr>
        </p:nvSpPr>
        <p:spPr>
          <a:xfrm>
            <a:off x="462083" y="460377"/>
            <a:ext cx="11266245" cy="876299"/>
          </a:xfrm>
        </p:spPr>
        <p:txBody>
          <a:bodyPr/>
          <a:lstStyle/>
          <a:p>
            <a:r>
              <a:rPr lang="en-GB"/>
              <a:t>Click to edit Master title style</a:t>
            </a:r>
            <a:endParaRPr lang="en-US"/>
          </a:p>
        </p:txBody>
      </p:sp>
    </p:spTree>
    <p:extLst>
      <p:ext uri="{BB962C8B-B14F-4D97-AF65-F5344CB8AC3E}">
        <p14:creationId xmlns:p14="http://schemas.microsoft.com/office/powerpoint/2010/main" val="264004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7F3A80D-00B4-BD55-809E-D109B9314556}"/>
              </a:ext>
            </a:extLst>
          </p:cNvPr>
          <p:cNvSpPr/>
          <p:nvPr/>
        </p:nvSpPr>
        <p:spPr>
          <a:xfrm>
            <a:off x="0" y="4951828"/>
            <a:ext cx="12192000" cy="2053883"/>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oup of men looking at a computer&#10;&#10;Description automatically generated">
            <a:extLst>
              <a:ext uri="{FF2B5EF4-FFF2-40B4-BE49-F238E27FC236}">
                <a16:creationId xmlns:a16="http://schemas.microsoft.com/office/drawing/2014/main" id="{7E7411EF-4707-898A-C27A-3FA6EC2DB84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itle 2">
            <a:extLst>
              <a:ext uri="{FF2B5EF4-FFF2-40B4-BE49-F238E27FC236}">
                <a16:creationId xmlns:a16="http://schemas.microsoft.com/office/drawing/2014/main" id="{BD33FC53-BEA0-518F-C6A2-143A17F5F1BA}"/>
              </a:ext>
            </a:extLst>
          </p:cNvPr>
          <p:cNvSpPr>
            <a:spLocks noGrp="1"/>
          </p:cNvSpPr>
          <p:nvPr>
            <p:ph type="title"/>
          </p:nvPr>
        </p:nvSpPr>
        <p:spPr>
          <a:xfrm>
            <a:off x="1253495" y="4951828"/>
            <a:ext cx="4272663" cy="876299"/>
          </a:xfrm>
        </p:spPr>
        <p:txBody>
          <a:bodyPr/>
          <a:lstStyle>
            <a:lvl1pPr>
              <a:lnSpc>
                <a:spcPct val="80000"/>
              </a:lnSpc>
              <a:defRPr sz="4800"/>
            </a:lvl1pPr>
          </a:lstStyle>
          <a:p>
            <a:r>
              <a:rPr lang="en-GB"/>
              <a:t>Click to edit Master title style</a:t>
            </a:r>
            <a:endParaRPr lang="en-US"/>
          </a:p>
        </p:txBody>
      </p:sp>
    </p:spTree>
    <p:extLst>
      <p:ext uri="{BB962C8B-B14F-4D97-AF65-F5344CB8AC3E}">
        <p14:creationId xmlns:p14="http://schemas.microsoft.com/office/powerpoint/2010/main" val="385741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B8C773-5BC3-C84A-9D0E-9A61EA940966}"/>
              </a:ext>
            </a:extLst>
          </p:cNvPr>
          <p:cNvSpPr>
            <a:spLocks noGrp="1"/>
          </p:cNvSpPr>
          <p:nvPr>
            <p:ph type="title"/>
          </p:nvPr>
        </p:nvSpPr>
        <p:spPr>
          <a:xfrm>
            <a:off x="1341120" y="460377"/>
            <a:ext cx="10387208" cy="586103"/>
          </a:xfrm>
          <a:prstGeom prst="rect">
            <a:avLst/>
          </a:prstGeom>
        </p:spPr>
        <p:txBody>
          <a:bodyPr vert="horz" lIns="0" tIns="0" rIns="0" bIns="0" rtlCol="0" anchor="b" anchorCtr="0">
            <a:noAutofit/>
          </a:bodyPr>
          <a:lstStyle/>
          <a:p>
            <a:r>
              <a:rPr lang="en-GB"/>
              <a:t>Click to edit Master title style</a:t>
            </a:r>
            <a:endParaRPr lang="en-US"/>
          </a:p>
        </p:txBody>
      </p:sp>
      <p:sp>
        <p:nvSpPr>
          <p:cNvPr id="5" name="Footer Placeholder 4">
            <a:extLst>
              <a:ext uri="{FF2B5EF4-FFF2-40B4-BE49-F238E27FC236}">
                <a16:creationId xmlns:a16="http://schemas.microsoft.com/office/drawing/2014/main" id="{FC23B854-2C83-5047-BB3A-DDA609150CDA}"/>
              </a:ext>
            </a:extLst>
          </p:cNvPr>
          <p:cNvSpPr>
            <a:spLocks noGrp="1"/>
          </p:cNvSpPr>
          <p:nvPr>
            <p:ph type="ftr" sz="quarter" idx="3"/>
          </p:nvPr>
        </p:nvSpPr>
        <p:spPr>
          <a:xfrm>
            <a:off x="4298483" y="6432562"/>
            <a:ext cx="6937594" cy="234939"/>
          </a:xfrm>
          <a:prstGeom prst="rect">
            <a:avLst/>
          </a:prstGeom>
        </p:spPr>
        <p:txBody>
          <a:bodyPr vert="horz" lIns="91440" tIns="0" rIns="0" bIns="0" rtlCol="0" anchor="b" anchorCtr="0"/>
          <a:lstStyle>
            <a:lvl1pPr algn="r">
              <a:defRPr sz="1000" b="0" i="0" cap="none" baseline="0">
                <a:solidFill>
                  <a:schemeClr val="accent1"/>
                </a:solidFill>
                <a:latin typeface="+mn-lt"/>
              </a:defRPr>
            </a:lvl1pPr>
            <a:lvl2pPr marL="0" algn="r">
              <a:defRPr sz="1000" b="0" i="0" cap="none" baseline="0">
                <a:solidFill>
                  <a:schemeClr val="accent1"/>
                </a:solidFill>
                <a:latin typeface="+mn-lt"/>
              </a:defRPr>
            </a:lvl2pPr>
            <a:lvl3pPr marL="0" algn="r">
              <a:defRPr sz="1000" b="0" i="0" cap="none" baseline="0">
                <a:solidFill>
                  <a:schemeClr val="accent1"/>
                </a:solidFill>
                <a:latin typeface="+mn-lt"/>
              </a:defRPr>
            </a:lvl3pPr>
            <a:lvl4pPr marL="0" algn="r">
              <a:defRPr sz="1000" b="0" i="0" cap="none" baseline="0">
                <a:solidFill>
                  <a:schemeClr val="accent1"/>
                </a:solidFill>
                <a:latin typeface="+mn-lt"/>
              </a:defRPr>
            </a:lvl4pPr>
            <a:lvl5pPr marL="0" algn="r">
              <a:defRPr sz="1000" b="0" i="0" cap="none" baseline="0">
                <a:solidFill>
                  <a:schemeClr val="accent1"/>
                </a:solidFill>
                <a:latin typeface="+mn-lt"/>
              </a:defRPr>
            </a:lvl5pPr>
            <a:lvl6pPr marL="0" algn="r">
              <a:defRPr sz="1000" b="0" i="0" cap="none" baseline="0">
                <a:solidFill>
                  <a:schemeClr val="accent1"/>
                </a:solidFill>
                <a:latin typeface="+mn-lt"/>
              </a:defRPr>
            </a:lvl6pPr>
            <a:lvl7pPr marL="0" algn="r">
              <a:defRPr sz="1000" b="0" i="0" cap="none" baseline="0">
                <a:solidFill>
                  <a:schemeClr val="accent1"/>
                </a:solidFill>
                <a:latin typeface="+mn-lt"/>
              </a:defRPr>
            </a:lvl7pPr>
            <a:lvl8pPr marL="0" algn="r">
              <a:defRPr sz="1000" b="0" i="0" cap="none" baseline="0">
                <a:solidFill>
                  <a:schemeClr val="accent1"/>
                </a:solidFill>
                <a:latin typeface="+mn-lt"/>
              </a:defRPr>
            </a:lvl8pPr>
            <a:lvl9pPr marL="0" algn="r">
              <a:defRPr sz="1000" b="0" i="0" cap="none" baseline="0">
                <a:solidFill>
                  <a:schemeClr val="accent1"/>
                </a:solidFill>
                <a:latin typeface="+mn-lt"/>
              </a:defRPr>
            </a:lvl9pPr>
          </a:lstStyle>
          <a:p>
            <a:r>
              <a:rPr lang="en-US"/>
              <a:t>Presentation Title Here &gt; Insert &gt; Header &amp; Footer</a:t>
            </a:r>
          </a:p>
        </p:txBody>
      </p:sp>
      <p:sp>
        <p:nvSpPr>
          <p:cNvPr id="6" name="Slide Number Placeholder 5">
            <a:extLst>
              <a:ext uri="{FF2B5EF4-FFF2-40B4-BE49-F238E27FC236}">
                <a16:creationId xmlns:a16="http://schemas.microsoft.com/office/drawing/2014/main" id="{B7778AD5-8EBC-D94E-98B2-20AFAF1B4BB2}"/>
              </a:ext>
            </a:extLst>
          </p:cNvPr>
          <p:cNvSpPr>
            <a:spLocks noGrp="1"/>
          </p:cNvSpPr>
          <p:nvPr>
            <p:ph type="sldNum" sz="quarter" idx="4"/>
          </p:nvPr>
        </p:nvSpPr>
        <p:spPr>
          <a:xfrm>
            <a:off x="11236077" y="6432563"/>
            <a:ext cx="492251" cy="231921"/>
          </a:xfrm>
          <a:prstGeom prst="rect">
            <a:avLst/>
          </a:prstGeom>
        </p:spPr>
        <p:txBody>
          <a:bodyPr vert="horz" lIns="0" tIns="0" rIns="0" bIns="0" rtlCol="0" anchor="b" anchorCtr="0"/>
          <a:lstStyle>
            <a:lvl1pPr algn="r">
              <a:defRPr sz="1000" b="0" i="0">
                <a:solidFill>
                  <a:schemeClr val="accent1"/>
                </a:solidFill>
                <a:latin typeface="+mn-lt"/>
              </a:defRPr>
            </a:lvl1pPr>
            <a:lvl2pPr marL="0" algn="r">
              <a:defRPr sz="1000" b="0" i="0">
                <a:solidFill>
                  <a:schemeClr val="accent1"/>
                </a:solidFill>
                <a:latin typeface="+mn-lt"/>
              </a:defRPr>
            </a:lvl2pPr>
            <a:lvl3pPr marL="0" algn="r">
              <a:defRPr sz="1000" b="0" i="0">
                <a:solidFill>
                  <a:schemeClr val="accent1"/>
                </a:solidFill>
                <a:latin typeface="+mn-lt"/>
              </a:defRPr>
            </a:lvl3pPr>
            <a:lvl4pPr marL="0" algn="r">
              <a:defRPr sz="1000" b="0" i="0">
                <a:solidFill>
                  <a:schemeClr val="accent1"/>
                </a:solidFill>
                <a:latin typeface="+mn-lt"/>
              </a:defRPr>
            </a:lvl4pPr>
            <a:lvl5pPr marL="0" algn="r">
              <a:defRPr sz="1000" b="0" i="0">
                <a:solidFill>
                  <a:schemeClr val="accent1"/>
                </a:solidFill>
                <a:latin typeface="+mn-lt"/>
              </a:defRPr>
            </a:lvl5pPr>
            <a:lvl6pPr marL="0" algn="r">
              <a:defRPr sz="1000" b="0" i="0">
                <a:solidFill>
                  <a:schemeClr val="accent1"/>
                </a:solidFill>
                <a:latin typeface="+mn-lt"/>
              </a:defRPr>
            </a:lvl6pPr>
            <a:lvl7pPr marL="0" algn="r">
              <a:defRPr sz="1000" b="0" i="0">
                <a:solidFill>
                  <a:schemeClr val="accent1"/>
                </a:solidFill>
                <a:latin typeface="+mn-lt"/>
              </a:defRPr>
            </a:lvl7pPr>
            <a:lvl8pPr marL="0" algn="r">
              <a:defRPr sz="1000" b="0" i="0">
                <a:solidFill>
                  <a:schemeClr val="accent1"/>
                </a:solidFill>
                <a:latin typeface="+mn-lt"/>
              </a:defRPr>
            </a:lvl8pPr>
            <a:lvl9pPr marL="0" algn="r">
              <a:defRPr sz="1000" b="0" i="0">
                <a:solidFill>
                  <a:schemeClr val="accent1"/>
                </a:solidFill>
                <a:latin typeface="+mn-lt"/>
              </a:defRPr>
            </a:lvl9pPr>
          </a:lstStyle>
          <a:p>
            <a:fld id="{1E3D5677-3D20-0C46-8497-54D73E689044}" type="slidenum">
              <a:rPr lang="en-US" smtClean="0"/>
              <a:pPr/>
              <a:t>‹#›</a:t>
            </a:fld>
            <a:endParaRPr lang="en-US"/>
          </a:p>
        </p:txBody>
      </p:sp>
      <p:sp>
        <p:nvSpPr>
          <p:cNvPr id="7" name="Text Placeholder 6">
            <a:extLst>
              <a:ext uri="{FF2B5EF4-FFF2-40B4-BE49-F238E27FC236}">
                <a16:creationId xmlns:a16="http://schemas.microsoft.com/office/drawing/2014/main" id="{EC2DAC7F-B661-E945-A498-BFF0DDB599FA}"/>
              </a:ext>
            </a:extLst>
          </p:cNvPr>
          <p:cNvSpPr>
            <a:spLocks noGrp="1"/>
          </p:cNvSpPr>
          <p:nvPr>
            <p:ph type="body" idx="1"/>
          </p:nvPr>
        </p:nvSpPr>
        <p:spPr>
          <a:xfrm>
            <a:off x="462083" y="1568450"/>
            <a:ext cx="11266247" cy="466725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905200657"/>
      </p:ext>
    </p:extLst>
  </p:cSld>
  <p:clrMap bg1="lt1" tx1="dk1" bg2="lt2" tx2="dk2" accent1="accent1" accent2="accent2" accent3="accent3" accent4="accent4" accent5="accent5" accent6="accent6" hlink="hlink" folHlink="folHlink"/>
  <p:sldLayoutIdLst>
    <p:sldLayoutId id="2147483755" r:id="rId1"/>
    <p:sldLayoutId id="2147483818" r:id="rId2"/>
    <p:sldLayoutId id="2147483756" r:id="rId3"/>
    <p:sldLayoutId id="2147483819" r:id="rId4"/>
    <p:sldLayoutId id="2147483796" r:id="rId5"/>
    <p:sldLayoutId id="2147483804" r:id="rId6"/>
    <p:sldLayoutId id="2147483805" r:id="rId7"/>
    <p:sldLayoutId id="2147483806" r:id="rId8"/>
    <p:sldLayoutId id="2147483808" r:id="rId9"/>
    <p:sldLayoutId id="2147483813" r:id="rId10"/>
  </p:sldLayoutIdLst>
  <p:txStyles>
    <p:titleStyle>
      <a:lvl1pPr algn="l" defTabSz="914309" rtl="0" eaLnBrk="1" latinLnBrk="0" hangingPunct="1">
        <a:lnSpc>
          <a:spcPts val="3400"/>
        </a:lnSpc>
        <a:spcBef>
          <a:spcPct val="0"/>
        </a:spcBef>
        <a:buNone/>
        <a:defRPr sz="3400" b="0" i="0" kern="1200" cap="none" baseline="0">
          <a:solidFill>
            <a:schemeClr val="accent1"/>
          </a:solidFill>
          <a:latin typeface="Garamond" panose="02020404030301010803" pitchFamily="18" charset="0"/>
          <a:ea typeface="+mj-ea"/>
          <a:cs typeface="+mj-cs"/>
        </a:defRPr>
      </a:lvl1pPr>
    </p:titleStyle>
    <p:bodyStyle>
      <a:lvl1pPr marL="0" marR="0" indent="0" algn="l" defTabSz="914309" rtl="0" eaLnBrk="1" fontAlgn="auto" latinLnBrk="0" hangingPunct="1">
        <a:lnSpc>
          <a:spcPts val="2100"/>
        </a:lnSpc>
        <a:spcBef>
          <a:spcPts val="0"/>
        </a:spcBef>
        <a:spcAft>
          <a:spcPts val="900"/>
        </a:spcAft>
        <a:buClrTx/>
        <a:buSzTx/>
        <a:buFont typeface="+mj-lt"/>
        <a:buNone/>
        <a:tabLst/>
        <a:defRPr sz="1800" b="0" i="0" kern="1200">
          <a:solidFill>
            <a:schemeClr val="tx1"/>
          </a:solidFill>
          <a:latin typeface="+mn-lt"/>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accent2"/>
          </a:solidFill>
          <a:latin typeface="+mn-lt"/>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tx1"/>
          </a:solidFill>
          <a:latin typeface="+mn-lt"/>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tx1"/>
          </a:solidFill>
          <a:latin typeface="+mn-lt"/>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tx1"/>
          </a:solidFill>
          <a:latin typeface="+mn-lt"/>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p:bodyStyle>
    <p:other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8" algn="l" defTabSz="914309" rtl="0" eaLnBrk="1" latinLnBrk="0" hangingPunct="1">
        <a:defRPr sz="1800" kern="1200">
          <a:solidFill>
            <a:schemeClr val="tx1"/>
          </a:solidFill>
          <a:latin typeface="+mn-lt"/>
          <a:ea typeface="+mn-ea"/>
          <a:cs typeface="+mn-cs"/>
        </a:defRPr>
      </a:lvl5pPr>
      <a:lvl6pPr marL="2285774"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0" algn="l" defTabSz="914309" rtl="0" eaLnBrk="1" latinLnBrk="0" hangingPunct="1">
        <a:defRPr sz="1800" kern="1200">
          <a:solidFill>
            <a:schemeClr val="tx1"/>
          </a:solidFill>
          <a:latin typeface="+mn-lt"/>
          <a:ea typeface="+mn-ea"/>
          <a:cs typeface="+mn-cs"/>
        </a:defRPr>
      </a:lvl8pPr>
      <a:lvl9pPr marL="3657235" algn="l" defTabSz="91430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pos="3908">
          <p15:clr>
            <a:srgbClr val="F26B43"/>
          </p15:clr>
        </p15:guide>
        <p15:guide id="18" pos="7385">
          <p15:clr>
            <a:srgbClr val="F26B43"/>
          </p15:clr>
        </p15:guide>
        <p15:guide id="19" orient="horz" pos="986">
          <p15:clr>
            <a:srgbClr val="F26B43"/>
          </p15:clr>
        </p15:guide>
        <p15:guide id="20" orient="horz" pos="4200">
          <p15:clr>
            <a:srgbClr val="F26B43"/>
          </p15:clr>
        </p15:guide>
        <p15:guide id="21" orient="horz" pos="4050">
          <p15:clr>
            <a:srgbClr val="F26B43"/>
          </p15:clr>
        </p15:guide>
        <p15:guide id="22" orient="horz" pos="842">
          <p15:clr>
            <a:srgbClr val="F26B43"/>
          </p15:clr>
        </p15:guide>
        <p15:guide id="23" pos="3768">
          <p15:clr>
            <a:srgbClr val="F26B43"/>
          </p15:clr>
        </p15:guide>
        <p15:guide id="24" pos="3839">
          <p15:clr>
            <a:srgbClr val="F26B43"/>
          </p15:clr>
        </p15:guide>
        <p15:guide id="25" orient="horz" pos="3928">
          <p15:clr>
            <a:srgbClr val="F26B43"/>
          </p15:clr>
        </p15:guide>
        <p15:guide id="26" orient="horz" pos="290">
          <p15:clr>
            <a:srgbClr val="F26B43"/>
          </p15:clr>
        </p15:guide>
        <p15:guide id="27" pos="290">
          <p15:clr>
            <a:srgbClr val="F26B43"/>
          </p15:clr>
        </p15:guide>
        <p15:guide id="32" pos="2707">
          <p15:clr>
            <a:srgbClr val="F26B43"/>
          </p15:clr>
        </p15:guide>
        <p15:guide id="33" pos="2562">
          <p15:clr>
            <a:srgbClr val="F26B43"/>
          </p15:clr>
        </p15:guide>
        <p15:guide id="34" pos="4975">
          <p15:clr>
            <a:srgbClr val="F26B43"/>
          </p15:clr>
        </p15:guide>
        <p15:guide id="35" pos="5117">
          <p15:clr>
            <a:srgbClr val="F26B43"/>
          </p15:clr>
        </p15:guide>
        <p15:guide id="36" orient="horz" pos="379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9B1EA8A-AF07-CBE1-6DA4-EF6490BE5DA8}"/>
              </a:ext>
            </a:extLst>
          </p:cNvPr>
          <p:cNvSpPr>
            <a:spLocks noGrp="1"/>
          </p:cNvSpPr>
          <p:nvPr>
            <p:ph type="body" sz="quarter" idx="18"/>
          </p:nvPr>
        </p:nvSpPr>
        <p:spPr>
          <a:xfrm>
            <a:off x="462083" y="2473618"/>
            <a:ext cx="3831500" cy="1285562"/>
          </a:xfrm>
        </p:spPr>
        <p:txBody>
          <a:bodyPr/>
          <a:lstStyle/>
          <a:p>
            <a:pPr marL="342900" indent="-342900">
              <a:buFont typeface="+mj-lt"/>
              <a:buAutoNum type="arabicPeriod"/>
            </a:pPr>
            <a:r>
              <a:rPr lang="en-US" dirty="0"/>
              <a:t>Name : Vishal M</a:t>
            </a:r>
          </a:p>
          <a:p>
            <a:pPr marL="342900" indent="-342900">
              <a:buFont typeface="+mj-lt"/>
              <a:buAutoNum type="arabicPeriod"/>
            </a:pPr>
            <a:r>
              <a:rPr lang="en-US" dirty="0"/>
              <a:t>Name : Satya P</a:t>
            </a:r>
          </a:p>
          <a:p>
            <a:pPr marL="342900" indent="-342900">
              <a:buFont typeface="+mj-lt"/>
              <a:buAutoNum type="arabicPeriod"/>
            </a:pPr>
            <a:r>
              <a:rPr lang="en-US" dirty="0"/>
              <a:t>Name : V Shalini</a:t>
            </a:r>
          </a:p>
        </p:txBody>
      </p:sp>
      <p:sp>
        <p:nvSpPr>
          <p:cNvPr id="7" name="Text Placeholder 6">
            <a:extLst>
              <a:ext uri="{FF2B5EF4-FFF2-40B4-BE49-F238E27FC236}">
                <a16:creationId xmlns:a16="http://schemas.microsoft.com/office/drawing/2014/main" id="{BEC9AF5A-A224-D073-305D-9ECA1A8D535C}"/>
              </a:ext>
            </a:extLst>
          </p:cNvPr>
          <p:cNvSpPr>
            <a:spLocks noGrp="1"/>
          </p:cNvSpPr>
          <p:nvPr>
            <p:ph type="body" sz="quarter" idx="19"/>
          </p:nvPr>
        </p:nvSpPr>
        <p:spPr>
          <a:xfrm>
            <a:off x="462083" y="2049872"/>
            <a:ext cx="3835597" cy="380304"/>
          </a:xfrm>
        </p:spPr>
        <p:txBody>
          <a:bodyPr/>
          <a:lstStyle/>
          <a:p>
            <a:r>
              <a:rPr lang="en-US" dirty="0"/>
              <a:t>Members</a:t>
            </a:r>
          </a:p>
        </p:txBody>
      </p:sp>
      <p:sp>
        <p:nvSpPr>
          <p:cNvPr id="5" name="Title 4">
            <a:extLst>
              <a:ext uri="{FF2B5EF4-FFF2-40B4-BE49-F238E27FC236}">
                <a16:creationId xmlns:a16="http://schemas.microsoft.com/office/drawing/2014/main" id="{31734001-701A-5AC1-70A1-79E0D8896171}"/>
              </a:ext>
            </a:extLst>
          </p:cNvPr>
          <p:cNvSpPr>
            <a:spLocks noGrp="1"/>
          </p:cNvSpPr>
          <p:nvPr>
            <p:ph type="title"/>
          </p:nvPr>
        </p:nvSpPr>
        <p:spPr/>
        <p:txBody>
          <a:bodyPr/>
          <a:lstStyle/>
          <a:p>
            <a:r>
              <a:rPr lang="en-US" dirty="0"/>
              <a:t>Unity</a:t>
            </a:r>
          </a:p>
        </p:txBody>
      </p:sp>
      <p:sp>
        <p:nvSpPr>
          <p:cNvPr id="8" name="Text Placeholder 7">
            <a:extLst>
              <a:ext uri="{FF2B5EF4-FFF2-40B4-BE49-F238E27FC236}">
                <a16:creationId xmlns:a16="http://schemas.microsoft.com/office/drawing/2014/main" id="{50836A39-90C6-84AC-37E8-6A8D686FD567}"/>
              </a:ext>
            </a:extLst>
          </p:cNvPr>
          <p:cNvSpPr>
            <a:spLocks noGrp="1"/>
          </p:cNvSpPr>
          <p:nvPr>
            <p:ph type="body" sz="quarter" idx="20"/>
          </p:nvPr>
        </p:nvSpPr>
        <p:spPr>
          <a:xfrm>
            <a:off x="462083" y="4425081"/>
            <a:ext cx="4513040" cy="810948"/>
          </a:xfrm>
        </p:spPr>
        <p:txBody>
          <a:bodyPr/>
          <a:lstStyle/>
          <a:p>
            <a:r>
              <a:rPr lang="en-US" dirty="0"/>
              <a:t>College Name : PSG College of Technology</a:t>
            </a:r>
          </a:p>
          <a:p>
            <a:r>
              <a:rPr lang="en-US" dirty="0"/>
              <a:t>Location : Coimbatore</a:t>
            </a:r>
          </a:p>
        </p:txBody>
      </p:sp>
      <p:sp>
        <p:nvSpPr>
          <p:cNvPr id="9" name="Text Placeholder 8">
            <a:extLst>
              <a:ext uri="{FF2B5EF4-FFF2-40B4-BE49-F238E27FC236}">
                <a16:creationId xmlns:a16="http://schemas.microsoft.com/office/drawing/2014/main" id="{B8E0F05E-401B-EB55-4C59-BB69D44854DC}"/>
              </a:ext>
            </a:extLst>
          </p:cNvPr>
          <p:cNvSpPr>
            <a:spLocks noGrp="1"/>
          </p:cNvSpPr>
          <p:nvPr>
            <p:ph type="body" sz="quarter" idx="21"/>
          </p:nvPr>
        </p:nvSpPr>
        <p:spPr>
          <a:xfrm>
            <a:off x="462083" y="4001335"/>
            <a:ext cx="3835597" cy="380304"/>
          </a:xfrm>
        </p:spPr>
        <p:txBody>
          <a:bodyPr/>
          <a:lstStyle/>
          <a:p>
            <a:r>
              <a:rPr lang="en-US"/>
              <a:t>College</a:t>
            </a:r>
          </a:p>
        </p:txBody>
      </p:sp>
      <p:sp>
        <p:nvSpPr>
          <p:cNvPr id="2" name="Text Placeholder 6">
            <a:extLst>
              <a:ext uri="{FF2B5EF4-FFF2-40B4-BE49-F238E27FC236}">
                <a16:creationId xmlns:a16="http://schemas.microsoft.com/office/drawing/2014/main" id="{6B85D52B-113E-B613-4278-2B2E7626A15F}"/>
              </a:ext>
            </a:extLst>
          </p:cNvPr>
          <p:cNvSpPr txBox="1">
            <a:spLocks/>
          </p:cNvSpPr>
          <p:nvPr/>
        </p:nvSpPr>
        <p:spPr>
          <a:xfrm>
            <a:off x="451197" y="1570901"/>
            <a:ext cx="6657174" cy="380304"/>
          </a:xfrm>
          <a:prstGeom prst="rect">
            <a:avLst/>
          </a:prstGeom>
        </p:spPr>
        <p:txBody>
          <a:bodyPr vert="horz" lIns="0" tIns="0" rIns="0" bIns="0" rtlCol="0">
            <a:noAutofit/>
          </a:bodyPr>
          <a:lstStyle>
            <a:lvl1pPr marL="0" marR="0" indent="0" algn="l" defTabSz="914309" rtl="0" eaLnBrk="1" fontAlgn="auto" latinLnBrk="0" hangingPunct="1">
              <a:lnSpc>
                <a:spcPts val="2100"/>
              </a:lnSpc>
              <a:spcBef>
                <a:spcPts val="0"/>
              </a:spcBef>
              <a:spcAft>
                <a:spcPts val="900"/>
              </a:spcAft>
              <a:buClrTx/>
              <a:buSzTx/>
              <a:buFont typeface="+mj-lt"/>
              <a:buNone/>
              <a:tabLst/>
              <a:defRPr sz="1800" b="1" i="0" kern="1200">
                <a:solidFill>
                  <a:srgbClr val="003094"/>
                </a:solidFill>
                <a:latin typeface="+mn-lt"/>
                <a:ea typeface="Verdana" panose="020B0604030504040204" pitchFamily="34" charset="0"/>
                <a:cs typeface="Arial" panose="020B0604020202020204" pitchFamily="34" charset="0"/>
              </a:defRPr>
            </a:lvl1pPr>
            <a:lvl2pPr marL="0" marR="0" indent="0" algn="l" defTabSz="914309" rtl="0" eaLnBrk="1" fontAlgn="auto" latinLnBrk="0" hangingPunct="1">
              <a:lnSpc>
                <a:spcPts val="2100"/>
              </a:lnSpc>
              <a:spcBef>
                <a:spcPts val="0"/>
              </a:spcBef>
              <a:spcAft>
                <a:spcPts val="900"/>
              </a:spcAft>
              <a:buClr>
                <a:schemeClr val="tx2"/>
              </a:buClr>
              <a:buSzTx/>
              <a:buFont typeface="+mj-lt"/>
              <a:buNone/>
              <a:tabLst/>
              <a:defRPr sz="2000" b="1" i="0" kern="1200">
                <a:solidFill>
                  <a:schemeClr val="accent2"/>
                </a:solidFill>
                <a:latin typeface="+mn-lt"/>
                <a:ea typeface="+mn-ea"/>
                <a:cs typeface="+mn-cs"/>
              </a:defRPr>
            </a:lvl2pPr>
            <a:lvl3pPr marL="285750" indent="-285750" algn="l" defTabSz="914309" rtl="0" eaLnBrk="1" latinLnBrk="0" hangingPunct="1">
              <a:lnSpc>
                <a:spcPts val="2100"/>
              </a:lnSpc>
              <a:spcBef>
                <a:spcPts val="0"/>
              </a:spcBef>
              <a:spcAft>
                <a:spcPts val="900"/>
              </a:spcAft>
              <a:buClr>
                <a:schemeClr val="accent2"/>
              </a:buClr>
              <a:buSzPct val="100000"/>
              <a:buFont typeface="Courier New" panose="02070309020205020404" pitchFamily="49" charset="0"/>
              <a:buChar char="o"/>
              <a:defRPr sz="1800" b="0" i="0" kern="1200" baseline="0">
                <a:solidFill>
                  <a:schemeClr val="tx1"/>
                </a:solidFill>
                <a:latin typeface="+mn-lt"/>
                <a:ea typeface="Verdana" panose="020B0604030504040204" pitchFamily="34" charset="0"/>
                <a:cs typeface="Arial" panose="020B0604020202020204" pitchFamily="34" charset="0"/>
              </a:defRPr>
            </a:lvl3pPr>
            <a:lvl4pPr marL="514327" indent="-285750" algn="l" defTabSz="914309" rtl="0" eaLnBrk="1" latinLnBrk="0" hangingPunct="1">
              <a:lnSpc>
                <a:spcPts val="2100"/>
              </a:lnSpc>
              <a:spcBef>
                <a:spcPts val="0"/>
              </a:spcBef>
              <a:spcAft>
                <a:spcPts val="900"/>
              </a:spcAft>
              <a:buClr>
                <a:schemeClr val="accent2"/>
              </a:buClr>
              <a:buFont typeface="Arial" panose="020B0604020202020204" pitchFamily="34" charset="0"/>
              <a:buChar char="•"/>
              <a:tabLst/>
              <a:defRPr sz="1800" b="0" i="0" kern="1200">
                <a:solidFill>
                  <a:schemeClr val="tx1"/>
                </a:solidFill>
                <a:latin typeface="+mn-lt"/>
                <a:ea typeface="Verdana" panose="020B0604030504040204" pitchFamily="34" charset="0"/>
                <a:cs typeface="Arial" panose="020B0604020202020204" pitchFamily="34" charset="0"/>
              </a:defRPr>
            </a:lvl4pPr>
            <a:lvl5pPr marL="898525" indent="-338138" algn="l" defTabSz="914309" rtl="0" eaLnBrk="1" latinLnBrk="0" hangingPunct="1">
              <a:lnSpc>
                <a:spcPts val="2100"/>
              </a:lnSpc>
              <a:spcBef>
                <a:spcPts val="0"/>
              </a:spcBef>
              <a:spcAft>
                <a:spcPts val="900"/>
              </a:spcAft>
              <a:buClr>
                <a:schemeClr val="accent2"/>
              </a:buClr>
              <a:buSzPct val="70000"/>
              <a:buFont typeface="Wingdings" pitchFamily="2" charset="2"/>
              <a:buChar char="q"/>
              <a:tabLst/>
              <a:defRPr sz="1600" b="0" i="0" kern="1200">
                <a:solidFill>
                  <a:schemeClr val="tx1"/>
                </a:solidFill>
                <a:latin typeface="+mn-lt"/>
                <a:ea typeface="Verdana" panose="020B0604030504040204" pitchFamily="34" charset="0"/>
                <a:cs typeface="Arial" panose="020B0604020202020204" pitchFamily="34" charset="0"/>
              </a:defRPr>
            </a:lvl5pPr>
            <a:lvl6pPr marL="1246188" indent="-336550" algn="l" defTabSz="914309" rtl="0" eaLnBrk="1" latinLnBrk="0" hangingPunct="1">
              <a:lnSpc>
                <a:spcPts val="2100"/>
              </a:lnSpc>
              <a:spcBef>
                <a:spcPts val="0"/>
              </a:spcBef>
              <a:spcAft>
                <a:spcPts val="900"/>
              </a:spcAft>
              <a:buClr>
                <a:schemeClr val="accent2"/>
              </a:buClr>
              <a:buFont typeface="Wingdings" pitchFamily="2" charset="2"/>
              <a:buChar char="§"/>
              <a:tabLst/>
              <a:defRPr sz="1400" b="0" i="0" kern="1200">
                <a:solidFill>
                  <a:schemeClr val="tx1"/>
                </a:solidFill>
                <a:latin typeface="+mn-lt"/>
                <a:ea typeface="Verdana" panose="020B0604030504040204" pitchFamily="34" charset="0"/>
                <a:cs typeface="Arial" panose="020B0604020202020204" pitchFamily="34" charset="0"/>
              </a:defRPr>
            </a:lvl6pPr>
            <a:lvl7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7pPr>
            <a:lvl8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8pPr>
            <a:lvl9pPr marL="571477" indent="-342900" algn="l" defTabSz="914309" rtl="0" eaLnBrk="1" latinLnBrk="0" hangingPunct="1">
              <a:lnSpc>
                <a:spcPts val="2100"/>
              </a:lnSpc>
              <a:spcBef>
                <a:spcPts val="0"/>
              </a:spcBef>
              <a:spcAft>
                <a:spcPts val="900"/>
              </a:spcAft>
              <a:buClr>
                <a:schemeClr val="accent2"/>
              </a:buClr>
              <a:buFont typeface="+mj-lt"/>
              <a:buAutoNum type="arabicPeriod"/>
              <a:defRPr sz="1800" b="0" i="0" kern="1200">
                <a:solidFill>
                  <a:schemeClr val="tx1"/>
                </a:solidFill>
                <a:latin typeface="+mn-lt"/>
                <a:ea typeface="Verdana" panose="020B0604030504040204" pitchFamily="34" charset="0"/>
                <a:cs typeface="Arial" panose="020B0604020202020204" pitchFamily="34" charset="0"/>
              </a:defRPr>
            </a:lvl9pPr>
          </a:lstStyle>
          <a:p>
            <a:r>
              <a:rPr lang="en-US" dirty="0"/>
              <a:t>Team ID:</a:t>
            </a:r>
            <a:r>
              <a:rPr lang="en-US" b="0" dirty="0"/>
              <a:t> (A key that uniquely identifies your team)</a:t>
            </a:r>
            <a:r>
              <a:rPr lang="en-US" dirty="0"/>
              <a:t> </a:t>
            </a:r>
          </a:p>
        </p:txBody>
      </p:sp>
    </p:spTree>
    <p:extLst>
      <p:ext uri="{BB962C8B-B14F-4D97-AF65-F5344CB8AC3E}">
        <p14:creationId xmlns:p14="http://schemas.microsoft.com/office/powerpoint/2010/main" val="3934261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FDB1ED-B27E-19B6-4690-BA323BEEC7EE}"/>
              </a:ext>
            </a:extLst>
          </p:cNvPr>
          <p:cNvSpPr>
            <a:spLocks noGrp="1"/>
          </p:cNvSpPr>
          <p:nvPr>
            <p:ph type="title"/>
          </p:nvPr>
        </p:nvSpPr>
        <p:spPr/>
        <p:txBody>
          <a:bodyPr/>
          <a:lstStyle/>
          <a:p>
            <a:r>
              <a:rPr lang="en-US" dirty="0"/>
              <a:t>Addressing Health Disparities with Technology</a:t>
            </a:r>
          </a:p>
        </p:txBody>
      </p:sp>
      <p:pic>
        <p:nvPicPr>
          <p:cNvPr id="7" name="Image 0" descr="preencoded.png">
            <a:extLst>
              <a:ext uri="{FF2B5EF4-FFF2-40B4-BE49-F238E27FC236}">
                <a16:creationId xmlns:a16="http://schemas.microsoft.com/office/drawing/2014/main" id="{348247AE-AC24-F4D1-F150-2AAFF3A50BDB}"/>
              </a:ext>
            </a:extLst>
          </p:cNvPr>
          <p:cNvPicPr>
            <a:picLocks noGrp="1" noChangeAspect="1"/>
          </p:cNvPicPr>
          <p:nvPr>
            <p:ph type="pic" sz="quarter" idx="11"/>
          </p:nvPr>
        </p:nvPicPr>
        <p:blipFill>
          <a:blip r:embed="rId2"/>
          <a:srcRect t="10170" b="10170"/>
          <a:stretch>
            <a:fillRect/>
          </a:stretch>
        </p:blipFill>
        <p:spPr>
          <a:xfrm>
            <a:off x="8123238" y="1336675"/>
            <a:ext cx="3600450" cy="4302125"/>
          </a:xfrm>
          <a:prstGeom prst="rect">
            <a:avLst/>
          </a:prstGeom>
        </p:spPr>
      </p:pic>
      <p:pic>
        <p:nvPicPr>
          <p:cNvPr id="11" name="Content Placeholder 10">
            <a:extLst>
              <a:ext uri="{FF2B5EF4-FFF2-40B4-BE49-F238E27FC236}">
                <a16:creationId xmlns:a16="http://schemas.microsoft.com/office/drawing/2014/main" id="{197A77D4-EA7A-DC6A-8227-84DB38C51D86}"/>
              </a:ext>
            </a:extLst>
          </p:cNvPr>
          <p:cNvPicPr>
            <a:picLocks noGrp="1" noChangeAspect="1"/>
          </p:cNvPicPr>
          <p:nvPr>
            <p:ph sz="quarter" idx="10"/>
          </p:nvPr>
        </p:nvPicPr>
        <p:blipFill>
          <a:blip r:embed="rId3"/>
          <a:stretch>
            <a:fillRect/>
          </a:stretch>
        </p:blipFill>
        <p:spPr>
          <a:xfrm>
            <a:off x="995917" y="1336675"/>
            <a:ext cx="6374291" cy="4287838"/>
          </a:xfrm>
        </p:spPr>
      </p:pic>
    </p:spTree>
    <p:extLst>
      <p:ext uri="{BB962C8B-B14F-4D97-AF65-F5344CB8AC3E}">
        <p14:creationId xmlns:p14="http://schemas.microsoft.com/office/powerpoint/2010/main" val="42021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7E353-6905-C101-917A-B261451D80A4}"/>
              </a:ext>
            </a:extLst>
          </p:cNvPr>
          <p:cNvSpPr>
            <a:spLocks noGrp="1"/>
          </p:cNvSpPr>
          <p:nvPr>
            <p:ph type="title"/>
          </p:nvPr>
        </p:nvSpPr>
        <p:spPr/>
        <p:txBody>
          <a:bodyPr/>
          <a:lstStyle/>
          <a:p>
            <a:r>
              <a:rPr lang="en-US" dirty="0" err="1"/>
              <a:t>HealthConnect</a:t>
            </a:r>
            <a:r>
              <a:rPr lang="en-US" dirty="0"/>
              <a:t> Hubs – Gamified Challenges &amp; Smart Notifications</a:t>
            </a:r>
          </a:p>
        </p:txBody>
      </p:sp>
      <p:pic>
        <p:nvPicPr>
          <p:cNvPr id="8" name="Content Placeholder 7">
            <a:extLst>
              <a:ext uri="{FF2B5EF4-FFF2-40B4-BE49-F238E27FC236}">
                <a16:creationId xmlns:a16="http://schemas.microsoft.com/office/drawing/2014/main" id="{06394B7E-689C-D45C-7AB5-71BCF63C6955}"/>
              </a:ext>
            </a:extLst>
          </p:cNvPr>
          <p:cNvPicPr>
            <a:picLocks noGrp="1" noChangeAspect="1"/>
          </p:cNvPicPr>
          <p:nvPr>
            <p:ph sz="quarter" idx="10"/>
          </p:nvPr>
        </p:nvPicPr>
        <p:blipFill>
          <a:blip r:embed="rId2"/>
          <a:stretch>
            <a:fillRect/>
          </a:stretch>
        </p:blipFill>
        <p:spPr bwMode="auto">
          <a:xfrm>
            <a:off x="460375" y="3509099"/>
            <a:ext cx="184150" cy="133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0" descr="preencoded.png">
            <a:extLst>
              <a:ext uri="{FF2B5EF4-FFF2-40B4-BE49-F238E27FC236}">
                <a16:creationId xmlns:a16="http://schemas.microsoft.com/office/drawing/2014/main" id="{29F5E835-E049-A91E-3551-A2B993E51898}"/>
              </a:ext>
            </a:extLst>
          </p:cNvPr>
          <p:cNvPicPr>
            <a:picLocks noGrp="1" noChangeAspect="1"/>
          </p:cNvPicPr>
          <p:nvPr>
            <p:ph type="pic" sz="quarter" idx="11"/>
          </p:nvPr>
        </p:nvPicPr>
        <p:blipFill>
          <a:blip r:embed="rId3"/>
          <a:srcRect t="6643" b="6643"/>
          <a:stretch>
            <a:fillRect/>
          </a:stretch>
        </p:blipFill>
        <p:spPr>
          <a:xfrm>
            <a:off x="8123238" y="1219200"/>
            <a:ext cx="3600450" cy="4683125"/>
          </a:xfrm>
          <a:prstGeom prst="rect">
            <a:avLst/>
          </a:prstGeom>
        </p:spPr>
      </p:pic>
      <p:pic>
        <p:nvPicPr>
          <p:cNvPr id="10" name="Picture 9">
            <a:extLst>
              <a:ext uri="{FF2B5EF4-FFF2-40B4-BE49-F238E27FC236}">
                <a16:creationId xmlns:a16="http://schemas.microsoft.com/office/drawing/2014/main" id="{28A06F5D-7D45-59E7-A1D7-BC6FB8C61FC7}"/>
              </a:ext>
            </a:extLst>
          </p:cNvPr>
          <p:cNvPicPr>
            <a:picLocks noChangeAspect="1"/>
          </p:cNvPicPr>
          <p:nvPr/>
        </p:nvPicPr>
        <p:blipFill>
          <a:blip r:embed="rId2"/>
          <a:stretch>
            <a:fillRect/>
          </a:stretch>
        </p:blipFill>
        <p:spPr>
          <a:xfrm>
            <a:off x="415415" y="1213529"/>
            <a:ext cx="7306695" cy="4841831"/>
          </a:xfrm>
          <a:prstGeom prst="rect">
            <a:avLst/>
          </a:prstGeom>
        </p:spPr>
      </p:pic>
    </p:spTree>
    <p:extLst>
      <p:ext uri="{BB962C8B-B14F-4D97-AF65-F5344CB8AC3E}">
        <p14:creationId xmlns:p14="http://schemas.microsoft.com/office/powerpoint/2010/main" val="1566305086"/>
      </p:ext>
    </p:extLst>
  </p:cSld>
  <p:clrMapOvr>
    <a:masterClrMapping/>
  </p:clrMapOvr>
</p:sld>
</file>

<file path=ppt/theme/theme1.xml><?xml version="1.0" encoding="utf-8"?>
<a:theme xmlns:a="http://schemas.openxmlformats.org/drawingml/2006/main" name="Providence Leap Theme">
  <a:themeElements>
    <a:clrScheme name="Providence Pallette">
      <a:dk1>
        <a:srgbClr val="000000"/>
      </a:dk1>
      <a:lt1>
        <a:srgbClr val="FFFFFF"/>
      </a:lt1>
      <a:dk2>
        <a:srgbClr val="595959"/>
      </a:dk2>
      <a:lt2>
        <a:srgbClr val="E7E6E6"/>
      </a:lt2>
      <a:accent1>
        <a:srgbClr val="00338E"/>
      </a:accent1>
      <a:accent2>
        <a:srgbClr val="38892F"/>
      </a:accent2>
      <a:accent3>
        <a:srgbClr val="EAE5D0"/>
      </a:accent3>
      <a:accent4>
        <a:srgbClr val="988C7E"/>
      </a:accent4>
      <a:accent5>
        <a:srgbClr val="71243A"/>
      </a:accent5>
      <a:accent6>
        <a:srgbClr val="D59A5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oAutofit/>
      </a:bodyPr>
      <a:lstStyle>
        <a:defPPr marL="0" indent="0" algn="l">
          <a:lnSpc>
            <a:spcPts val="2100"/>
          </a:lnSpc>
          <a:spcAft>
            <a:spcPts val="900"/>
          </a:spcAft>
          <a:defRPr sz="1800" b="0" i="0">
            <a:latin typeface="+mn-lt"/>
          </a:defRPr>
        </a:defPPr>
      </a:lstStyle>
    </a:txDef>
  </a:objectDefaults>
  <a:extraClrSchemeLst/>
  <a:extLst>
    <a:ext uri="{05A4C25C-085E-4340-85A3-A5531E510DB2}">
      <thm15:themeFamily xmlns:thm15="http://schemas.microsoft.com/office/thememl/2012/main" name="Providence Leap Theme" id="{3E284830-D9FC-5A4F-9CB2-D036A4A36AF2}" vid="{4841947E-126E-E344-B9DB-D76BB5206D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d2b3e06-5356-4e4e-a863-6aacf34025c5">
      <Terms xmlns="http://schemas.microsoft.com/office/infopath/2007/PartnerControls"/>
    </lcf76f155ced4ddcb4097134ff3c332f>
    <TaxCatchAll xmlns="ec72f9cf-1e24-4ad7-9781-2415b269300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B9E6779B5708C438E7A45E188828D16" ma:contentTypeVersion="15" ma:contentTypeDescription="Create a new document." ma:contentTypeScope="" ma:versionID="a85956af4a37e75e5815ef7b9f883690">
  <xsd:schema xmlns:xsd="http://www.w3.org/2001/XMLSchema" xmlns:xs="http://www.w3.org/2001/XMLSchema" xmlns:p="http://schemas.microsoft.com/office/2006/metadata/properties" xmlns:ns2="ad2b3e06-5356-4e4e-a863-6aacf34025c5" xmlns:ns3="ec72f9cf-1e24-4ad7-9781-2415b2693002" targetNamespace="http://schemas.microsoft.com/office/2006/metadata/properties" ma:root="true" ma:fieldsID="74cb73119d476e1416102a3383f0a08f" ns2:_="" ns3:_="">
    <xsd:import namespace="ad2b3e06-5356-4e4e-a863-6aacf34025c5"/>
    <xsd:import namespace="ec72f9cf-1e24-4ad7-9781-2415b269300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2b3e06-5356-4e4e-a863-6aacf34025c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898b932-ec87-4f6e-a380-e59be69e9f7d"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72f9cf-1e24-4ad7-9781-2415b269300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52c1740c-25d1-42a6-98bd-edf0f832ca47}" ma:internalName="TaxCatchAll" ma:showField="CatchAllData" ma:web="ec72f9cf-1e24-4ad7-9781-2415b2693002">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35AAD1-614F-44EA-83F6-4CB161C1F137}">
  <ds:schemaRefs>
    <ds:schemaRef ds:uri="ad2b3e06-5356-4e4e-a863-6aacf34025c5"/>
    <ds:schemaRef ds:uri="http://purl.org/dc/terms/"/>
    <ds:schemaRef ds:uri="http://schemas.microsoft.com/office/2006/metadata/propertie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ec72f9cf-1e24-4ad7-9781-2415b2693002"/>
    <ds:schemaRef ds:uri="http://www.w3.org/XML/1998/namespace"/>
    <ds:schemaRef ds:uri="http://purl.org/dc/dcmitype/"/>
  </ds:schemaRefs>
</ds:datastoreItem>
</file>

<file path=customXml/itemProps2.xml><?xml version="1.0" encoding="utf-8"?>
<ds:datastoreItem xmlns:ds="http://schemas.openxmlformats.org/officeDocument/2006/customXml" ds:itemID="{50FAC286-DD08-4FFE-90A0-0DAD7B650434}">
  <ds:schemaRefs>
    <ds:schemaRef ds:uri="http://schemas.microsoft.com/sharepoint/v3/contenttype/forms"/>
  </ds:schemaRefs>
</ds:datastoreItem>
</file>

<file path=customXml/itemProps3.xml><?xml version="1.0" encoding="utf-8"?>
<ds:datastoreItem xmlns:ds="http://schemas.openxmlformats.org/officeDocument/2006/customXml" ds:itemID="{0774B1E1-727C-4292-BF1B-A863120B4253}">
  <ds:schemaRefs>
    <ds:schemaRef ds:uri="ad2b3e06-5356-4e4e-a863-6aacf34025c5"/>
    <ds:schemaRef ds:uri="ec72f9cf-1e24-4ad7-9781-2415b269300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Providence LEAP PowerPoint Theme 22 August 2024-V5</Template>
  <TotalTime>866</TotalTime>
  <Words>50</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Wingdings</vt:lpstr>
      <vt:lpstr>Arial Black</vt:lpstr>
      <vt:lpstr>Courier New</vt:lpstr>
      <vt:lpstr>Garamond</vt:lpstr>
      <vt:lpstr>Arial</vt:lpstr>
      <vt:lpstr>Providence Leap Theme</vt:lpstr>
      <vt:lpstr>Unity</vt:lpstr>
      <vt:lpstr>Addressing Health Disparities with Technology</vt:lpstr>
      <vt:lpstr>HealthConnect Hubs – Gamified Challenges &amp; Smart Notifications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Sanya Namdhari</dc:creator>
  <cp:lastModifiedBy>Shalini V</cp:lastModifiedBy>
  <cp:revision>4</cp:revision>
  <dcterms:created xsi:type="dcterms:W3CDTF">2024-07-01T20:40:40Z</dcterms:created>
  <dcterms:modified xsi:type="dcterms:W3CDTF">2024-10-02T16:12:00Z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0x0101007B9E6779B5708C438E7A45E188828D16</vt:lpwstr>
  </property>
  <property fmtid="{D5CDD505-2E9C-101B-9397-08002B2CF9AE}" pid="3" name="MediaServiceImageTags">
    <vt:lpwstr/>
  </property>
</Properties>
</file>