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67150"/>
            <a:ext cx="10312400" cy="5422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EB01E-81E9-BAB3-5192-58AEBE67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9" y="0"/>
            <a:ext cx="3355041" cy="891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83274"/>
            <a:ext cx="10312400" cy="5389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966E02-84C3-54B5-BC72-38FB1226B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2" y="25624"/>
            <a:ext cx="3799769" cy="10094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SHALINI V</dc:creator>
  <cp:lastModifiedBy>Shalini V</cp:lastModifiedBy>
  <cp:revision>1</cp:revision>
  <dcterms:created xsi:type="dcterms:W3CDTF">2024-10-20T15:53:40Z</dcterms:created>
  <dcterms:modified xsi:type="dcterms:W3CDTF">2024-10-20T15:56:49Z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2024-10-20T00:00:00Z</vt:filetime>
  </property>
  <property fmtid="{D5CDD505-2E9C-101B-9397-08002B2CF9AE}" pid="3" name="Producer">
    <vt:lpwstr>3-Heights(TM) PDF Security Shell 4.8.25.2 (http://www.pdf-tools.com)</vt:lpwstr>
  </property>
</Properties>
</file>