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2"/>
  </p:notesMasterIdLst>
  <p:sldIdLst>
    <p:sldId id="264" r:id="rId5"/>
    <p:sldId id="312" r:id="rId6"/>
    <p:sldId id="256" r:id="rId7"/>
    <p:sldId id="319" r:id="rId8"/>
    <p:sldId id="320" r:id="rId9"/>
    <p:sldId id="322" r:id="rId10"/>
    <p:sldId id="321" r:id="rId11"/>
    <p:sldId id="261" r:id="rId12"/>
    <p:sldId id="262" r:id="rId13"/>
    <p:sldId id="263" r:id="rId14"/>
    <p:sldId id="323" r:id="rId15"/>
    <p:sldId id="265" r:id="rId16"/>
    <p:sldId id="317" r:id="rId17"/>
    <p:sldId id="313" r:id="rId18"/>
    <p:sldId id="314" r:id="rId19"/>
    <p:sldId id="324" r:id="rId20"/>
    <p:sldId id="327" r:id="rId21"/>
    <p:sldId id="328" r:id="rId22"/>
    <p:sldId id="329" r:id="rId23"/>
    <p:sldId id="325" r:id="rId24"/>
    <p:sldId id="316" r:id="rId25"/>
    <p:sldId id="318" r:id="rId26"/>
    <p:sldId id="257" r:id="rId27"/>
    <p:sldId id="258" r:id="rId28"/>
    <p:sldId id="259" r:id="rId29"/>
    <p:sldId id="260" r:id="rId30"/>
    <p:sldId id="33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A8D27C-6D21-4307-AF01-94B74D61805E}">
          <p14:sldIdLst>
            <p14:sldId id="264"/>
            <p14:sldId id="312"/>
            <p14:sldId id="256"/>
            <p14:sldId id="319"/>
            <p14:sldId id="320"/>
            <p14:sldId id="322"/>
            <p14:sldId id="321"/>
            <p14:sldId id="261"/>
            <p14:sldId id="262"/>
            <p14:sldId id="263"/>
            <p14:sldId id="323"/>
            <p14:sldId id="265"/>
            <p14:sldId id="317"/>
            <p14:sldId id="313"/>
            <p14:sldId id="314"/>
            <p14:sldId id="324"/>
            <p14:sldId id="327"/>
            <p14:sldId id="328"/>
            <p14:sldId id="329"/>
            <p14:sldId id="325"/>
            <p14:sldId id="316"/>
            <p14:sldId id="318"/>
            <p14:sldId id="257"/>
            <p14:sldId id="258"/>
            <p14:sldId id="259"/>
            <p14:sldId id="260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32212-FB92-44E5-A002-205F45C9FE15}" v="1927" dt="2022-07-02T11:40:21.5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ba Saha" userId="a84b5c94bbfefad2" providerId="LiveId" clId="{0E607482-3207-4DC0-B5EA-EB8B4BACDBAA}"/>
    <pc:docChg chg="undo redo custSel addSld delSld modSld sldOrd">
      <pc:chgData name="Dhruba Saha" userId="a84b5c94bbfefad2" providerId="LiveId" clId="{0E607482-3207-4DC0-B5EA-EB8B4BACDBAA}" dt="2022-06-23T06:42:56.629" v="261" actId="2711"/>
      <pc:docMkLst>
        <pc:docMk/>
      </pc:docMkLst>
      <pc:sldChg chg="modSp add del mod">
        <pc:chgData name="Dhruba Saha" userId="a84b5c94bbfefad2" providerId="LiveId" clId="{0E607482-3207-4DC0-B5EA-EB8B4BACDBAA}" dt="2022-06-23T06:28:54.247" v="149" actId="255"/>
        <pc:sldMkLst>
          <pc:docMk/>
          <pc:sldMk cId="0" sldId="256"/>
        </pc:sldMkLst>
        <pc:spChg chg="mod">
          <ac:chgData name="Dhruba Saha" userId="a84b5c94bbfefad2" providerId="LiveId" clId="{0E607482-3207-4DC0-B5EA-EB8B4BACDBAA}" dt="2022-06-23T06:28:54.247" v="149" actId="255"/>
          <ac:spMkLst>
            <pc:docMk/>
            <pc:sldMk cId="0" sldId="256"/>
            <ac:spMk id="130" creationId="{00000000-0000-0000-0000-000000000000}"/>
          </ac:spMkLst>
        </pc:spChg>
      </pc:sldChg>
      <pc:sldChg chg="modSp add del mod">
        <pc:chgData name="Dhruba Saha" userId="a84b5c94bbfefad2" providerId="LiveId" clId="{0E607482-3207-4DC0-B5EA-EB8B4BACDBAA}" dt="2022-06-23T03:55:27.197" v="113" actId="47"/>
        <pc:sldMkLst>
          <pc:docMk/>
          <pc:sldMk cId="162317638" sldId="256"/>
        </pc:sldMkLst>
        <pc:spChg chg="mod">
          <ac:chgData name="Dhruba Saha" userId="a84b5c94bbfefad2" providerId="LiveId" clId="{0E607482-3207-4DC0-B5EA-EB8B4BACDBAA}" dt="2022-06-23T03:55:21.764" v="110" actId="27636"/>
          <ac:spMkLst>
            <pc:docMk/>
            <pc:sldMk cId="162317638" sldId="256"/>
            <ac:spMk id="2" creationId="{00000000-0000-0000-0000-000000000000}"/>
          </ac:spMkLst>
        </pc:spChg>
        <pc:spChg chg="mod">
          <ac:chgData name="Dhruba Saha" userId="a84b5c94bbfefad2" providerId="LiveId" clId="{0E607482-3207-4DC0-B5EA-EB8B4BACDBAA}" dt="2022-06-23T03:55:21.764" v="111" actId="27636"/>
          <ac:spMkLst>
            <pc:docMk/>
            <pc:sldMk cId="162317638" sldId="256"/>
            <ac:spMk id="3" creationId="{00000000-0000-0000-0000-000000000000}"/>
          </ac:spMkLst>
        </pc:spChg>
      </pc:sldChg>
      <pc:sldChg chg="modSp add mod">
        <pc:chgData name="Dhruba Saha" userId="a84b5c94bbfefad2" providerId="LiveId" clId="{0E607482-3207-4DC0-B5EA-EB8B4BACDBAA}" dt="2022-06-23T03:55:21.780" v="112" actId="27636"/>
        <pc:sldMkLst>
          <pc:docMk/>
          <pc:sldMk cId="435112977" sldId="257"/>
        </pc:sldMkLst>
        <pc:spChg chg="mod">
          <ac:chgData name="Dhruba Saha" userId="a84b5c94bbfefad2" providerId="LiveId" clId="{0E607482-3207-4DC0-B5EA-EB8B4BACDBAA}" dt="2022-06-23T03:55:21.780" v="112" actId="27636"/>
          <ac:spMkLst>
            <pc:docMk/>
            <pc:sldMk cId="435112977" sldId="257"/>
            <ac:spMk id="4" creationId="{00000000-0000-0000-0000-000000000000}"/>
          </ac:spMkLst>
        </pc:spChg>
      </pc:sldChg>
      <pc:sldChg chg="add">
        <pc:chgData name="Dhruba Saha" userId="a84b5c94bbfefad2" providerId="LiveId" clId="{0E607482-3207-4DC0-B5EA-EB8B4BACDBAA}" dt="2022-06-23T03:55:21.701" v="109"/>
        <pc:sldMkLst>
          <pc:docMk/>
          <pc:sldMk cId="1372211328" sldId="258"/>
        </pc:sldMkLst>
      </pc:sldChg>
      <pc:sldChg chg="add">
        <pc:chgData name="Dhruba Saha" userId="a84b5c94bbfefad2" providerId="LiveId" clId="{0E607482-3207-4DC0-B5EA-EB8B4BACDBAA}" dt="2022-06-23T03:55:21.701" v="109"/>
        <pc:sldMkLst>
          <pc:docMk/>
          <pc:sldMk cId="4155467603" sldId="259"/>
        </pc:sldMkLst>
      </pc:sldChg>
      <pc:sldChg chg="add">
        <pc:chgData name="Dhruba Saha" userId="a84b5c94bbfefad2" providerId="LiveId" clId="{0E607482-3207-4DC0-B5EA-EB8B4BACDBAA}" dt="2022-06-23T03:55:21.701" v="109"/>
        <pc:sldMkLst>
          <pc:docMk/>
          <pc:sldMk cId="3422211316" sldId="260"/>
        </pc:sldMkLst>
      </pc:sldChg>
      <pc:sldChg chg="modSp add del mod setBg modNotes">
        <pc:chgData name="Dhruba Saha" userId="a84b5c94bbfefad2" providerId="LiveId" clId="{0E607482-3207-4DC0-B5EA-EB8B4BACDBAA}" dt="2022-06-23T06:37:47.349" v="199" actId="2711"/>
        <pc:sldMkLst>
          <pc:docMk/>
          <pc:sldMk cId="0" sldId="261"/>
        </pc:sldMkLst>
        <pc:spChg chg="mod">
          <ac:chgData name="Dhruba Saha" userId="a84b5c94bbfefad2" providerId="LiveId" clId="{0E607482-3207-4DC0-B5EA-EB8B4BACDBAA}" dt="2022-06-23T06:37:47.349" v="199" actId="2711"/>
          <ac:spMkLst>
            <pc:docMk/>
            <pc:sldMk cId="0" sldId="261"/>
            <ac:spMk id="159" creationId="{00000000-0000-0000-0000-000000000000}"/>
          </ac:spMkLst>
        </pc:spChg>
        <pc:spChg chg="mod">
          <ac:chgData name="Dhruba Saha" userId="a84b5c94bbfefad2" providerId="LiveId" clId="{0E607482-3207-4DC0-B5EA-EB8B4BACDBAA}" dt="2022-06-23T06:36:32.810" v="192" actId="2711"/>
          <ac:spMkLst>
            <pc:docMk/>
            <pc:sldMk cId="0" sldId="261"/>
            <ac:spMk id="160" creationId="{00000000-0000-0000-0000-000000000000}"/>
          </ac:spMkLst>
        </pc:spChg>
        <pc:spChg chg="mod">
          <ac:chgData name="Dhruba Saha" userId="a84b5c94bbfefad2" providerId="LiveId" clId="{0E607482-3207-4DC0-B5EA-EB8B4BACDBAA}" dt="2022-06-23T06:36:32.810" v="192" actId="2711"/>
          <ac:spMkLst>
            <pc:docMk/>
            <pc:sldMk cId="0" sldId="261"/>
            <ac:spMk id="161" creationId="{00000000-0000-0000-0000-000000000000}"/>
          </ac:spMkLst>
        </pc:spChg>
        <pc:spChg chg="mod">
          <ac:chgData name="Dhruba Saha" userId="a84b5c94bbfefad2" providerId="LiveId" clId="{0E607482-3207-4DC0-B5EA-EB8B4BACDBAA}" dt="2022-06-23T06:36:32.810" v="192" actId="2711"/>
          <ac:spMkLst>
            <pc:docMk/>
            <pc:sldMk cId="0" sldId="261"/>
            <ac:spMk id="162" creationId="{00000000-0000-0000-0000-000000000000}"/>
          </ac:spMkLst>
        </pc:spChg>
        <pc:spChg chg="mod">
          <ac:chgData name="Dhruba Saha" userId="a84b5c94bbfefad2" providerId="LiveId" clId="{0E607482-3207-4DC0-B5EA-EB8B4BACDBAA}" dt="2022-06-23T06:36:32.810" v="192" actId="2711"/>
          <ac:spMkLst>
            <pc:docMk/>
            <pc:sldMk cId="0" sldId="261"/>
            <ac:spMk id="163" creationId="{00000000-0000-0000-0000-000000000000}"/>
          </ac:spMkLst>
        </pc:spChg>
      </pc:sldChg>
      <pc:sldChg chg="modSp add del mod">
        <pc:chgData name="Dhruba Saha" userId="a84b5c94bbfefad2" providerId="LiveId" clId="{0E607482-3207-4DC0-B5EA-EB8B4BACDBAA}" dt="2022-06-23T06:38:35.327" v="226" actId="5793"/>
        <pc:sldMkLst>
          <pc:docMk/>
          <pc:sldMk cId="0" sldId="262"/>
        </pc:sldMkLst>
        <pc:spChg chg="mod">
          <ac:chgData name="Dhruba Saha" userId="a84b5c94bbfefad2" providerId="LiveId" clId="{0E607482-3207-4DC0-B5EA-EB8B4BACDBAA}" dt="2022-06-23T06:37:47.978" v="200" actId="2711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Dhruba Saha" userId="a84b5c94bbfefad2" providerId="LiveId" clId="{0E607482-3207-4DC0-B5EA-EB8B4BACDBAA}" dt="2022-06-23T06:38:35.327" v="226" actId="5793"/>
          <ac:spMkLst>
            <pc:docMk/>
            <pc:sldMk cId="0" sldId="262"/>
            <ac:spMk id="169" creationId="{00000000-0000-0000-0000-000000000000}"/>
          </ac:spMkLst>
        </pc:spChg>
      </pc:sldChg>
      <pc:sldChg chg="modSp add del mod">
        <pc:chgData name="Dhruba Saha" userId="a84b5c94bbfefad2" providerId="LiveId" clId="{0E607482-3207-4DC0-B5EA-EB8B4BACDBAA}" dt="2022-06-23T06:40:34.931" v="230" actId="2711"/>
        <pc:sldMkLst>
          <pc:docMk/>
          <pc:sldMk cId="0" sldId="263"/>
        </pc:sldMkLst>
        <pc:spChg chg="mod">
          <ac:chgData name="Dhruba Saha" userId="a84b5c94bbfefad2" providerId="LiveId" clId="{0E607482-3207-4DC0-B5EA-EB8B4BACDBAA}" dt="2022-06-23T06:40:34.931" v="230" actId="2711"/>
          <ac:spMkLst>
            <pc:docMk/>
            <pc:sldMk cId="0" sldId="263"/>
            <ac:spMk id="174" creationId="{00000000-0000-0000-0000-000000000000}"/>
          </ac:spMkLst>
        </pc:spChg>
        <pc:spChg chg="mod">
          <ac:chgData name="Dhruba Saha" userId="a84b5c94bbfefad2" providerId="LiveId" clId="{0E607482-3207-4DC0-B5EA-EB8B4BACDBAA}" dt="2022-06-23T06:40:27.555" v="229" actId="1076"/>
          <ac:spMkLst>
            <pc:docMk/>
            <pc:sldMk cId="0" sldId="263"/>
            <ac:spMk id="175" creationId="{00000000-0000-0000-0000-000000000000}"/>
          </ac:spMkLst>
        </pc:spChg>
      </pc:sldChg>
      <pc:sldChg chg="modSp mod">
        <pc:chgData name="Dhruba Saha" userId="a84b5c94bbfefad2" providerId="LiveId" clId="{0E607482-3207-4DC0-B5EA-EB8B4BACDBAA}" dt="2022-06-23T06:27:29.013" v="143" actId="20577"/>
        <pc:sldMkLst>
          <pc:docMk/>
          <pc:sldMk cId="42028081" sldId="264"/>
        </pc:sldMkLst>
        <pc:spChg chg="mod">
          <ac:chgData name="Dhruba Saha" userId="a84b5c94bbfefad2" providerId="LiveId" clId="{0E607482-3207-4DC0-B5EA-EB8B4BACDBAA}" dt="2022-06-23T06:27:29.013" v="143" actId="20577"/>
          <ac:spMkLst>
            <pc:docMk/>
            <pc:sldMk cId="42028081" sldId="264"/>
            <ac:spMk id="3" creationId="{C8722DDC-8EEE-4A06-8DFE-B44871EAA2CF}"/>
          </ac:spMkLst>
        </pc:spChg>
      </pc:sldChg>
      <pc:sldChg chg="modSp add del mod setBg modNotes">
        <pc:chgData name="Dhruba Saha" userId="a84b5c94bbfefad2" providerId="LiveId" clId="{0E607482-3207-4DC0-B5EA-EB8B4BACDBAA}" dt="2022-06-23T06:42:56.629" v="261" actId="2711"/>
        <pc:sldMkLst>
          <pc:docMk/>
          <pc:sldMk cId="0" sldId="265"/>
        </pc:sldMkLst>
        <pc:spChg chg="mod">
          <ac:chgData name="Dhruba Saha" userId="a84b5c94bbfefad2" providerId="LiveId" clId="{0E607482-3207-4DC0-B5EA-EB8B4BACDBAA}" dt="2022-06-23T06:42:56.629" v="261" actId="2711"/>
          <ac:spMkLst>
            <pc:docMk/>
            <pc:sldMk cId="0" sldId="265"/>
            <ac:spMk id="191" creationId="{00000000-0000-0000-0000-000000000000}"/>
          </ac:spMkLst>
        </pc:spChg>
        <pc:spChg chg="mod">
          <ac:chgData name="Dhruba Saha" userId="a84b5c94bbfefad2" providerId="LiveId" clId="{0E607482-3207-4DC0-B5EA-EB8B4BACDBAA}" dt="2022-06-23T06:42:51.224" v="260" actId="2711"/>
          <ac:spMkLst>
            <pc:docMk/>
            <pc:sldMk cId="0" sldId="265"/>
            <ac:spMk id="192" creationId="{00000000-0000-0000-0000-000000000000}"/>
          </ac:spMkLst>
        </pc:spChg>
      </pc:sldChg>
      <pc:sldChg chg="modSp">
        <pc:chgData name="Dhruba Saha" userId="a84b5c94bbfefad2" providerId="LiveId" clId="{0E607482-3207-4DC0-B5EA-EB8B4BACDBAA}" dt="2022-06-23T06:26:29.464" v="117"/>
        <pc:sldMkLst>
          <pc:docMk/>
          <pc:sldMk cId="3192257811" sldId="312"/>
        </pc:sldMkLst>
        <pc:graphicFrameChg chg="mod">
          <ac:chgData name="Dhruba Saha" userId="a84b5c94bbfefad2" providerId="LiveId" clId="{0E607482-3207-4DC0-B5EA-EB8B4BACDBAA}" dt="2022-06-23T06:26:29.464" v="117"/>
          <ac:graphicFrameMkLst>
            <pc:docMk/>
            <pc:sldMk cId="3192257811" sldId="312"/>
            <ac:graphicFrameMk id="4" creationId="{59F5A1AC-D08D-42AE-B94A-1CAFB517D846}"/>
          </ac:graphicFrameMkLst>
        </pc:graphicFrameChg>
      </pc:sldChg>
      <pc:sldChg chg="modSp mod">
        <pc:chgData name="Dhruba Saha" userId="a84b5c94bbfefad2" providerId="LiveId" clId="{0E607482-3207-4DC0-B5EA-EB8B4BACDBAA}" dt="2022-06-23T03:54:42.919" v="103" actId="20577"/>
        <pc:sldMkLst>
          <pc:docMk/>
          <pc:sldMk cId="311238762" sldId="313"/>
        </pc:sldMkLst>
        <pc:spChg chg="mod">
          <ac:chgData name="Dhruba Saha" userId="a84b5c94bbfefad2" providerId="LiveId" clId="{0E607482-3207-4DC0-B5EA-EB8B4BACDBAA}" dt="2022-06-23T03:54:42.919" v="103" actId="20577"/>
          <ac:spMkLst>
            <pc:docMk/>
            <pc:sldMk cId="311238762" sldId="313"/>
            <ac:spMk id="4" creationId="{1CEBE809-657B-AD0F-42B2-87F88EE5DF4D}"/>
          </ac:spMkLst>
        </pc:spChg>
      </pc:sldChg>
      <pc:sldChg chg="modSp mod">
        <pc:chgData name="Dhruba Saha" userId="a84b5c94bbfefad2" providerId="LiveId" clId="{0E607482-3207-4DC0-B5EA-EB8B4BACDBAA}" dt="2022-06-23T03:54:32.480" v="99" actId="20577"/>
        <pc:sldMkLst>
          <pc:docMk/>
          <pc:sldMk cId="4216021298" sldId="314"/>
        </pc:sldMkLst>
        <pc:spChg chg="mod">
          <ac:chgData name="Dhruba Saha" userId="a84b5c94bbfefad2" providerId="LiveId" clId="{0E607482-3207-4DC0-B5EA-EB8B4BACDBAA}" dt="2022-06-23T03:54:32.480" v="99" actId="20577"/>
          <ac:spMkLst>
            <pc:docMk/>
            <pc:sldMk cId="4216021298" sldId="314"/>
            <ac:spMk id="4" creationId="{FB337C83-0AED-03D0-62AF-E5395C66E027}"/>
          </ac:spMkLst>
        </pc:spChg>
      </pc:sldChg>
      <pc:sldChg chg="modSp mod">
        <pc:chgData name="Dhruba Saha" userId="a84b5c94bbfefad2" providerId="LiveId" clId="{0E607482-3207-4DC0-B5EA-EB8B4BACDBAA}" dt="2022-06-23T03:54:53.383" v="108" actId="20577"/>
        <pc:sldMkLst>
          <pc:docMk/>
          <pc:sldMk cId="4099860819" sldId="315"/>
        </pc:sldMkLst>
        <pc:spChg chg="mod">
          <ac:chgData name="Dhruba Saha" userId="a84b5c94bbfefad2" providerId="LiveId" clId="{0E607482-3207-4DC0-B5EA-EB8B4BACDBAA}" dt="2022-06-23T03:54:53.383" v="108" actId="20577"/>
          <ac:spMkLst>
            <pc:docMk/>
            <pc:sldMk cId="4099860819" sldId="315"/>
            <ac:spMk id="4" creationId="{7C68EB6E-4585-9F37-AB54-FCBC4D5BDB4E}"/>
          </ac:spMkLst>
        </pc:spChg>
      </pc:sldChg>
      <pc:sldChg chg="modSp mod">
        <pc:chgData name="Dhruba Saha" userId="a84b5c94bbfefad2" providerId="LiveId" clId="{0E607482-3207-4DC0-B5EA-EB8B4BACDBAA}" dt="2022-06-23T03:54:10.169" v="76" actId="20577"/>
        <pc:sldMkLst>
          <pc:docMk/>
          <pc:sldMk cId="3305673203" sldId="316"/>
        </pc:sldMkLst>
        <pc:spChg chg="mod">
          <ac:chgData name="Dhruba Saha" userId="a84b5c94bbfefad2" providerId="LiveId" clId="{0E607482-3207-4DC0-B5EA-EB8B4BACDBAA}" dt="2022-06-23T03:54:10.169" v="76" actId="20577"/>
          <ac:spMkLst>
            <pc:docMk/>
            <pc:sldMk cId="3305673203" sldId="316"/>
            <ac:spMk id="4" creationId="{43FE1927-618B-B624-11A0-1CC7B7D1A57C}"/>
          </ac:spMkLst>
        </pc:spChg>
      </pc:sldChg>
      <pc:sldChg chg="modSp new mod ord">
        <pc:chgData name="Dhruba Saha" userId="a84b5c94bbfefad2" providerId="LiveId" clId="{0E607482-3207-4DC0-B5EA-EB8B4BACDBAA}" dt="2022-06-23T03:54:18.417" v="81" actId="20577"/>
        <pc:sldMkLst>
          <pc:docMk/>
          <pc:sldMk cId="23177650" sldId="317"/>
        </pc:sldMkLst>
        <pc:spChg chg="mod">
          <ac:chgData name="Dhruba Saha" userId="a84b5c94bbfefad2" providerId="LiveId" clId="{0E607482-3207-4DC0-B5EA-EB8B4BACDBAA}" dt="2022-06-23T03:51:41.737" v="6" actId="113"/>
          <ac:spMkLst>
            <pc:docMk/>
            <pc:sldMk cId="23177650" sldId="317"/>
            <ac:spMk id="2" creationId="{55B8D42C-4165-3799-9B70-0E5599EADED5}"/>
          </ac:spMkLst>
        </pc:spChg>
        <pc:spChg chg="mod">
          <ac:chgData name="Dhruba Saha" userId="a84b5c94bbfefad2" providerId="LiveId" clId="{0E607482-3207-4DC0-B5EA-EB8B4BACDBAA}" dt="2022-06-23T03:54:18.417" v="81" actId="20577"/>
          <ac:spMkLst>
            <pc:docMk/>
            <pc:sldMk cId="23177650" sldId="317"/>
            <ac:spMk id="3" creationId="{E16786C3-1768-159C-864D-904F3580C823}"/>
          </ac:spMkLst>
        </pc:spChg>
      </pc:sldChg>
      <pc:sldChg chg="modSp add mod ord">
        <pc:chgData name="Dhruba Saha" userId="a84b5c94bbfefad2" providerId="LiveId" clId="{0E607482-3207-4DC0-B5EA-EB8B4BACDBAA}" dt="2022-06-23T03:53:57.904" v="63" actId="20577"/>
        <pc:sldMkLst>
          <pc:docMk/>
          <pc:sldMk cId="709573436" sldId="318"/>
        </pc:sldMkLst>
        <pc:spChg chg="mod">
          <ac:chgData name="Dhruba Saha" userId="a84b5c94bbfefad2" providerId="LiveId" clId="{0E607482-3207-4DC0-B5EA-EB8B4BACDBAA}" dt="2022-06-23T03:53:38.387" v="32" actId="20577"/>
          <ac:spMkLst>
            <pc:docMk/>
            <pc:sldMk cId="709573436" sldId="318"/>
            <ac:spMk id="2" creationId="{55B8D42C-4165-3799-9B70-0E5599EADED5}"/>
          </ac:spMkLst>
        </pc:spChg>
        <pc:spChg chg="mod">
          <ac:chgData name="Dhruba Saha" userId="a84b5c94bbfefad2" providerId="LiveId" clId="{0E607482-3207-4DC0-B5EA-EB8B4BACDBAA}" dt="2022-06-23T03:53:57.904" v="63" actId="20577"/>
          <ac:spMkLst>
            <pc:docMk/>
            <pc:sldMk cId="709573436" sldId="318"/>
            <ac:spMk id="3" creationId="{E16786C3-1768-159C-864D-904F3580C823}"/>
          </ac:spMkLst>
        </pc:spChg>
      </pc:sldChg>
      <pc:sldChg chg="add del">
        <pc:chgData name="Dhruba Saha" userId="a84b5c94bbfefad2" providerId="LiveId" clId="{0E607482-3207-4DC0-B5EA-EB8B4BACDBAA}" dt="2022-06-23T03:53:06.731" v="15"/>
        <pc:sldMkLst>
          <pc:docMk/>
          <pc:sldMk cId="3364097617" sldId="318"/>
        </pc:sldMkLst>
      </pc:sldChg>
      <pc:sldChg chg="modSp add del mod">
        <pc:chgData name="Dhruba Saha" userId="a84b5c94bbfefad2" providerId="LiveId" clId="{0E607482-3207-4DC0-B5EA-EB8B4BACDBAA}" dt="2022-06-23T06:31:50.977" v="164" actId="12"/>
        <pc:sldMkLst>
          <pc:docMk/>
          <pc:sldMk cId="0" sldId="319"/>
        </pc:sldMkLst>
        <pc:spChg chg="mod">
          <ac:chgData name="Dhruba Saha" userId="a84b5c94bbfefad2" providerId="LiveId" clId="{0E607482-3207-4DC0-B5EA-EB8B4BACDBAA}" dt="2022-06-23T06:30:25.587" v="157" actId="2711"/>
          <ac:spMkLst>
            <pc:docMk/>
            <pc:sldMk cId="0" sldId="319"/>
            <ac:spMk id="135" creationId="{00000000-0000-0000-0000-000000000000}"/>
          </ac:spMkLst>
        </pc:spChg>
        <pc:spChg chg="mod">
          <ac:chgData name="Dhruba Saha" userId="a84b5c94bbfefad2" providerId="LiveId" clId="{0E607482-3207-4DC0-B5EA-EB8B4BACDBAA}" dt="2022-06-23T06:31:50.977" v="164" actId="12"/>
          <ac:spMkLst>
            <pc:docMk/>
            <pc:sldMk cId="0" sldId="319"/>
            <ac:spMk id="136" creationId="{00000000-0000-0000-0000-000000000000}"/>
          </ac:spMkLst>
        </pc:spChg>
      </pc:sldChg>
      <pc:sldChg chg="modSp add del mod">
        <pc:chgData name="Dhruba Saha" userId="a84b5c94bbfefad2" providerId="LiveId" clId="{0E607482-3207-4DC0-B5EA-EB8B4BACDBAA}" dt="2022-06-23T06:34:29.736" v="177" actId="2711"/>
        <pc:sldMkLst>
          <pc:docMk/>
          <pc:sldMk cId="0" sldId="320"/>
        </pc:sldMkLst>
        <pc:spChg chg="mod">
          <ac:chgData name="Dhruba Saha" userId="a84b5c94bbfefad2" providerId="LiveId" clId="{0E607482-3207-4DC0-B5EA-EB8B4BACDBAA}" dt="2022-06-23T06:34:25.022" v="176" actId="2711"/>
          <ac:spMkLst>
            <pc:docMk/>
            <pc:sldMk cId="0" sldId="320"/>
            <ac:spMk id="141" creationId="{00000000-0000-0000-0000-000000000000}"/>
          </ac:spMkLst>
        </pc:spChg>
        <pc:spChg chg="mod">
          <ac:chgData name="Dhruba Saha" userId="a84b5c94bbfefad2" providerId="LiveId" clId="{0E607482-3207-4DC0-B5EA-EB8B4BACDBAA}" dt="2022-06-23T06:34:29.736" v="177" actId="2711"/>
          <ac:spMkLst>
            <pc:docMk/>
            <pc:sldMk cId="0" sldId="320"/>
            <ac:spMk id="142" creationId="{00000000-0000-0000-0000-000000000000}"/>
          </ac:spMkLst>
        </pc:spChg>
      </pc:sldChg>
      <pc:sldChg chg="modSp add del mod">
        <pc:chgData name="Dhruba Saha" userId="a84b5c94bbfefad2" providerId="LiveId" clId="{0E607482-3207-4DC0-B5EA-EB8B4BACDBAA}" dt="2022-06-23T06:35:12.419" v="181" actId="2711"/>
        <pc:sldMkLst>
          <pc:docMk/>
          <pc:sldMk cId="0" sldId="321"/>
        </pc:sldMkLst>
        <pc:spChg chg="mod">
          <ac:chgData name="Dhruba Saha" userId="a84b5c94bbfefad2" providerId="LiveId" clId="{0E607482-3207-4DC0-B5EA-EB8B4BACDBAA}" dt="2022-06-23T06:35:12.419" v="181" actId="2711"/>
          <ac:spMkLst>
            <pc:docMk/>
            <pc:sldMk cId="0" sldId="321"/>
            <ac:spMk id="147" creationId="{00000000-0000-0000-0000-000000000000}"/>
          </ac:spMkLst>
        </pc:spChg>
        <pc:spChg chg="mod">
          <ac:chgData name="Dhruba Saha" userId="a84b5c94bbfefad2" providerId="LiveId" clId="{0E607482-3207-4DC0-B5EA-EB8B4BACDBAA}" dt="2022-06-23T06:35:07.635" v="180" actId="2711"/>
          <ac:spMkLst>
            <pc:docMk/>
            <pc:sldMk cId="0" sldId="321"/>
            <ac:spMk id="148" creationId="{00000000-0000-0000-0000-000000000000}"/>
          </ac:spMkLst>
        </pc:spChg>
      </pc:sldChg>
      <pc:sldChg chg="modSp add del mod">
        <pc:chgData name="Dhruba Saha" userId="a84b5c94bbfefad2" providerId="LiveId" clId="{0E607482-3207-4DC0-B5EA-EB8B4BACDBAA}" dt="2022-06-23T06:35:25.687" v="183" actId="2711"/>
        <pc:sldMkLst>
          <pc:docMk/>
          <pc:sldMk cId="0" sldId="322"/>
        </pc:sldMkLst>
        <pc:spChg chg="mod">
          <ac:chgData name="Dhruba Saha" userId="a84b5c94bbfefad2" providerId="LiveId" clId="{0E607482-3207-4DC0-B5EA-EB8B4BACDBAA}" dt="2022-06-23T06:35:20.130" v="182" actId="2711"/>
          <ac:spMkLst>
            <pc:docMk/>
            <pc:sldMk cId="0" sldId="322"/>
            <ac:spMk id="153" creationId="{00000000-0000-0000-0000-000000000000}"/>
          </ac:spMkLst>
        </pc:spChg>
        <pc:spChg chg="mod">
          <ac:chgData name="Dhruba Saha" userId="a84b5c94bbfefad2" providerId="LiveId" clId="{0E607482-3207-4DC0-B5EA-EB8B4BACDBAA}" dt="2022-06-23T06:35:25.687" v="183" actId="2711"/>
          <ac:spMkLst>
            <pc:docMk/>
            <pc:sldMk cId="0" sldId="322"/>
            <ac:spMk id="154" creationId="{00000000-0000-0000-0000-000000000000}"/>
          </ac:spMkLst>
        </pc:spChg>
      </pc:sldChg>
      <pc:sldChg chg="modSp add del mod">
        <pc:chgData name="Dhruba Saha" userId="a84b5c94bbfefad2" providerId="LiveId" clId="{0E607482-3207-4DC0-B5EA-EB8B4BACDBAA}" dt="2022-06-23T06:42:39.688" v="259" actId="1076"/>
        <pc:sldMkLst>
          <pc:docMk/>
          <pc:sldMk cId="0" sldId="323"/>
        </pc:sldMkLst>
        <pc:spChg chg="mod">
          <ac:chgData name="Dhruba Saha" userId="a84b5c94bbfefad2" providerId="LiveId" clId="{0E607482-3207-4DC0-B5EA-EB8B4BACDBAA}" dt="2022-06-23T06:41:06.305" v="233" actId="1076"/>
          <ac:spMkLst>
            <pc:docMk/>
            <pc:sldMk cId="0" sldId="323"/>
            <ac:spMk id="180" creationId="{00000000-0000-0000-0000-000000000000}"/>
          </ac:spMkLst>
        </pc:spChg>
        <pc:spChg chg="mod">
          <ac:chgData name="Dhruba Saha" userId="a84b5c94bbfefad2" providerId="LiveId" clId="{0E607482-3207-4DC0-B5EA-EB8B4BACDBAA}" dt="2022-06-23T06:41:19.981" v="251" actId="20577"/>
          <ac:spMkLst>
            <pc:docMk/>
            <pc:sldMk cId="0" sldId="323"/>
            <ac:spMk id="181" creationId="{00000000-0000-0000-0000-000000000000}"/>
          </ac:spMkLst>
        </pc:spChg>
        <pc:spChg chg="mod">
          <ac:chgData name="Dhruba Saha" userId="a84b5c94bbfefad2" providerId="LiveId" clId="{0E607482-3207-4DC0-B5EA-EB8B4BACDBAA}" dt="2022-06-23T06:40:52.800" v="231" actId="2711"/>
          <ac:spMkLst>
            <pc:docMk/>
            <pc:sldMk cId="0" sldId="323"/>
            <ac:spMk id="184" creationId="{00000000-0000-0000-0000-000000000000}"/>
          </ac:spMkLst>
        </pc:spChg>
        <pc:spChg chg="mod">
          <ac:chgData name="Dhruba Saha" userId="a84b5c94bbfefad2" providerId="LiveId" clId="{0E607482-3207-4DC0-B5EA-EB8B4BACDBAA}" dt="2022-06-23T06:40:52.800" v="231" actId="2711"/>
          <ac:spMkLst>
            <pc:docMk/>
            <pc:sldMk cId="0" sldId="323"/>
            <ac:spMk id="185" creationId="{00000000-0000-0000-0000-000000000000}"/>
          </ac:spMkLst>
        </pc:spChg>
        <pc:spChg chg="mod">
          <ac:chgData name="Dhruba Saha" userId="a84b5c94bbfefad2" providerId="LiveId" clId="{0E607482-3207-4DC0-B5EA-EB8B4BACDBAA}" dt="2022-06-23T06:42:20.772" v="257" actId="20577"/>
          <ac:spMkLst>
            <pc:docMk/>
            <pc:sldMk cId="0" sldId="323"/>
            <ac:spMk id="186" creationId="{00000000-0000-0000-0000-000000000000}"/>
          </ac:spMkLst>
        </pc:spChg>
        <pc:grpChg chg="mod">
          <ac:chgData name="Dhruba Saha" userId="a84b5c94bbfefad2" providerId="LiveId" clId="{0E607482-3207-4DC0-B5EA-EB8B4BACDBAA}" dt="2022-06-23T06:42:39.688" v="259" actId="1076"/>
          <ac:grpSpMkLst>
            <pc:docMk/>
            <pc:sldMk cId="0" sldId="323"/>
            <ac:grpSpMk id="182" creationId="{00000000-0000-0000-0000-000000000000}"/>
          </ac:grpSpMkLst>
        </pc:grpChg>
      </pc:sldChg>
    </pc:docChg>
  </pc:docChgLst>
  <pc:docChgLst>
    <pc:chgData name="Dhruba Saha" userId="a84b5c94bbfefad2" providerId="LiveId" clId="{2E332212-FB92-44E5-A002-205F45C9FE15}"/>
    <pc:docChg chg="undo redo custSel addSld delSld modSld sldOrd modMainMaster addSection delSection modSection">
      <pc:chgData name="Dhruba Saha" userId="a84b5c94bbfefad2" providerId="LiveId" clId="{2E332212-FB92-44E5-A002-205F45C9FE15}" dt="2022-07-02T11:40:21.547" v="1963" actId="122"/>
      <pc:docMkLst>
        <pc:docMk/>
      </pc:docMkLst>
      <pc:sldChg chg="delSp modSp mod modTransition">
        <pc:chgData name="Dhruba Saha" userId="a84b5c94bbfefad2" providerId="LiveId" clId="{2E332212-FB92-44E5-A002-205F45C9FE15}" dt="2022-07-02T09:32:13.128" v="1756"/>
        <pc:sldMkLst>
          <pc:docMk/>
          <pc:sldMk cId="0" sldId="256"/>
        </pc:sldMkLst>
        <pc:spChg chg="del">
          <ac:chgData name="Dhruba Saha" userId="a84b5c94bbfefad2" providerId="LiveId" clId="{2E332212-FB92-44E5-A002-205F45C9FE15}" dt="2022-07-02T07:51:28.533" v="1519" actId="478"/>
          <ac:spMkLst>
            <pc:docMk/>
            <pc:sldMk cId="0" sldId="256"/>
            <ac:spMk id="2" creationId="{9CB49992-4532-8327-9E05-4C56FF147039}"/>
          </ac:spMkLst>
        </pc:spChg>
        <pc:spChg chg="mod">
          <ac:chgData name="Dhruba Saha" userId="a84b5c94bbfefad2" providerId="LiveId" clId="{2E332212-FB92-44E5-A002-205F45C9FE15}" dt="2022-07-02T07:49:59.561" v="1505" actId="255"/>
          <ac:spMkLst>
            <pc:docMk/>
            <pc:sldMk cId="0" sldId="256"/>
            <ac:spMk id="130" creationId="{00000000-0000-0000-0000-000000000000}"/>
          </ac:spMkLst>
        </pc:spChg>
      </pc:sldChg>
      <pc:sldChg chg="modSp mod modTransition">
        <pc:chgData name="Dhruba Saha" userId="a84b5c94bbfefad2" providerId="LiveId" clId="{2E332212-FB92-44E5-A002-205F45C9FE15}" dt="2022-07-02T09:32:13.128" v="1756"/>
        <pc:sldMkLst>
          <pc:docMk/>
          <pc:sldMk cId="435112977" sldId="257"/>
        </pc:sldMkLst>
        <pc:spChg chg="mod">
          <ac:chgData name="Dhruba Saha" userId="a84b5c94bbfefad2" providerId="LiveId" clId="{2E332212-FB92-44E5-A002-205F45C9FE15}" dt="2022-07-02T08:11:04.624" v="1725" actId="122"/>
          <ac:spMkLst>
            <pc:docMk/>
            <pc:sldMk cId="435112977" sldId="257"/>
            <ac:spMk id="2" creationId="{00000000-0000-0000-0000-000000000000}"/>
          </ac:spMkLst>
        </pc:spChg>
        <pc:spChg chg="mod">
          <ac:chgData name="Dhruba Saha" userId="a84b5c94bbfefad2" providerId="LiveId" clId="{2E332212-FB92-44E5-A002-205F45C9FE15}" dt="2022-07-02T07:56:34.173" v="1613" actId="255"/>
          <ac:spMkLst>
            <pc:docMk/>
            <pc:sldMk cId="435112977" sldId="257"/>
            <ac:spMk id="3" creationId="{436FABDA-A3E6-5E28-CCCE-8D2EF28BFB63}"/>
          </ac:spMkLst>
        </pc:spChg>
      </pc:sldChg>
      <pc:sldChg chg="modSp mod modTransition">
        <pc:chgData name="Dhruba Saha" userId="a84b5c94bbfefad2" providerId="LiveId" clId="{2E332212-FB92-44E5-A002-205F45C9FE15}" dt="2022-07-02T09:32:13.128" v="1756"/>
        <pc:sldMkLst>
          <pc:docMk/>
          <pc:sldMk cId="1372211328" sldId="258"/>
        </pc:sldMkLst>
        <pc:spChg chg="mod">
          <ac:chgData name="Dhruba Saha" userId="a84b5c94bbfefad2" providerId="LiveId" clId="{2E332212-FB92-44E5-A002-205F45C9FE15}" dt="2022-07-02T07:56:43.343" v="1616" actId="255"/>
          <ac:spMkLst>
            <pc:docMk/>
            <pc:sldMk cId="1372211328" sldId="258"/>
            <ac:spMk id="2" creationId="{636CF909-3FCB-64DE-5DD9-68ACDDEBE16F}"/>
          </ac:spMkLst>
        </pc:spChg>
        <pc:spChg chg="mod">
          <ac:chgData name="Dhruba Saha" userId="a84b5c94bbfefad2" providerId="LiveId" clId="{2E332212-FB92-44E5-A002-205F45C9FE15}" dt="2022-07-02T08:07:55.799" v="1716" actId="1076"/>
          <ac:spMkLst>
            <pc:docMk/>
            <pc:sldMk cId="1372211328" sldId="258"/>
            <ac:spMk id="7" creationId="{00000000-0000-0000-0000-000000000000}"/>
          </ac:spMkLst>
        </pc:spChg>
      </pc:sldChg>
      <pc:sldChg chg="modSp mod modTransition">
        <pc:chgData name="Dhruba Saha" userId="a84b5c94bbfefad2" providerId="LiveId" clId="{2E332212-FB92-44E5-A002-205F45C9FE15}" dt="2022-07-02T09:32:13.128" v="1756"/>
        <pc:sldMkLst>
          <pc:docMk/>
          <pc:sldMk cId="4155467603" sldId="259"/>
        </pc:sldMkLst>
        <pc:spChg chg="mod">
          <ac:chgData name="Dhruba Saha" userId="a84b5c94bbfefad2" providerId="LiveId" clId="{2E332212-FB92-44E5-A002-205F45C9FE15}" dt="2022-07-02T07:57:00.428" v="1623" actId="255"/>
          <ac:spMkLst>
            <pc:docMk/>
            <pc:sldMk cId="4155467603" sldId="259"/>
            <ac:spMk id="2" creationId="{B1187D13-5146-A7F6-FEFB-4437E0DED0FF}"/>
          </ac:spMkLst>
        </pc:spChg>
      </pc:sldChg>
      <pc:sldChg chg="addSp delSp modSp mod modTransition">
        <pc:chgData name="Dhruba Saha" userId="a84b5c94bbfefad2" providerId="LiveId" clId="{2E332212-FB92-44E5-A002-205F45C9FE15}" dt="2022-07-02T09:32:13.128" v="1756"/>
        <pc:sldMkLst>
          <pc:docMk/>
          <pc:sldMk cId="3422211316" sldId="260"/>
        </pc:sldMkLst>
        <pc:spChg chg="mod">
          <ac:chgData name="Dhruba Saha" userId="a84b5c94bbfefad2" providerId="LiveId" clId="{2E332212-FB92-44E5-A002-205F45C9FE15}" dt="2022-07-02T07:57:33.683" v="1628"/>
          <ac:spMkLst>
            <pc:docMk/>
            <pc:sldMk cId="3422211316" sldId="260"/>
            <ac:spMk id="2" creationId="{1D6A82A0-4647-25D0-A384-B0F6C96CBE4B}"/>
          </ac:spMkLst>
        </pc:spChg>
        <pc:spChg chg="add del mod">
          <ac:chgData name="Dhruba Saha" userId="a84b5c94bbfefad2" providerId="LiveId" clId="{2E332212-FB92-44E5-A002-205F45C9FE15}" dt="2022-07-02T07:57:33.683" v="1628"/>
          <ac:spMkLst>
            <pc:docMk/>
            <pc:sldMk cId="3422211316" sldId="260"/>
            <ac:spMk id="3" creationId="{D36B7EB8-A91C-9418-8E1F-C2D79CC0A167}"/>
          </ac:spMkLst>
        </pc:spChg>
        <pc:spChg chg="mod">
          <ac:chgData name="Dhruba Saha" userId="a84b5c94bbfefad2" providerId="LiveId" clId="{2E332212-FB92-44E5-A002-205F45C9FE15}" dt="2022-07-02T08:02:09.431" v="1647" actId="1076"/>
          <ac:spMkLst>
            <pc:docMk/>
            <pc:sldMk cId="3422211316" sldId="260"/>
            <ac:spMk id="5" creationId="{00000000-0000-0000-0000-000000000000}"/>
          </ac:spMkLst>
        </pc:spChg>
        <pc:spChg chg="add del mod">
          <ac:chgData name="Dhruba Saha" userId="a84b5c94bbfefad2" providerId="LiveId" clId="{2E332212-FB92-44E5-A002-205F45C9FE15}" dt="2022-07-02T07:57:33.683" v="1628"/>
          <ac:spMkLst>
            <pc:docMk/>
            <pc:sldMk cId="3422211316" sldId="260"/>
            <ac:spMk id="6" creationId="{3D0F1083-7AB2-CA1B-B7C1-90A1765EC0E9}"/>
          </ac:spMkLst>
        </pc:spChg>
        <pc:spChg chg="add del mod">
          <ac:chgData name="Dhruba Saha" userId="a84b5c94bbfefad2" providerId="LiveId" clId="{2E332212-FB92-44E5-A002-205F45C9FE15}" dt="2022-07-02T07:57:33.683" v="1628"/>
          <ac:spMkLst>
            <pc:docMk/>
            <pc:sldMk cId="3422211316" sldId="260"/>
            <ac:spMk id="7" creationId="{0C802E63-21FD-3F69-788E-8049D0596C78}"/>
          </ac:spMkLst>
        </pc:spChg>
      </pc:sldChg>
      <pc:sldChg chg="modSp mod modTransition modAnim">
        <pc:chgData name="Dhruba Saha" userId="a84b5c94bbfefad2" providerId="LiveId" clId="{2E332212-FB92-44E5-A002-205F45C9FE15}" dt="2022-07-02T09:33:15.076" v="1762"/>
        <pc:sldMkLst>
          <pc:docMk/>
          <pc:sldMk cId="0" sldId="261"/>
        </pc:sldMkLst>
        <pc:spChg chg="mod">
          <ac:chgData name="Dhruba Saha" userId="a84b5c94bbfefad2" providerId="LiveId" clId="{2E332212-FB92-44E5-A002-205F45C9FE15}" dt="2022-07-02T07:52:54.415" v="1537" actId="255"/>
          <ac:spMkLst>
            <pc:docMk/>
            <pc:sldMk cId="0" sldId="261"/>
            <ac:spMk id="2" creationId="{D6BBC62C-4405-4CA5-DD87-48CBE36642FD}"/>
          </ac:spMkLst>
        </pc:spChg>
      </pc:sldChg>
      <pc:sldChg chg="modSp mod modTransition">
        <pc:chgData name="Dhruba Saha" userId="a84b5c94bbfefad2" providerId="LiveId" clId="{2E332212-FB92-44E5-A002-205F45C9FE15}" dt="2022-07-02T09:32:13.128" v="1756"/>
        <pc:sldMkLst>
          <pc:docMk/>
          <pc:sldMk cId="0" sldId="262"/>
        </pc:sldMkLst>
        <pc:spChg chg="mod">
          <ac:chgData name="Dhruba Saha" userId="a84b5c94bbfefad2" providerId="LiveId" clId="{2E332212-FB92-44E5-A002-205F45C9FE15}" dt="2022-07-02T07:53:04.425" v="1540" actId="255"/>
          <ac:spMkLst>
            <pc:docMk/>
            <pc:sldMk cId="0" sldId="262"/>
            <ac:spMk id="2" creationId="{371D7FD2-C42D-0F5C-0C1F-0D60CB55C4D2}"/>
          </ac:spMkLst>
        </pc:spChg>
      </pc:sldChg>
      <pc:sldChg chg="modSp mod modTransition">
        <pc:chgData name="Dhruba Saha" userId="a84b5c94bbfefad2" providerId="LiveId" clId="{2E332212-FB92-44E5-A002-205F45C9FE15}" dt="2022-07-02T09:32:13.128" v="1756"/>
        <pc:sldMkLst>
          <pc:docMk/>
          <pc:sldMk cId="0" sldId="263"/>
        </pc:sldMkLst>
        <pc:spChg chg="mod">
          <ac:chgData name="Dhruba Saha" userId="a84b5c94bbfefad2" providerId="LiveId" clId="{2E332212-FB92-44E5-A002-205F45C9FE15}" dt="2022-07-02T07:53:17.077" v="1543" actId="255"/>
          <ac:spMkLst>
            <pc:docMk/>
            <pc:sldMk cId="0" sldId="263"/>
            <ac:spMk id="2" creationId="{4AA40BAF-D675-16F0-9282-9174C841B8F3}"/>
          </ac:spMkLst>
        </pc:spChg>
      </pc:sldChg>
      <pc:sldChg chg="delSp mod modTransition">
        <pc:chgData name="Dhruba Saha" userId="a84b5c94bbfefad2" providerId="LiveId" clId="{2E332212-FB92-44E5-A002-205F45C9FE15}" dt="2022-07-02T09:32:13.128" v="1756"/>
        <pc:sldMkLst>
          <pc:docMk/>
          <pc:sldMk cId="42028081" sldId="264"/>
        </pc:sldMkLst>
        <pc:spChg chg="del">
          <ac:chgData name="Dhruba Saha" userId="a84b5c94bbfefad2" providerId="LiveId" clId="{2E332212-FB92-44E5-A002-205F45C9FE15}" dt="2022-07-02T07:53:59.501" v="1550" actId="478"/>
          <ac:spMkLst>
            <pc:docMk/>
            <pc:sldMk cId="42028081" sldId="264"/>
            <ac:spMk id="5" creationId="{30C4CEBF-618C-14E0-A7EE-37EE2DCB2680}"/>
          </ac:spMkLst>
        </pc:spChg>
      </pc:sldChg>
      <pc:sldChg chg="modSp mod modTransition">
        <pc:chgData name="Dhruba Saha" userId="a84b5c94bbfefad2" providerId="LiveId" clId="{2E332212-FB92-44E5-A002-205F45C9FE15}" dt="2022-07-02T09:32:13.128" v="1756"/>
        <pc:sldMkLst>
          <pc:docMk/>
          <pc:sldMk cId="0" sldId="265"/>
        </pc:sldMkLst>
        <pc:spChg chg="mod">
          <ac:chgData name="Dhruba Saha" userId="a84b5c94bbfefad2" providerId="LiveId" clId="{2E332212-FB92-44E5-A002-205F45C9FE15}" dt="2022-07-02T07:53:37.500" v="1549" actId="255"/>
          <ac:spMkLst>
            <pc:docMk/>
            <pc:sldMk cId="0" sldId="265"/>
            <ac:spMk id="2" creationId="{59AEC75D-13E3-0BB7-10A9-1D471229F264}"/>
          </ac:spMkLst>
        </pc:spChg>
      </pc:sldChg>
      <pc:sldChg chg="delSp mod modTransition">
        <pc:chgData name="Dhruba Saha" userId="a84b5c94bbfefad2" providerId="LiveId" clId="{2E332212-FB92-44E5-A002-205F45C9FE15}" dt="2022-07-02T09:32:13.128" v="1756"/>
        <pc:sldMkLst>
          <pc:docMk/>
          <pc:sldMk cId="3192257811" sldId="312"/>
        </pc:sldMkLst>
        <pc:spChg chg="del">
          <ac:chgData name="Dhruba Saha" userId="a84b5c94bbfefad2" providerId="LiveId" clId="{2E332212-FB92-44E5-A002-205F45C9FE15}" dt="2022-07-02T07:54:03.304" v="1551" actId="478"/>
          <ac:spMkLst>
            <pc:docMk/>
            <pc:sldMk cId="3192257811" sldId="312"/>
            <ac:spMk id="3" creationId="{B5694F76-B373-1479-5061-EA33BDE209E5}"/>
          </ac:spMkLst>
        </pc:spChg>
      </pc:sldChg>
      <pc:sldChg chg="modSp mod modTransition">
        <pc:chgData name="Dhruba Saha" userId="a84b5c94bbfefad2" providerId="LiveId" clId="{2E332212-FB92-44E5-A002-205F45C9FE15}" dt="2022-07-02T11:04:48.064" v="1957" actId="20577"/>
        <pc:sldMkLst>
          <pc:docMk/>
          <pc:sldMk cId="311238762" sldId="313"/>
        </pc:sldMkLst>
        <pc:spChg chg="mod">
          <ac:chgData name="Dhruba Saha" userId="a84b5c94bbfefad2" providerId="LiveId" clId="{2E332212-FB92-44E5-A002-205F45C9FE15}" dt="2022-07-02T11:04:48.064" v="1957" actId="20577"/>
          <ac:spMkLst>
            <pc:docMk/>
            <pc:sldMk cId="311238762" sldId="313"/>
            <ac:spMk id="3" creationId="{FED0A5D5-0996-069D-ED38-CD9271A74062}"/>
          </ac:spMkLst>
        </pc:spChg>
        <pc:spChg chg="mod">
          <ac:chgData name="Dhruba Saha" userId="a84b5c94bbfefad2" providerId="LiveId" clId="{2E332212-FB92-44E5-A002-205F45C9FE15}" dt="2022-07-02T07:54:52.825" v="1580" actId="20577"/>
          <ac:spMkLst>
            <pc:docMk/>
            <pc:sldMk cId="311238762" sldId="313"/>
            <ac:spMk id="4" creationId="{1CEBE809-657B-AD0F-42B2-87F88EE5DF4D}"/>
          </ac:spMkLst>
        </pc:spChg>
      </pc:sldChg>
      <pc:sldChg chg="modSp mod modTransition">
        <pc:chgData name="Dhruba Saha" userId="a84b5c94bbfefad2" providerId="LiveId" clId="{2E332212-FB92-44E5-A002-205F45C9FE15}" dt="2022-07-02T09:53:11.725" v="1836" actId="27636"/>
        <pc:sldMkLst>
          <pc:docMk/>
          <pc:sldMk cId="4216021298" sldId="314"/>
        </pc:sldMkLst>
        <pc:spChg chg="mod">
          <ac:chgData name="Dhruba Saha" userId="a84b5c94bbfefad2" providerId="LiveId" clId="{2E332212-FB92-44E5-A002-205F45C9FE15}" dt="2022-07-02T09:50:02.184" v="1834" actId="20577"/>
          <ac:spMkLst>
            <pc:docMk/>
            <pc:sldMk cId="4216021298" sldId="314"/>
            <ac:spMk id="2" creationId="{B0D88CF2-7078-48E2-EAD3-B7BD2B4FEBFD}"/>
          </ac:spMkLst>
        </pc:spChg>
        <pc:spChg chg="mod">
          <ac:chgData name="Dhruba Saha" userId="a84b5c94bbfefad2" providerId="LiveId" clId="{2E332212-FB92-44E5-A002-205F45C9FE15}" dt="2022-07-02T09:53:11.725" v="1836" actId="27636"/>
          <ac:spMkLst>
            <pc:docMk/>
            <pc:sldMk cId="4216021298" sldId="314"/>
            <ac:spMk id="3" creationId="{D2CB6C78-63FA-8EC0-4E18-3B68D450F274}"/>
          </ac:spMkLst>
        </pc:spChg>
        <pc:spChg chg="mod">
          <ac:chgData name="Dhruba Saha" userId="a84b5c94bbfefad2" providerId="LiveId" clId="{2E332212-FB92-44E5-A002-205F45C9FE15}" dt="2022-07-02T07:54:41.145" v="1578" actId="20577"/>
          <ac:spMkLst>
            <pc:docMk/>
            <pc:sldMk cId="4216021298" sldId="314"/>
            <ac:spMk id="4" creationId="{FB337C83-0AED-03D0-62AF-E5395C66E027}"/>
          </ac:spMkLst>
        </pc:spChg>
      </pc:sldChg>
      <pc:sldChg chg="modSp del mod">
        <pc:chgData name="Dhruba Saha" userId="a84b5c94bbfefad2" providerId="LiveId" clId="{2E332212-FB92-44E5-A002-205F45C9FE15}" dt="2022-06-27T05:26:47.680" v="6" actId="47"/>
        <pc:sldMkLst>
          <pc:docMk/>
          <pc:sldMk cId="4099860819" sldId="315"/>
        </pc:sldMkLst>
        <pc:spChg chg="mod">
          <ac:chgData name="Dhruba Saha" userId="a84b5c94bbfefad2" providerId="LiveId" clId="{2E332212-FB92-44E5-A002-205F45C9FE15}" dt="2022-06-27T05:09:57.253" v="5" actId="5793"/>
          <ac:spMkLst>
            <pc:docMk/>
            <pc:sldMk cId="4099860819" sldId="315"/>
            <ac:spMk id="3" creationId="{A217BC24-DDEB-D77B-6CC6-61FF18CF20AF}"/>
          </ac:spMkLst>
        </pc:spChg>
      </pc:sldChg>
      <pc:sldChg chg="modSp mod modTransition">
        <pc:chgData name="Dhruba Saha" userId="a84b5c94bbfefad2" providerId="LiveId" clId="{2E332212-FB92-44E5-A002-205F45C9FE15}" dt="2022-07-02T11:40:21.547" v="1963" actId="122"/>
        <pc:sldMkLst>
          <pc:docMk/>
          <pc:sldMk cId="3305673203" sldId="316"/>
        </pc:sldMkLst>
        <pc:spChg chg="mod">
          <ac:chgData name="Dhruba Saha" userId="a84b5c94bbfefad2" providerId="LiveId" clId="{2E332212-FB92-44E5-A002-205F45C9FE15}" dt="2022-07-02T11:40:21.547" v="1963" actId="122"/>
          <ac:spMkLst>
            <pc:docMk/>
            <pc:sldMk cId="3305673203" sldId="316"/>
            <ac:spMk id="3" creationId="{A7A1A6D8-0D70-1865-8F61-5CB50B4CBEA9}"/>
          </ac:spMkLst>
        </pc:spChg>
        <pc:spChg chg="mod">
          <ac:chgData name="Dhruba Saha" userId="a84b5c94bbfefad2" providerId="LiveId" clId="{2E332212-FB92-44E5-A002-205F45C9FE15}" dt="2022-07-02T07:55:34.561" v="1590" actId="20577"/>
          <ac:spMkLst>
            <pc:docMk/>
            <pc:sldMk cId="3305673203" sldId="316"/>
            <ac:spMk id="4" creationId="{43FE1927-618B-B624-11A0-1CC7B7D1A57C}"/>
          </ac:spMkLst>
        </pc:spChg>
      </pc:sldChg>
      <pc:sldChg chg="modSp mod modTransition">
        <pc:chgData name="Dhruba Saha" userId="a84b5c94bbfefad2" providerId="LiveId" clId="{2E332212-FB92-44E5-A002-205F45C9FE15}" dt="2022-07-02T09:32:13.128" v="1756"/>
        <pc:sldMkLst>
          <pc:docMk/>
          <pc:sldMk cId="23177650" sldId="317"/>
        </pc:sldMkLst>
        <pc:spChg chg="mod">
          <ac:chgData name="Dhruba Saha" userId="a84b5c94bbfefad2" providerId="LiveId" clId="{2E332212-FB92-44E5-A002-205F45C9FE15}" dt="2022-07-02T07:54:28.123" v="1576" actId="20577"/>
          <ac:spMkLst>
            <pc:docMk/>
            <pc:sldMk cId="23177650" sldId="317"/>
            <ac:spMk id="3" creationId="{E16786C3-1768-159C-864D-904F3580C823}"/>
          </ac:spMkLst>
        </pc:spChg>
      </pc:sldChg>
      <pc:sldChg chg="modSp mod modTransition">
        <pc:chgData name="Dhruba Saha" userId="a84b5c94bbfefad2" providerId="LiveId" clId="{2E332212-FB92-44E5-A002-205F45C9FE15}" dt="2022-07-02T09:32:13.128" v="1756"/>
        <pc:sldMkLst>
          <pc:docMk/>
          <pc:sldMk cId="709573436" sldId="318"/>
        </pc:sldMkLst>
        <pc:spChg chg="mod">
          <ac:chgData name="Dhruba Saha" userId="a84b5c94bbfefad2" providerId="LiveId" clId="{2E332212-FB92-44E5-A002-205F45C9FE15}" dt="2022-07-02T07:56:24.575" v="1610" actId="255"/>
          <ac:spMkLst>
            <pc:docMk/>
            <pc:sldMk cId="709573436" sldId="318"/>
            <ac:spMk id="3" creationId="{E16786C3-1768-159C-864D-904F3580C823}"/>
          </ac:spMkLst>
        </pc:spChg>
      </pc:sldChg>
      <pc:sldChg chg="modSp mod modTransition">
        <pc:chgData name="Dhruba Saha" userId="a84b5c94bbfefad2" providerId="LiveId" clId="{2E332212-FB92-44E5-A002-205F45C9FE15}" dt="2022-07-02T09:32:13.128" v="1756"/>
        <pc:sldMkLst>
          <pc:docMk/>
          <pc:sldMk cId="0" sldId="319"/>
        </pc:sldMkLst>
        <pc:spChg chg="mod">
          <ac:chgData name="Dhruba Saha" userId="a84b5c94bbfefad2" providerId="LiveId" clId="{2E332212-FB92-44E5-A002-205F45C9FE15}" dt="2022-07-02T07:51:41.375" v="1522" actId="255"/>
          <ac:spMkLst>
            <pc:docMk/>
            <pc:sldMk cId="0" sldId="319"/>
            <ac:spMk id="2" creationId="{5AC45ECB-B1C3-3293-77E4-4BFCF11E85FA}"/>
          </ac:spMkLst>
        </pc:spChg>
        <pc:spChg chg="mod">
          <ac:chgData name="Dhruba Saha" userId="a84b5c94bbfefad2" providerId="LiveId" clId="{2E332212-FB92-44E5-A002-205F45C9FE15}" dt="2022-07-02T08:00:41.235" v="1645" actId="2711"/>
          <ac:spMkLst>
            <pc:docMk/>
            <pc:sldMk cId="0" sldId="319"/>
            <ac:spMk id="136" creationId="{00000000-0000-0000-0000-000000000000}"/>
          </ac:spMkLst>
        </pc:spChg>
      </pc:sldChg>
      <pc:sldChg chg="modSp mod modTransition">
        <pc:chgData name="Dhruba Saha" userId="a84b5c94bbfefad2" providerId="LiveId" clId="{2E332212-FB92-44E5-A002-205F45C9FE15}" dt="2022-07-02T09:32:13.128" v="1756"/>
        <pc:sldMkLst>
          <pc:docMk/>
          <pc:sldMk cId="0" sldId="320"/>
        </pc:sldMkLst>
        <pc:spChg chg="mod">
          <ac:chgData name="Dhruba Saha" userId="a84b5c94bbfefad2" providerId="LiveId" clId="{2E332212-FB92-44E5-A002-205F45C9FE15}" dt="2022-07-02T07:51:48.122" v="1523" actId="255"/>
          <ac:spMkLst>
            <pc:docMk/>
            <pc:sldMk cId="0" sldId="320"/>
            <ac:spMk id="2" creationId="{94F8C4B7-7F20-2A0C-CCF9-6E56EDB76D83}"/>
          </ac:spMkLst>
        </pc:spChg>
      </pc:sldChg>
      <pc:sldChg chg="modSp mod ord modTransition">
        <pc:chgData name="Dhruba Saha" userId="a84b5c94bbfefad2" providerId="LiveId" clId="{2E332212-FB92-44E5-A002-205F45C9FE15}" dt="2022-07-02T10:33:11.297" v="1920"/>
        <pc:sldMkLst>
          <pc:docMk/>
          <pc:sldMk cId="0" sldId="321"/>
        </pc:sldMkLst>
        <pc:spChg chg="mod">
          <ac:chgData name="Dhruba Saha" userId="a84b5c94bbfefad2" providerId="LiveId" clId="{2E332212-FB92-44E5-A002-205F45C9FE15}" dt="2022-07-02T07:52:08.378" v="1527" actId="255"/>
          <ac:spMkLst>
            <pc:docMk/>
            <pc:sldMk cId="0" sldId="321"/>
            <ac:spMk id="2" creationId="{062A6C56-A7F9-836E-132D-C9BED449CBA9}"/>
          </ac:spMkLst>
        </pc:spChg>
        <pc:spChg chg="mod">
          <ac:chgData name="Dhruba Saha" userId="a84b5c94bbfefad2" providerId="LiveId" clId="{2E332212-FB92-44E5-A002-205F45C9FE15}" dt="2022-07-02T10:33:11.297" v="1920"/>
          <ac:spMkLst>
            <pc:docMk/>
            <pc:sldMk cId="0" sldId="321"/>
            <ac:spMk id="147" creationId="{00000000-0000-0000-0000-000000000000}"/>
          </ac:spMkLst>
        </pc:spChg>
      </pc:sldChg>
      <pc:sldChg chg="delSp modSp mod modTransition">
        <pc:chgData name="Dhruba Saha" userId="a84b5c94bbfefad2" providerId="LiveId" clId="{2E332212-FB92-44E5-A002-205F45C9FE15}" dt="2022-07-02T09:32:13.128" v="1756"/>
        <pc:sldMkLst>
          <pc:docMk/>
          <pc:sldMk cId="0" sldId="322"/>
        </pc:sldMkLst>
        <pc:spChg chg="del">
          <ac:chgData name="Dhruba Saha" userId="a84b5c94bbfefad2" providerId="LiveId" clId="{2E332212-FB92-44E5-A002-205F45C9FE15}" dt="2022-07-02T07:52:17.549" v="1528" actId="478"/>
          <ac:spMkLst>
            <pc:docMk/>
            <pc:sldMk cId="0" sldId="322"/>
            <ac:spMk id="2" creationId="{9F08186A-5966-88C4-368A-9CBD4AA1FDA1}"/>
          </ac:spMkLst>
        </pc:spChg>
        <pc:spChg chg="mod">
          <ac:chgData name="Dhruba Saha" userId="a84b5c94bbfefad2" providerId="LiveId" clId="{2E332212-FB92-44E5-A002-205F45C9FE15}" dt="2022-07-02T07:52:43.598" v="1534" actId="255"/>
          <ac:spMkLst>
            <pc:docMk/>
            <pc:sldMk cId="0" sldId="322"/>
            <ac:spMk id="154" creationId="{00000000-0000-0000-0000-000000000000}"/>
          </ac:spMkLst>
        </pc:spChg>
      </pc:sldChg>
      <pc:sldChg chg="modSp mod modTransition">
        <pc:chgData name="Dhruba Saha" userId="a84b5c94bbfefad2" providerId="LiveId" clId="{2E332212-FB92-44E5-A002-205F45C9FE15}" dt="2022-07-02T09:32:13.128" v="1756"/>
        <pc:sldMkLst>
          <pc:docMk/>
          <pc:sldMk cId="0" sldId="323"/>
        </pc:sldMkLst>
        <pc:spChg chg="mod">
          <ac:chgData name="Dhruba Saha" userId="a84b5c94bbfefad2" providerId="LiveId" clId="{2E332212-FB92-44E5-A002-205F45C9FE15}" dt="2022-07-02T07:53:26.633" v="1546" actId="255"/>
          <ac:spMkLst>
            <pc:docMk/>
            <pc:sldMk cId="0" sldId="323"/>
            <ac:spMk id="2" creationId="{03648EF1-554D-9745-C19B-C953AE49695D}"/>
          </ac:spMkLst>
        </pc:spChg>
      </pc:sldChg>
      <pc:sldChg chg="modSp add mod modTransition">
        <pc:chgData name="Dhruba Saha" userId="a84b5c94bbfefad2" providerId="LiveId" clId="{2E332212-FB92-44E5-A002-205F45C9FE15}" dt="2022-07-02T09:32:13.128" v="1756"/>
        <pc:sldMkLst>
          <pc:docMk/>
          <pc:sldMk cId="661821345" sldId="324"/>
        </pc:sldMkLst>
        <pc:spChg chg="mod">
          <ac:chgData name="Dhruba Saha" userId="a84b5c94bbfefad2" providerId="LiveId" clId="{2E332212-FB92-44E5-A002-205F45C9FE15}" dt="2022-07-02T07:02:48.231" v="36" actId="20577"/>
          <ac:spMkLst>
            <pc:docMk/>
            <pc:sldMk cId="661821345" sldId="324"/>
            <ac:spMk id="2" creationId="{8B948589-E2BB-BEA9-32C5-EF0C6382951F}"/>
          </ac:spMkLst>
        </pc:spChg>
        <pc:spChg chg="mod">
          <ac:chgData name="Dhruba Saha" userId="a84b5c94bbfefad2" providerId="LiveId" clId="{2E332212-FB92-44E5-A002-205F45C9FE15}" dt="2022-07-02T07:19:29.639" v="604"/>
          <ac:spMkLst>
            <pc:docMk/>
            <pc:sldMk cId="661821345" sldId="324"/>
            <ac:spMk id="3" creationId="{A217BC24-DDEB-D77B-6CC6-61FF18CF20AF}"/>
          </ac:spMkLst>
        </pc:spChg>
        <pc:spChg chg="mod">
          <ac:chgData name="Dhruba Saha" userId="a84b5c94bbfefad2" providerId="LiveId" clId="{2E332212-FB92-44E5-A002-205F45C9FE15}" dt="2022-07-02T07:55:07.354" v="1582" actId="20577"/>
          <ac:spMkLst>
            <pc:docMk/>
            <pc:sldMk cId="661821345" sldId="324"/>
            <ac:spMk id="4" creationId="{7C68EB6E-4585-9F37-AB54-FCBC4D5BDB4E}"/>
          </ac:spMkLst>
        </pc:spChg>
      </pc:sldChg>
      <pc:sldChg chg="new del">
        <pc:chgData name="Dhruba Saha" userId="a84b5c94bbfefad2" providerId="LiveId" clId="{2E332212-FB92-44E5-A002-205F45C9FE15}" dt="2022-06-27T04:51:51.121" v="1" actId="47"/>
        <pc:sldMkLst>
          <pc:docMk/>
          <pc:sldMk cId="661937399" sldId="324"/>
        </pc:sldMkLst>
      </pc:sldChg>
      <pc:sldChg chg="modSp add mod modTransition">
        <pc:chgData name="Dhruba Saha" userId="a84b5c94bbfefad2" providerId="LiveId" clId="{2E332212-FB92-44E5-A002-205F45C9FE15}" dt="2022-07-02T09:32:13.128" v="1756"/>
        <pc:sldMkLst>
          <pc:docMk/>
          <pc:sldMk cId="1340770194" sldId="325"/>
        </pc:sldMkLst>
        <pc:spChg chg="mod">
          <ac:chgData name="Dhruba Saha" userId="a84b5c94bbfefad2" providerId="LiveId" clId="{2E332212-FB92-44E5-A002-205F45C9FE15}" dt="2022-07-02T07:55:29.882" v="1588" actId="20577"/>
          <ac:spMkLst>
            <pc:docMk/>
            <pc:sldMk cId="1340770194" sldId="325"/>
            <ac:spMk id="4" creationId="{7C68EB6E-4585-9F37-AB54-FCBC4D5BDB4E}"/>
          </ac:spMkLst>
        </pc:spChg>
      </pc:sldChg>
      <pc:sldChg chg="addSp delSp modSp add del mod ord">
        <pc:chgData name="Dhruba Saha" userId="a84b5c94bbfefad2" providerId="LiveId" clId="{2E332212-FB92-44E5-A002-205F45C9FE15}" dt="2022-07-02T07:45:13.592" v="1163" actId="2696"/>
        <pc:sldMkLst>
          <pc:docMk/>
          <pc:sldMk cId="42738026" sldId="326"/>
        </pc:sldMkLst>
        <pc:spChg chg="mod">
          <ac:chgData name="Dhruba Saha" userId="a84b5c94bbfefad2" providerId="LiveId" clId="{2E332212-FB92-44E5-A002-205F45C9FE15}" dt="2022-07-02T07:44:59.782" v="1160" actId="21"/>
          <ac:spMkLst>
            <pc:docMk/>
            <pc:sldMk cId="42738026" sldId="326"/>
            <ac:spMk id="2" creationId="{B6625FB3-6ADD-B6AD-EDAE-710FAA0B45BB}"/>
          </ac:spMkLst>
        </pc:spChg>
        <pc:spChg chg="mod">
          <ac:chgData name="Dhruba Saha" userId="a84b5c94bbfefad2" providerId="LiveId" clId="{2E332212-FB92-44E5-A002-205F45C9FE15}" dt="2022-07-02T07:31:50.307" v="970" actId="20577"/>
          <ac:spMkLst>
            <pc:docMk/>
            <pc:sldMk cId="42738026" sldId="326"/>
            <ac:spMk id="3" creationId="{A7A1A6D8-0D70-1865-8F61-5CB50B4CBEA9}"/>
          </ac:spMkLst>
        </pc:spChg>
        <pc:grpChg chg="del mod">
          <ac:chgData name="Dhruba Saha" userId="a84b5c94bbfefad2" providerId="LiveId" clId="{2E332212-FB92-44E5-A002-205F45C9FE15}" dt="2022-07-02T07:29:57.897" v="941" actId="478"/>
          <ac:grpSpMkLst>
            <pc:docMk/>
            <pc:sldMk cId="42738026" sldId="326"/>
            <ac:grpSpMk id="18" creationId="{577FD200-0546-E8D7-DF0F-54DB32D2444F}"/>
          </ac:grpSpMkLst>
        </pc:grpChg>
        <pc:grpChg chg="del mod">
          <ac:chgData name="Dhruba Saha" userId="a84b5c94bbfefad2" providerId="LiveId" clId="{2E332212-FB92-44E5-A002-205F45C9FE15}" dt="2022-07-02T07:29:57.897" v="941" actId="478"/>
          <ac:grpSpMkLst>
            <pc:docMk/>
            <pc:sldMk cId="42738026" sldId="326"/>
            <ac:grpSpMk id="19" creationId="{49B814A6-2EC9-6F2F-20B7-AFA0C82885C9}"/>
          </ac:grpSpMkLst>
        </pc:grpChg>
        <pc:graphicFrameChg chg="add del mod modGraphic">
          <ac:chgData name="Dhruba Saha" userId="a84b5c94bbfefad2" providerId="LiveId" clId="{2E332212-FB92-44E5-A002-205F45C9FE15}" dt="2022-07-02T07:31:46.721" v="969" actId="478"/>
          <ac:graphicFrameMkLst>
            <pc:docMk/>
            <pc:sldMk cId="42738026" sldId="326"/>
            <ac:graphicFrameMk id="5" creationId="{A94DB895-2E80-9BE9-5C57-2E23457F1F10}"/>
          </ac:graphicFrameMkLst>
        </pc:graphicFrameChg>
        <pc:graphicFrameChg chg="add del mod modGraphic">
          <ac:chgData name="Dhruba Saha" userId="a84b5c94bbfefad2" providerId="LiveId" clId="{2E332212-FB92-44E5-A002-205F45C9FE15}" dt="2022-07-02T07:31:41.852" v="968" actId="478"/>
          <ac:graphicFrameMkLst>
            <pc:docMk/>
            <pc:sldMk cId="42738026" sldId="326"/>
            <ac:graphicFrameMk id="6" creationId="{C5009280-337E-8B46-0668-D3A8B4FF84DD}"/>
          </ac:graphicFrameMkLst>
        </pc:graphicFrameChg>
        <pc:graphicFrameChg chg="add mod modGraphic">
          <ac:chgData name="Dhruba Saha" userId="a84b5c94bbfefad2" providerId="LiveId" clId="{2E332212-FB92-44E5-A002-205F45C9FE15}" dt="2022-07-02T07:43:24.600" v="1149" actId="20577"/>
          <ac:graphicFrameMkLst>
            <pc:docMk/>
            <pc:sldMk cId="42738026" sldId="326"/>
            <ac:graphicFrameMk id="29" creationId="{3E135346-049D-76B1-74C0-962C47E3D709}"/>
          </ac:graphicFrameMkLst>
        </pc:graphicFrameChg>
        <pc:inkChg chg="add del mod topLvl">
          <ac:chgData name="Dhruba Saha" userId="a84b5c94bbfefad2" providerId="LiveId" clId="{2E332212-FB92-44E5-A002-205F45C9FE15}" dt="2022-07-02T07:29:57.897" v="941" actId="478"/>
          <ac:inkMkLst>
            <pc:docMk/>
            <pc:sldMk cId="42738026" sldId="326"/>
            <ac:inkMk id="7" creationId="{41A235BC-A079-6297-8E0B-26943133BDCB}"/>
          </ac:inkMkLst>
        </pc:inkChg>
        <pc:inkChg chg="add del mod topLvl">
          <ac:chgData name="Dhruba Saha" userId="a84b5c94bbfefad2" providerId="LiveId" clId="{2E332212-FB92-44E5-A002-205F45C9FE15}" dt="2022-07-02T07:29:57.897" v="941" actId="478"/>
          <ac:inkMkLst>
            <pc:docMk/>
            <pc:sldMk cId="42738026" sldId="326"/>
            <ac:inkMk id="8" creationId="{BDCDD323-E22D-D9C5-6CF3-D9189471C1BC}"/>
          </ac:inkMkLst>
        </pc:inkChg>
        <pc:inkChg chg="add del mod">
          <ac:chgData name="Dhruba Saha" userId="a84b5c94bbfefad2" providerId="LiveId" clId="{2E332212-FB92-44E5-A002-205F45C9FE15}" dt="2022-07-02T07:29:57.897" v="941" actId="478"/>
          <ac:inkMkLst>
            <pc:docMk/>
            <pc:sldMk cId="42738026" sldId="326"/>
            <ac:inkMk id="9" creationId="{C036C898-4088-3FE9-A195-EA74F5E44447}"/>
          </ac:inkMkLst>
        </pc:inkChg>
        <pc:inkChg chg="add del mod">
          <ac:chgData name="Dhruba Saha" userId="a84b5c94bbfefad2" providerId="LiveId" clId="{2E332212-FB92-44E5-A002-205F45C9FE15}" dt="2022-07-02T07:29:57.897" v="941" actId="478"/>
          <ac:inkMkLst>
            <pc:docMk/>
            <pc:sldMk cId="42738026" sldId="326"/>
            <ac:inkMk id="10" creationId="{E29CF50C-6D3C-2729-1100-E13090E6D31C}"/>
          </ac:inkMkLst>
        </pc:inkChg>
        <pc:inkChg chg="add del mod topLvl">
          <ac:chgData name="Dhruba Saha" userId="a84b5c94bbfefad2" providerId="LiveId" clId="{2E332212-FB92-44E5-A002-205F45C9FE15}" dt="2022-07-02T07:29:57.897" v="941" actId="478"/>
          <ac:inkMkLst>
            <pc:docMk/>
            <pc:sldMk cId="42738026" sldId="326"/>
            <ac:inkMk id="11" creationId="{8D5F3846-30A5-26A4-742E-F2FBBE9F8603}"/>
          </ac:inkMkLst>
        </pc:inkChg>
        <pc:inkChg chg="add del mod">
          <ac:chgData name="Dhruba Saha" userId="a84b5c94bbfefad2" providerId="LiveId" clId="{2E332212-FB92-44E5-A002-205F45C9FE15}" dt="2022-07-02T07:29:57.897" v="941" actId="478"/>
          <ac:inkMkLst>
            <pc:docMk/>
            <pc:sldMk cId="42738026" sldId="326"/>
            <ac:inkMk id="12" creationId="{D6281689-19D2-5446-C030-E7807DD80D26}"/>
          </ac:inkMkLst>
        </pc:inkChg>
        <pc:inkChg chg="add del mod">
          <ac:chgData name="Dhruba Saha" userId="a84b5c94bbfefad2" providerId="LiveId" clId="{2E332212-FB92-44E5-A002-205F45C9FE15}" dt="2022-07-02T07:29:57.897" v="941" actId="478"/>
          <ac:inkMkLst>
            <pc:docMk/>
            <pc:sldMk cId="42738026" sldId="326"/>
            <ac:inkMk id="13" creationId="{5E39BE73-F6A3-4650-A6AA-3DC5C483709F}"/>
          </ac:inkMkLst>
        </pc:inkChg>
        <pc:inkChg chg="add del mod">
          <ac:chgData name="Dhruba Saha" userId="a84b5c94bbfefad2" providerId="LiveId" clId="{2E332212-FB92-44E5-A002-205F45C9FE15}" dt="2022-07-02T07:29:57.897" v="941" actId="478"/>
          <ac:inkMkLst>
            <pc:docMk/>
            <pc:sldMk cId="42738026" sldId="326"/>
            <ac:inkMk id="14" creationId="{82709492-5E97-77F7-2C72-F5B367AA56B3}"/>
          </ac:inkMkLst>
        </pc:inkChg>
        <pc:inkChg chg="add del mod topLvl">
          <ac:chgData name="Dhruba Saha" userId="a84b5c94bbfefad2" providerId="LiveId" clId="{2E332212-FB92-44E5-A002-205F45C9FE15}" dt="2022-07-02T07:29:57.897" v="941" actId="478"/>
          <ac:inkMkLst>
            <pc:docMk/>
            <pc:sldMk cId="42738026" sldId="326"/>
            <ac:inkMk id="15" creationId="{3F81A602-6F9E-A25B-37C9-60BBBBC04F0B}"/>
          </ac:inkMkLst>
        </pc:inkChg>
        <pc:inkChg chg="add del mod">
          <ac:chgData name="Dhruba Saha" userId="a84b5c94bbfefad2" providerId="LiveId" clId="{2E332212-FB92-44E5-A002-205F45C9FE15}" dt="2022-07-02T07:29:57.897" v="941" actId="478"/>
          <ac:inkMkLst>
            <pc:docMk/>
            <pc:sldMk cId="42738026" sldId="326"/>
            <ac:inkMk id="16" creationId="{A147B0AA-36DD-67A6-2BCA-8FAABCA47AB6}"/>
          </ac:inkMkLst>
        </pc:inkChg>
        <pc:inkChg chg="add del">
          <ac:chgData name="Dhruba Saha" userId="a84b5c94bbfefad2" providerId="LiveId" clId="{2E332212-FB92-44E5-A002-205F45C9FE15}" dt="2022-07-02T07:30:01.967" v="942" actId="478"/>
          <ac:inkMkLst>
            <pc:docMk/>
            <pc:sldMk cId="42738026" sldId="326"/>
            <ac:inkMk id="17" creationId="{2EDBBCF9-8851-CE28-081C-6E54FD4AEC2B}"/>
          </ac:inkMkLst>
        </pc:inkChg>
        <pc:cxnChg chg="add del mod">
          <ac:chgData name="Dhruba Saha" userId="a84b5c94bbfefad2" providerId="LiveId" clId="{2E332212-FB92-44E5-A002-205F45C9FE15}" dt="2022-07-02T07:31:46.721" v="969" actId="478"/>
          <ac:cxnSpMkLst>
            <pc:docMk/>
            <pc:sldMk cId="42738026" sldId="326"/>
            <ac:cxnSpMk id="21" creationId="{58D8CF77-F37F-E381-EA2D-67D8E56B35D4}"/>
          </ac:cxnSpMkLst>
        </pc:cxnChg>
        <pc:cxnChg chg="add del mod">
          <ac:chgData name="Dhruba Saha" userId="a84b5c94bbfefad2" providerId="LiveId" clId="{2E332212-FB92-44E5-A002-205F45C9FE15}" dt="2022-07-02T07:31:46.721" v="969" actId="478"/>
          <ac:cxnSpMkLst>
            <pc:docMk/>
            <pc:sldMk cId="42738026" sldId="326"/>
            <ac:cxnSpMk id="22" creationId="{A07A8421-14F2-BADB-6E82-919A088C8179}"/>
          </ac:cxnSpMkLst>
        </pc:cxnChg>
        <pc:cxnChg chg="add del mod">
          <ac:chgData name="Dhruba Saha" userId="a84b5c94bbfefad2" providerId="LiveId" clId="{2E332212-FB92-44E5-A002-205F45C9FE15}" dt="2022-07-02T07:31:46.721" v="969" actId="478"/>
          <ac:cxnSpMkLst>
            <pc:docMk/>
            <pc:sldMk cId="42738026" sldId="326"/>
            <ac:cxnSpMk id="23" creationId="{172EA773-EAAA-7FD7-D761-C298F25360DE}"/>
          </ac:cxnSpMkLst>
        </pc:cxnChg>
        <pc:cxnChg chg="add del mod">
          <ac:chgData name="Dhruba Saha" userId="a84b5c94bbfefad2" providerId="LiveId" clId="{2E332212-FB92-44E5-A002-205F45C9FE15}" dt="2022-07-02T07:31:46.721" v="969" actId="478"/>
          <ac:cxnSpMkLst>
            <pc:docMk/>
            <pc:sldMk cId="42738026" sldId="326"/>
            <ac:cxnSpMk id="24" creationId="{37F96F29-C598-743C-CBE6-2DAC89F90CCF}"/>
          </ac:cxnSpMkLst>
        </pc:cxnChg>
        <pc:cxnChg chg="add del mod">
          <ac:chgData name="Dhruba Saha" userId="a84b5c94bbfefad2" providerId="LiveId" clId="{2E332212-FB92-44E5-A002-205F45C9FE15}" dt="2022-07-02T07:31:46.721" v="969" actId="478"/>
          <ac:cxnSpMkLst>
            <pc:docMk/>
            <pc:sldMk cId="42738026" sldId="326"/>
            <ac:cxnSpMk id="25" creationId="{BD969CC4-0334-7666-771F-3A99C41F8734}"/>
          </ac:cxnSpMkLst>
        </pc:cxnChg>
        <pc:cxnChg chg="add del mod">
          <ac:chgData name="Dhruba Saha" userId="a84b5c94bbfefad2" providerId="LiveId" clId="{2E332212-FB92-44E5-A002-205F45C9FE15}" dt="2022-07-02T07:31:46.721" v="969" actId="478"/>
          <ac:cxnSpMkLst>
            <pc:docMk/>
            <pc:sldMk cId="42738026" sldId="326"/>
            <ac:cxnSpMk id="26" creationId="{48B0542D-F779-8B61-8F3D-4C8987E68F17}"/>
          </ac:cxnSpMkLst>
        </pc:cxnChg>
        <pc:cxnChg chg="add del mod">
          <ac:chgData name="Dhruba Saha" userId="a84b5c94bbfefad2" providerId="LiveId" clId="{2E332212-FB92-44E5-A002-205F45C9FE15}" dt="2022-07-02T07:31:46.721" v="969" actId="478"/>
          <ac:cxnSpMkLst>
            <pc:docMk/>
            <pc:sldMk cId="42738026" sldId="326"/>
            <ac:cxnSpMk id="27" creationId="{D2A8C1EC-6663-B469-37AC-20F465309099}"/>
          </ac:cxnSpMkLst>
        </pc:cxnChg>
        <pc:cxnChg chg="add del mod">
          <ac:chgData name="Dhruba Saha" userId="a84b5c94bbfefad2" providerId="LiveId" clId="{2E332212-FB92-44E5-A002-205F45C9FE15}" dt="2022-07-02T07:31:46.721" v="969" actId="478"/>
          <ac:cxnSpMkLst>
            <pc:docMk/>
            <pc:sldMk cId="42738026" sldId="326"/>
            <ac:cxnSpMk id="28" creationId="{7012895D-F730-6E23-627C-83B105FC45FA}"/>
          </ac:cxnSpMkLst>
        </pc:cxnChg>
      </pc:sldChg>
      <pc:sldChg chg="modSp add mod ord modTransition">
        <pc:chgData name="Dhruba Saha" userId="a84b5c94bbfefad2" providerId="LiveId" clId="{2E332212-FB92-44E5-A002-205F45C9FE15}" dt="2022-07-02T09:56:33.053" v="1840" actId="20577"/>
        <pc:sldMkLst>
          <pc:docMk/>
          <pc:sldMk cId="3957518623" sldId="327"/>
        </pc:sldMkLst>
        <pc:spChg chg="mod">
          <ac:chgData name="Dhruba Saha" userId="a84b5c94bbfefad2" providerId="LiveId" clId="{2E332212-FB92-44E5-A002-205F45C9FE15}" dt="2022-07-02T09:56:33.053" v="1840" actId="20577"/>
          <ac:spMkLst>
            <pc:docMk/>
            <pc:sldMk cId="3957518623" sldId="327"/>
            <ac:spMk id="3" creationId="{A7A1A6D8-0D70-1865-8F61-5CB50B4CBEA9}"/>
          </ac:spMkLst>
        </pc:spChg>
        <pc:spChg chg="mod">
          <ac:chgData name="Dhruba Saha" userId="a84b5c94bbfefad2" providerId="LiveId" clId="{2E332212-FB92-44E5-A002-205F45C9FE15}" dt="2022-07-02T07:55:17.145" v="1584" actId="20577"/>
          <ac:spMkLst>
            <pc:docMk/>
            <pc:sldMk cId="3957518623" sldId="327"/>
            <ac:spMk id="4" creationId="{43FE1927-618B-B624-11A0-1CC7B7D1A57C}"/>
          </ac:spMkLst>
        </pc:spChg>
      </pc:sldChg>
      <pc:sldChg chg="delSp modSp add mod modTransition">
        <pc:chgData name="Dhruba Saha" userId="a84b5c94bbfefad2" providerId="LiveId" clId="{2E332212-FB92-44E5-A002-205F45C9FE15}" dt="2022-07-02T11:31:33.876" v="1961" actId="14734"/>
        <pc:sldMkLst>
          <pc:docMk/>
          <pc:sldMk cId="2659156188" sldId="328"/>
        </pc:sldMkLst>
        <pc:spChg chg="mod">
          <ac:chgData name="Dhruba Saha" userId="a84b5c94bbfefad2" providerId="LiveId" clId="{2E332212-FB92-44E5-A002-205F45C9FE15}" dt="2022-07-02T09:56:48.295" v="1850" actId="20577"/>
          <ac:spMkLst>
            <pc:docMk/>
            <pc:sldMk cId="2659156188" sldId="328"/>
            <ac:spMk id="3" creationId="{A7A1A6D8-0D70-1865-8F61-5CB50B4CBEA9}"/>
          </ac:spMkLst>
        </pc:spChg>
        <pc:spChg chg="mod">
          <ac:chgData name="Dhruba Saha" userId="a84b5c94bbfefad2" providerId="LiveId" clId="{2E332212-FB92-44E5-A002-205F45C9FE15}" dt="2022-07-02T07:55:23.188" v="1586" actId="20577"/>
          <ac:spMkLst>
            <pc:docMk/>
            <pc:sldMk cId="2659156188" sldId="328"/>
            <ac:spMk id="4" creationId="{43FE1927-618B-B624-11A0-1CC7B7D1A57C}"/>
          </ac:spMkLst>
        </pc:spChg>
        <pc:graphicFrameChg chg="modGraphic">
          <ac:chgData name="Dhruba Saha" userId="a84b5c94bbfefad2" providerId="LiveId" clId="{2E332212-FB92-44E5-A002-205F45C9FE15}" dt="2022-07-02T07:34:55.650" v="988" actId="207"/>
          <ac:graphicFrameMkLst>
            <pc:docMk/>
            <pc:sldMk cId="2659156188" sldId="328"/>
            <ac:graphicFrameMk id="5" creationId="{A94DB895-2E80-9BE9-5C57-2E23457F1F10}"/>
          </ac:graphicFrameMkLst>
        </pc:graphicFrameChg>
        <pc:graphicFrameChg chg="mod modGraphic">
          <ac:chgData name="Dhruba Saha" userId="a84b5c94bbfefad2" providerId="LiveId" clId="{2E332212-FB92-44E5-A002-205F45C9FE15}" dt="2022-07-02T11:31:33.876" v="1961" actId="14734"/>
          <ac:graphicFrameMkLst>
            <pc:docMk/>
            <pc:sldMk cId="2659156188" sldId="328"/>
            <ac:graphicFrameMk id="6" creationId="{C5009280-337E-8B46-0668-D3A8B4FF84DD}"/>
          </ac:graphicFrameMkLst>
        </pc:graphicFrameChg>
        <pc:cxnChg chg="del">
          <ac:chgData name="Dhruba Saha" userId="a84b5c94bbfefad2" providerId="LiveId" clId="{2E332212-FB92-44E5-A002-205F45C9FE15}" dt="2022-07-02T07:35:08.837" v="989" actId="478"/>
          <ac:cxnSpMkLst>
            <pc:docMk/>
            <pc:sldMk cId="2659156188" sldId="328"/>
            <ac:cxnSpMk id="21" creationId="{58D8CF77-F37F-E381-EA2D-67D8E56B35D4}"/>
          </ac:cxnSpMkLst>
        </pc:cxnChg>
        <pc:cxnChg chg="del">
          <ac:chgData name="Dhruba Saha" userId="a84b5c94bbfefad2" providerId="LiveId" clId="{2E332212-FB92-44E5-A002-205F45C9FE15}" dt="2022-07-02T07:35:10.046" v="990" actId="478"/>
          <ac:cxnSpMkLst>
            <pc:docMk/>
            <pc:sldMk cId="2659156188" sldId="328"/>
            <ac:cxnSpMk id="22" creationId="{A07A8421-14F2-BADB-6E82-919A088C8179}"/>
          </ac:cxnSpMkLst>
        </pc:cxnChg>
        <pc:cxnChg chg="del">
          <ac:chgData name="Dhruba Saha" userId="a84b5c94bbfefad2" providerId="LiveId" clId="{2E332212-FB92-44E5-A002-205F45C9FE15}" dt="2022-07-02T07:35:11.438" v="991" actId="478"/>
          <ac:cxnSpMkLst>
            <pc:docMk/>
            <pc:sldMk cId="2659156188" sldId="328"/>
            <ac:cxnSpMk id="23" creationId="{172EA773-EAAA-7FD7-D761-C298F25360DE}"/>
          </ac:cxnSpMkLst>
        </pc:cxnChg>
        <pc:cxnChg chg="del">
          <ac:chgData name="Dhruba Saha" userId="a84b5c94bbfefad2" providerId="LiveId" clId="{2E332212-FB92-44E5-A002-205F45C9FE15}" dt="2022-07-02T07:35:12.597" v="992" actId="478"/>
          <ac:cxnSpMkLst>
            <pc:docMk/>
            <pc:sldMk cId="2659156188" sldId="328"/>
            <ac:cxnSpMk id="24" creationId="{37F96F29-C598-743C-CBE6-2DAC89F90CCF}"/>
          </ac:cxnSpMkLst>
        </pc:cxnChg>
        <pc:cxnChg chg="del">
          <ac:chgData name="Dhruba Saha" userId="a84b5c94bbfefad2" providerId="LiveId" clId="{2E332212-FB92-44E5-A002-205F45C9FE15}" dt="2022-07-02T07:35:13.575" v="993" actId="478"/>
          <ac:cxnSpMkLst>
            <pc:docMk/>
            <pc:sldMk cId="2659156188" sldId="328"/>
            <ac:cxnSpMk id="25" creationId="{BD969CC4-0334-7666-771F-3A99C41F8734}"/>
          </ac:cxnSpMkLst>
        </pc:cxnChg>
        <pc:cxnChg chg="del">
          <ac:chgData name="Dhruba Saha" userId="a84b5c94bbfefad2" providerId="LiveId" clId="{2E332212-FB92-44E5-A002-205F45C9FE15}" dt="2022-07-02T07:35:14.817" v="994" actId="478"/>
          <ac:cxnSpMkLst>
            <pc:docMk/>
            <pc:sldMk cId="2659156188" sldId="328"/>
            <ac:cxnSpMk id="26" creationId="{48B0542D-F779-8B61-8F3D-4C8987E68F17}"/>
          </ac:cxnSpMkLst>
        </pc:cxnChg>
        <pc:cxnChg chg="del">
          <ac:chgData name="Dhruba Saha" userId="a84b5c94bbfefad2" providerId="LiveId" clId="{2E332212-FB92-44E5-A002-205F45C9FE15}" dt="2022-07-02T07:35:15.630" v="995" actId="478"/>
          <ac:cxnSpMkLst>
            <pc:docMk/>
            <pc:sldMk cId="2659156188" sldId="328"/>
            <ac:cxnSpMk id="27" creationId="{D2A8C1EC-6663-B469-37AC-20F465309099}"/>
          </ac:cxnSpMkLst>
        </pc:cxnChg>
        <pc:cxnChg chg="del">
          <ac:chgData name="Dhruba Saha" userId="a84b5c94bbfefad2" providerId="LiveId" clId="{2E332212-FB92-44E5-A002-205F45C9FE15}" dt="2022-07-02T07:35:17.096" v="996" actId="478"/>
          <ac:cxnSpMkLst>
            <pc:docMk/>
            <pc:sldMk cId="2659156188" sldId="328"/>
            <ac:cxnSpMk id="28" creationId="{7012895D-F730-6E23-627C-83B105FC45FA}"/>
          </ac:cxnSpMkLst>
        </pc:cxnChg>
      </pc:sldChg>
      <pc:sldChg chg="addSp delSp modSp new mod modTransition">
        <pc:chgData name="Dhruba Saha" userId="a84b5c94bbfefad2" providerId="LiveId" clId="{2E332212-FB92-44E5-A002-205F45C9FE15}" dt="2022-07-02T09:58:06.546" v="1865" actId="20577"/>
        <pc:sldMkLst>
          <pc:docMk/>
          <pc:sldMk cId="1244076140" sldId="329"/>
        </pc:sldMkLst>
        <pc:spChg chg="mod">
          <ac:chgData name="Dhruba Saha" userId="a84b5c94bbfefad2" providerId="LiveId" clId="{2E332212-FB92-44E5-A002-205F45C9FE15}" dt="2022-07-02T07:45:10.058" v="1162" actId="14100"/>
          <ac:spMkLst>
            <pc:docMk/>
            <pc:sldMk cId="1244076140" sldId="329"/>
            <ac:spMk id="2" creationId="{A7EBE036-560D-472F-BB5D-0D5136A838D7}"/>
          </ac:spMkLst>
        </pc:spChg>
        <pc:spChg chg="del">
          <ac:chgData name="Dhruba Saha" userId="a84b5c94bbfefad2" providerId="LiveId" clId="{2E332212-FB92-44E5-A002-205F45C9FE15}" dt="2022-07-02T07:44:27.029" v="1155" actId="21"/>
          <ac:spMkLst>
            <pc:docMk/>
            <pc:sldMk cId="1244076140" sldId="329"/>
            <ac:spMk id="3" creationId="{FE7719E5-895A-EC95-CB74-554C1830DF35}"/>
          </ac:spMkLst>
        </pc:spChg>
        <pc:spChg chg="add mod">
          <ac:chgData name="Dhruba Saha" userId="a84b5c94bbfefad2" providerId="LiveId" clId="{2E332212-FB92-44E5-A002-205F45C9FE15}" dt="2022-07-02T09:58:06.546" v="1865" actId="20577"/>
          <ac:spMkLst>
            <pc:docMk/>
            <pc:sldMk cId="1244076140" sldId="329"/>
            <ac:spMk id="4" creationId="{95F83DE4-B6DA-F738-8A89-FDE910C07332}"/>
          </ac:spMkLst>
        </pc:spChg>
        <pc:spChg chg="mod">
          <ac:chgData name="Dhruba Saha" userId="a84b5c94bbfefad2" providerId="LiveId" clId="{2E332212-FB92-44E5-A002-205F45C9FE15}" dt="2022-07-02T07:55:47.561" v="1593" actId="255"/>
          <ac:spMkLst>
            <pc:docMk/>
            <pc:sldMk cId="1244076140" sldId="329"/>
            <ac:spMk id="6" creationId="{737237FB-92CA-CFE1-CBB0-622E050667B8}"/>
          </ac:spMkLst>
        </pc:spChg>
        <pc:graphicFrameChg chg="add mod">
          <ac:chgData name="Dhruba Saha" userId="a84b5c94bbfefad2" providerId="LiveId" clId="{2E332212-FB92-44E5-A002-205F45C9FE15}" dt="2022-07-02T07:45:23.182" v="1165" actId="1076"/>
          <ac:graphicFrameMkLst>
            <pc:docMk/>
            <pc:sldMk cId="1244076140" sldId="329"/>
            <ac:graphicFrameMk id="5" creationId="{111883ED-38B7-0793-4A40-81AB343C1E99}"/>
          </ac:graphicFrameMkLst>
        </pc:graphicFrameChg>
      </pc:sldChg>
      <pc:sldChg chg="add del">
        <pc:chgData name="Dhruba Saha" userId="a84b5c94bbfefad2" providerId="LiveId" clId="{2E332212-FB92-44E5-A002-205F45C9FE15}" dt="2022-07-02T07:44:19.030" v="1153" actId="2696"/>
        <pc:sldMkLst>
          <pc:docMk/>
          <pc:sldMk cId="3584029222" sldId="329"/>
        </pc:sldMkLst>
      </pc:sldChg>
      <pc:sldChg chg="new add del">
        <pc:chgData name="Dhruba Saha" userId="a84b5c94bbfefad2" providerId="LiveId" clId="{2E332212-FB92-44E5-A002-205F45C9FE15}" dt="2022-07-02T07:59:45.495" v="1644" actId="2696"/>
        <pc:sldMkLst>
          <pc:docMk/>
          <pc:sldMk cId="1933244228" sldId="330"/>
        </pc:sldMkLst>
      </pc:sldChg>
      <pc:sldChg chg="delSp modSp new del mod">
        <pc:chgData name="Dhruba Saha" userId="a84b5c94bbfefad2" providerId="LiveId" clId="{2E332212-FB92-44E5-A002-205F45C9FE15}" dt="2022-07-02T08:04:30.780" v="1679" actId="2696"/>
        <pc:sldMkLst>
          <pc:docMk/>
          <pc:sldMk cId="2007935133" sldId="330"/>
        </pc:sldMkLst>
        <pc:spChg chg="mod">
          <ac:chgData name="Dhruba Saha" userId="a84b5c94bbfefad2" providerId="LiveId" clId="{2E332212-FB92-44E5-A002-205F45C9FE15}" dt="2022-07-02T08:03:55.457" v="1669" actId="1076"/>
          <ac:spMkLst>
            <pc:docMk/>
            <pc:sldMk cId="2007935133" sldId="330"/>
            <ac:spMk id="2" creationId="{C9A37447-6966-0FC7-C089-2591D85BEFD4}"/>
          </ac:spMkLst>
        </pc:spChg>
        <pc:spChg chg="del">
          <ac:chgData name="Dhruba Saha" userId="a84b5c94bbfefad2" providerId="LiveId" clId="{2E332212-FB92-44E5-A002-205F45C9FE15}" dt="2022-07-02T08:03:30.756" v="1653" actId="478"/>
          <ac:spMkLst>
            <pc:docMk/>
            <pc:sldMk cId="2007935133" sldId="330"/>
            <ac:spMk id="3" creationId="{02962851-86ED-B452-7589-7E8273BF2EDF}"/>
          </ac:spMkLst>
        </pc:spChg>
      </pc:sldChg>
      <pc:sldChg chg="modSp new mod modTransition">
        <pc:chgData name="Dhruba Saha" userId="a84b5c94bbfefad2" providerId="LiveId" clId="{2E332212-FB92-44E5-A002-205F45C9FE15}" dt="2022-07-02T09:32:13.128" v="1756"/>
        <pc:sldMkLst>
          <pc:docMk/>
          <pc:sldMk cId="2594276324" sldId="330"/>
        </pc:sldMkLst>
        <pc:spChg chg="mod">
          <ac:chgData name="Dhruba Saha" userId="a84b5c94bbfefad2" providerId="LiveId" clId="{2E332212-FB92-44E5-A002-205F45C9FE15}" dt="2022-07-02T08:06:02.741" v="1714" actId="255"/>
          <ac:spMkLst>
            <pc:docMk/>
            <pc:sldMk cId="2594276324" sldId="330"/>
            <ac:spMk id="2" creationId="{D63CD71A-3595-4E80-E3A3-C7D5E30D0A8A}"/>
          </ac:spMkLst>
        </pc:spChg>
        <pc:spChg chg="mod">
          <ac:chgData name="Dhruba Saha" userId="a84b5c94bbfefad2" providerId="LiveId" clId="{2E332212-FB92-44E5-A002-205F45C9FE15}" dt="2022-07-02T08:05:54.005" v="1709" actId="1076"/>
          <ac:spMkLst>
            <pc:docMk/>
            <pc:sldMk cId="2594276324" sldId="330"/>
            <ac:spMk id="3" creationId="{84AFA6ED-C06F-8F0B-CAC5-2CFB3859E751}"/>
          </ac:spMkLst>
        </pc:spChg>
      </pc:sldChg>
      <pc:sldChg chg="new del">
        <pc:chgData name="Dhruba Saha" userId="a84b5c94bbfefad2" providerId="LiveId" clId="{2E332212-FB92-44E5-A002-205F45C9FE15}" dt="2022-07-02T08:03:18.127" v="1650" actId="47"/>
        <pc:sldMkLst>
          <pc:docMk/>
          <pc:sldMk cId="3338179889" sldId="330"/>
        </pc:sldMkLst>
      </pc:sldChg>
      <pc:sldChg chg="new del">
        <pc:chgData name="Dhruba Saha" userId="a84b5c94bbfefad2" providerId="LiveId" clId="{2E332212-FB92-44E5-A002-205F45C9FE15}" dt="2022-07-02T08:04:43.855" v="1681" actId="2696"/>
        <pc:sldMkLst>
          <pc:docMk/>
          <pc:sldMk cId="4050960897" sldId="330"/>
        </pc:sldMkLst>
      </pc:sldChg>
      <pc:sldChg chg="modSp add del mod">
        <pc:chgData name="Dhruba Saha" userId="a84b5c94bbfefad2" providerId="LiveId" clId="{2E332212-FB92-44E5-A002-205F45C9FE15}" dt="2022-07-02T08:04:27.360" v="1678" actId="2696"/>
        <pc:sldMkLst>
          <pc:docMk/>
          <pc:sldMk cId="2793516246" sldId="331"/>
        </pc:sldMkLst>
        <pc:spChg chg="mod">
          <ac:chgData name="Dhruba Saha" userId="a84b5c94bbfefad2" providerId="LiveId" clId="{2E332212-FB92-44E5-A002-205F45C9FE15}" dt="2022-07-02T08:04:13.438" v="1677" actId="20577"/>
          <ac:spMkLst>
            <pc:docMk/>
            <pc:sldMk cId="2793516246" sldId="331"/>
            <ac:spMk id="2" creationId="{C9A37447-6966-0FC7-C089-2591D85BEFD4}"/>
          </ac:spMkLst>
        </pc:spChg>
      </pc:sldChg>
      <pc:sldMasterChg chg="modTransition modSldLayout">
        <pc:chgData name="Dhruba Saha" userId="a84b5c94bbfefad2" providerId="LiveId" clId="{2E332212-FB92-44E5-A002-205F45C9FE15}" dt="2022-07-02T09:32:13.128" v="1756"/>
        <pc:sldMasterMkLst>
          <pc:docMk/>
          <pc:sldMasterMk cId="272090142" sldId="2147483660"/>
        </pc:sldMasterMkLst>
        <pc:sldLayoutChg chg="modTransition">
          <pc:chgData name="Dhruba Saha" userId="a84b5c94bbfefad2" providerId="LiveId" clId="{2E332212-FB92-44E5-A002-205F45C9FE15}" dt="2022-07-02T09:32:13.128" v="1756"/>
          <pc:sldLayoutMkLst>
            <pc:docMk/>
            <pc:sldMasterMk cId="272090142" sldId="2147483660"/>
            <pc:sldLayoutMk cId="1184701763" sldId="2147483661"/>
          </pc:sldLayoutMkLst>
        </pc:sldLayoutChg>
        <pc:sldLayoutChg chg="modTransition">
          <pc:chgData name="Dhruba Saha" userId="a84b5c94bbfefad2" providerId="LiveId" clId="{2E332212-FB92-44E5-A002-205F45C9FE15}" dt="2022-07-02T09:32:13.128" v="1756"/>
          <pc:sldLayoutMkLst>
            <pc:docMk/>
            <pc:sldMasterMk cId="272090142" sldId="2147483660"/>
            <pc:sldLayoutMk cId="2575881786" sldId="2147483662"/>
          </pc:sldLayoutMkLst>
        </pc:sldLayoutChg>
        <pc:sldLayoutChg chg="modTransition">
          <pc:chgData name="Dhruba Saha" userId="a84b5c94bbfefad2" providerId="LiveId" clId="{2E332212-FB92-44E5-A002-205F45C9FE15}" dt="2022-07-02T09:32:13.128" v="1756"/>
          <pc:sldLayoutMkLst>
            <pc:docMk/>
            <pc:sldMasterMk cId="272090142" sldId="2147483660"/>
            <pc:sldLayoutMk cId="2169732173" sldId="2147483663"/>
          </pc:sldLayoutMkLst>
        </pc:sldLayoutChg>
        <pc:sldLayoutChg chg="modTransition">
          <pc:chgData name="Dhruba Saha" userId="a84b5c94bbfefad2" providerId="LiveId" clId="{2E332212-FB92-44E5-A002-205F45C9FE15}" dt="2022-07-02T09:32:13.128" v="1756"/>
          <pc:sldLayoutMkLst>
            <pc:docMk/>
            <pc:sldMasterMk cId="272090142" sldId="2147483660"/>
            <pc:sldLayoutMk cId="3500582573" sldId="2147483664"/>
          </pc:sldLayoutMkLst>
        </pc:sldLayoutChg>
        <pc:sldLayoutChg chg="modTransition">
          <pc:chgData name="Dhruba Saha" userId="a84b5c94bbfefad2" providerId="LiveId" clId="{2E332212-FB92-44E5-A002-205F45C9FE15}" dt="2022-07-02T09:32:13.128" v="1756"/>
          <pc:sldLayoutMkLst>
            <pc:docMk/>
            <pc:sldMasterMk cId="272090142" sldId="2147483660"/>
            <pc:sldLayoutMk cId="1020732562" sldId="2147483665"/>
          </pc:sldLayoutMkLst>
        </pc:sldLayoutChg>
        <pc:sldLayoutChg chg="modTransition">
          <pc:chgData name="Dhruba Saha" userId="a84b5c94bbfefad2" providerId="LiveId" clId="{2E332212-FB92-44E5-A002-205F45C9FE15}" dt="2022-07-02T09:32:13.128" v="1756"/>
          <pc:sldLayoutMkLst>
            <pc:docMk/>
            <pc:sldMasterMk cId="272090142" sldId="2147483660"/>
            <pc:sldLayoutMk cId="1073587506" sldId="2147483666"/>
          </pc:sldLayoutMkLst>
        </pc:sldLayoutChg>
        <pc:sldLayoutChg chg="modTransition">
          <pc:chgData name="Dhruba Saha" userId="a84b5c94bbfefad2" providerId="LiveId" clId="{2E332212-FB92-44E5-A002-205F45C9FE15}" dt="2022-07-02T09:32:13.128" v="1756"/>
          <pc:sldLayoutMkLst>
            <pc:docMk/>
            <pc:sldMasterMk cId="272090142" sldId="2147483660"/>
            <pc:sldLayoutMk cId="2375327992" sldId="2147483667"/>
          </pc:sldLayoutMkLst>
        </pc:sldLayoutChg>
        <pc:sldLayoutChg chg="modTransition">
          <pc:chgData name="Dhruba Saha" userId="a84b5c94bbfefad2" providerId="LiveId" clId="{2E332212-FB92-44E5-A002-205F45C9FE15}" dt="2022-07-02T09:32:13.128" v="1756"/>
          <pc:sldLayoutMkLst>
            <pc:docMk/>
            <pc:sldMasterMk cId="272090142" sldId="2147483660"/>
            <pc:sldLayoutMk cId="2432160685" sldId="2147483668"/>
          </pc:sldLayoutMkLst>
        </pc:sldLayoutChg>
        <pc:sldLayoutChg chg="modTransition">
          <pc:chgData name="Dhruba Saha" userId="a84b5c94bbfefad2" providerId="LiveId" clId="{2E332212-FB92-44E5-A002-205F45C9FE15}" dt="2022-07-02T09:32:13.128" v="1756"/>
          <pc:sldLayoutMkLst>
            <pc:docMk/>
            <pc:sldMasterMk cId="272090142" sldId="2147483660"/>
            <pc:sldLayoutMk cId="2099103659" sldId="214748366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Ritidip Sarkar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Dhruba saha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Saptak Roy Akash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s in po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Ritidip Sarkar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Dhruba saha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Saptak Roy Akash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6387d044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9" name="Google Shape;189;g136387d044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6387d044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6387d0447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36387d0447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6387d044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7" name="Google Shape;157;g136387d044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EB3EEB8-B746-43E1-B361-25819E13C93E}" type="datetime1">
              <a:rPr lang="en-US" smtClean="0"/>
              <a:t>7/2/2022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2A5A-8EFC-469F-8B10-35ED7F28704F}" type="datetime1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6068BE1-1CDA-445C-BA30-C93C2883474B}" type="datetime1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763B-678A-4E4B-B170-FCF9E813FB27}" type="datetime1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59FA-BB87-4B50-A7A3-93ACDE55FA60}" type="datetime1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4E06-8538-40DD-8C35-C190DBEE9584}" type="datetime1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4AF3-7FF7-4B4A-91BC-8EA546B27B20}" type="datetime1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C0560E3-EC38-4B50-AC0D-536889F47C09}" type="datetime1">
              <a:rPr lang="en-US" smtClean="0"/>
              <a:t>7/2/2022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6F00B0A-F73F-4A5F-95BA-1EA0912830C7}" type="datetime1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12CD0BF-CC7A-4E4F-BAD4-B40518A3450D}" type="datetime1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/>
              <a:t>Amortized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B.Sc Sem IV</a:t>
            </a:r>
            <a:endParaRPr lang="en-US" sz="18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5E2BC-A4BB-7F5C-E4A1-AD618FD94778}"/>
              </a:ext>
            </a:extLst>
          </p:cNvPr>
          <p:cNvSpPr txBox="1"/>
          <p:nvPr/>
        </p:nvSpPr>
        <p:spPr>
          <a:xfrm>
            <a:off x="5364481" y="1326160"/>
            <a:ext cx="137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2022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/>
        </p:nvSpPr>
        <p:spPr>
          <a:xfrm>
            <a:off x="381150" y="422066"/>
            <a:ext cx="114297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Analysis of INCREMENT(A)</a:t>
            </a:r>
            <a:endParaRPr>
              <a:latin typeface="+mj-lt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381150" y="1642763"/>
            <a:ext cx="11429700" cy="47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Cursory analysis: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A single execution of INCREMENT takes </a:t>
            </a:r>
            <a:r>
              <a:rPr lang="en-US" sz="2800" b="0" i="1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O</a:t>
            </a:r>
            <a:r>
              <a:rPr lang="en-US" sz="28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(</a:t>
            </a:r>
            <a:r>
              <a:rPr lang="en-US" sz="2800" b="0" i="1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k</a:t>
            </a:r>
            <a:r>
              <a:rPr lang="en-US" sz="28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) in the worst case (when A contains all 1s)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So a sequence of </a:t>
            </a:r>
            <a:r>
              <a:rPr lang="en-US" sz="2800" b="0" i="1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</a:t>
            </a:r>
            <a:r>
              <a:rPr lang="en-US" sz="28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executions takes </a:t>
            </a:r>
            <a:r>
              <a:rPr lang="en-US" sz="2800" b="0" i="1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O</a:t>
            </a:r>
            <a:r>
              <a:rPr lang="en-US" sz="28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(</a:t>
            </a:r>
            <a:r>
              <a:rPr lang="en-US" sz="2800" b="0" i="1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nk</a:t>
            </a:r>
            <a:r>
              <a:rPr lang="en-US" sz="28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) in worst case (suppose initial counter is 0).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This bound is correct, but not tight.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The tight bound is </a:t>
            </a:r>
            <a:r>
              <a:rPr lang="en-US" sz="3200" b="0" i="1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O</a:t>
            </a:r>
            <a:r>
              <a:rPr lang="en-US" sz="32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(</a:t>
            </a:r>
            <a:r>
              <a:rPr lang="en-US" sz="3200" b="0" i="1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</a:t>
            </a:r>
            <a:r>
              <a:rPr lang="en-US" sz="32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) for </a:t>
            </a:r>
            <a:r>
              <a:rPr lang="en-US" sz="3200" b="0" i="1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</a:t>
            </a:r>
            <a:r>
              <a:rPr lang="en-US" sz="32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executions.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40BAF-D675-16F0-9282-9174C841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>
                <a:latin typeface="Avenir"/>
                <a:ea typeface="Avenir"/>
                <a:cs typeface="Avenir"/>
                <a:sym typeface="Avenir"/>
              </a:rPr>
              <a:t>Ritidip Sarkar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1814624" y="340663"/>
            <a:ext cx="8839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Amortized (Aggregate) Analysis of INCREMENT(A)</a:t>
            </a:r>
            <a:endParaRPr>
              <a:latin typeface="+mj-lt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762000" y="1524000"/>
            <a:ext cx="94488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Observation: </a:t>
            </a:r>
            <a:r>
              <a:rPr lang="en-US" sz="16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The running time determined by #flips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                    </a:t>
            </a:r>
            <a:r>
              <a:rPr lang="en-US" sz="1600">
                <a:solidFill>
                  <a:srgbClr val="000000"/>
                </a:solidFill>
                <a:ea typeface="Arial"/>
                <a:cs typeface="Arial"/>
                <a:sym typeface="Arial"/>
              </a:rPr>
              <a:t>          </a:t>
            </a:r>
            <a:r>
              <a:rPr lang="en-US" sz="16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but not all bits flip each time INCREMENT is called.</a:t>
            </a:r>
            <a:endParaRPr/>
          </a:p>
        </p:txBody>
      </p:sp>
      <p:grpSp>
        <p:nvGrpSpPr>
          <p:cNvPr id="182" name="Google Shape;182;p22"/>
          <p:cNvGrpSpPr/>
          <p:nvPr/>
        </p:nvGrpSpPr>
        <p:grpSpPr>
          <a:xfrm>
            <a:off x="857251" y="2303720"/>
            <a:ext cx="5238749" cy="3810000"/>
            <a:chOff x="768" y="1536"/>
            <a:chExt cx="3300" cy="2400"/>
          </a:xfrm>
        </p:grpSpPr>
        <p:pic>
          <p:nvPicPr>
            <p:cNvPr id="183" name="Google Shape;183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8" y="1536"/>
              <a:ext cx="3264" cy="23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22"/>
            <p:cNvSpPr/>
            <p:nvPr/>
          </p:nvSpPr>
          <p:spPr>
            <a:xfrm>
              <a:off x="768" y="1536"/>
              <a:ext cx="3300" cy="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22"/>
          <p:cNvSpPr txBox="1"/>
          <p:nvPr/>
        </p:nvSpPr>
        <p:spPr>
          <a:xfrm>
            <a:off x="6634175" y="2581350"/>
            <a:ext cx="5175600" cy="16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A[0] flips every time, total </a:t>
            </a:r>
            <a:r>
              <a:rPr lang="en-US" sz="2000" b="0" i="1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 times.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A[1] flips every other time,</a:t>
            </a:r>
            <a:r>
              <a:rPr lang="en-US" sz="2000" b="0" i="1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>
                <a:solidFill>
                  <a:srgbClr val="000000"/>
                </a:solidFill>
                <a:ea typeface="Noto Sans Symbols"/>
                <a:cs typeface="Noto Sans Symbols"/>
                <a:sym typeface="Noto Sans Symbols"/>
              </a:rPr>
              <a:t>⎣</a:t>
            </a:r>
            <a:r>
              <a:rPr lang="en-US" sz="2000" b="0" i="1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/2</a:t>
            </a:r>
            <a:r>
              <a:rPr lang="en-US" sz="2000" b="0" i="0" u="none">
                <a:solidFill>
                  <a:srgbClr val="000000"/>
                </a:solidFill>
                <a:ea typeface="Noto Sans Symbols"/>
                <a:cs typeface="Noto Sans Symbols"/>
                <a:sym typeface="Noto Sans Symbols"/>
              </a:rPr>
              <a:t>⎦</a:t>
            </a:r>
            <a:r>
              <a:rPr lang="en-US" sz="20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 times.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A[2] flips every forth time,</a:t>
            </a:r>
            <a:r>
              <a:rPr lang="en-US" sz="2000" b="0" i="1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>
                <a:solidFill>
                  <a:srgbClr val="000000"/>
                </a:solidFill>
                <a:ea typeface="Noto Sans Symbols"/>
                <a:cs typeface="Noto Sans Symbols"/>
                <a:sym typeface="Noto Sans Symbols"/>
              </a:rPr>
              <a:t>⎣</a:t>
            </a:r>
            <a:r>
              <a:rPr lang="en-US" sz="2000" b="0" i="1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/4</a:t>
            </a:r>
            <a:r>
              <a:rPr lang="en-US" sz="2000" b="0" i="0" u="none">
                <a:solidFill>
                  <a:srgbClr val="000000"/>
                </a:solidFill>
                <a:ea typeface="Noto Sans Symbols"/>
                <a:cs typeface="Noto Sans Symbols"/>
                <a:sym typeface="Noto Sans Symbols"/>
              </a:rPr>
              <a:t>⎦</a:t>
            </a:r>
            <a:r>
              <a:rPr lang="en-US" sz="20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 times.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2000" b="0" i="1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=0,1,…,</a:t>
            </a:r>
            <a:r>
              <a:rPr lang="en-US" sz="2000" b="0" i="1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-1, </a:t>
            </a:r>
            <a:r>
              <a:rPr lang="en-US" sz="24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A[</a:t>
            </a:r>
            <a:r>
              <a:rPr lang="en-US" sz="2400" b="0" i="1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] flips  </a:t>
            </a:r>
            <a:r>
              <a:rPr lang="en-US" sz="2400" b="0" i="0" u="none">
                <a:solidFill>
                  <a:srgbClr val="000000"/>
                </a:solidFill>
                <a:ea typeface="Noto Sans Symbols"/>
                <a:cs typeface="Noto Sans Symbols"/>
                <a:sym typeface="Noto Sans Symbols"/>
              </a:rPr>
              <a:t>⎣</a:t>
            </a:r>
            <a:r>
              <a:rPr lang="en-US" sz="2400" b="0" i="1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/2</a:t>
            </a:r>
            <a:r>
              <a:rPr lang="en-US" sz="2400" b="0" i="1" u="none" baseline="3000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0" u="none">
                <a:solidFill>
                  <a:srgbClr val="000000"/>
                </a:solidFill>
                <a:ea typeface="Noto Sans Symbols"/>
                <a:cs typeface="Noto Sans Symbols"/>
                <a:sym typeface="Noto Sans Symbols"/>
              </a:rPr>
              <a:t>⎦</a:t>
            </a:r>
            <a:r>
              <a:rPr lang="en-US" sz="24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 times.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6323143" y="4452875"/>
            <a:ext cx="5067871" cy="1448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Thus total #flips is  </a:t>
            </a:r>
            <a:r>
              <a:rPr lang="en-US" sz="2400" b="0" i="0" u="none">
                <a:solidFill>
                  <a:srgbClr val="000000"/>
                </a:solidFill>
                <a:ea typeface="Noto Sans Symbols"/>
                <a:cs typeface="Noto Sans Symbols"/>
                <a:sym typeface="Noto Sans Symbols"/>
              </a:rPr>
              <a:t>∑</a:t>
            </a:r>
            <a:r>
              <a:rPr lang="en-US" sz="2400" b="0" i="1" u="none" baseline="-2500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0" u="none" baseline="-2500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=0</a:t>
            </a:r>
            <a:r>
              <a:rPr lang="en-US" sz="2400" b="0" i="1" u="none" baseline="3000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0" i="0" u="none" baseline="3000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-1 </a:t>
            </a:r>
            <a:r>
              <a:rPr lang="en-US" sz="2400" b="0" i="0" u="none">
                <a:solidFill>
                  <a:srgbClr val="000000"/>
                </a:solidFill>
                <a:ea typeface="Noto Sans Symbols"/>
                <a:cs typeface="Noto Sans Symbols"/>
                <a:sym typeface="Noto Sans Symbols"/>
              </a:rPr>
              <a:t>⎣</a:t>
            </a:r>
            <a:r>
              <a:rPr lang="en-US" sz="2400" b="0" i="1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/2</a:t>
            </a:r>
            <a:r>
              <a:rPr lang="en-US" sz="2400" b="0" i="1" u="none" baseline="3000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0" u="none">
                <a:solidFill>
                  <a:srgbClr val="000000"/>
                </a:solidFill>
                <a:ea typeface="Noto Sans Symbols"/>
                <a:cs typeface="Noto Sans Symbols"/>
                <a:sym typeface="Noto Sans Symbols"/>
              </a:rPr>
              <a:t>⎦  </a:t>
            </a:r>
            <a:r>
              <a:rPr lang="en-US" sz="24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&lt;  			</a:t>
            </a:r>
            <a:r>
              <a:rPr lang="en-US" sz="2400" b="0" i="1" u="none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err="1">
                <a:solidFill>
                  <a:srgbClr val="000000"/>
                </a:solidFill>
                <a:ea typeface="Noto Sans Symbols"/>
                <a:cs typeface="Noto Sans Symbols"/>
                <a:sym typeface="Noto Sans Symbols"/>
              </a:rPr>
              <a:t>∑</a:t>
            </a:r>
            <a:r>
              <a:rPr lang="en-US" sz="2400" b="0" i="1" u="none" baseline="-2500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0" u="none" baseline="-2500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=0</a:t>
            </a:r>
            <a:r>
              <a:rPr lang="en-US" sz="2400" b="0" i="1" u="none" baseline="30000">
                <a:solidFill>
                  <a:srgbClr val="000000"/>
                </a:solidFill>
                <a:ea typeface="Noto Sans Symbols"/>
                <a:cs typeface="Noto Sans Symbols"/>
                <a:sym typeface="Noto Sans Symbols"/>
              </a:rPr>
              <a:t>∞</a:t>
            </a:r>
            <a:r>
              <a:rPr lang="en-US" sz="24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 1/2</a:t>
            </a:r>
            <a:r>
              <a:rPr lang="en-US" sz="2400" b="0" i="1" u="none" baseline="3000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1" u="none" baseline="3000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		           		</a:t>
            </a:r>
            <a:endParaRPr sz="2400" b="0" i="1" u="none" baseline="3000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22860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4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1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n.</a:t>
            </a:r>
            <a:r>
              <a:rPr lang="en-US" sz="2400" b="0" i="1" u="none" baseline="3000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648EF1-554D-9745-C19B-C953AE49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>
                <a:latin typeface="Avenir"/>
                <a:ea typeface="Avenir"/>
                <a:cs typeface="Avenir"/>
                <a:sym typeface="Avenir"/>
              </a:rPr>
              <a:t>Ritidip Sarkar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/>
        </p:nvSpPr>
        <p:spPr>
          <a:xfrm>
            <a:off x="609600" y="427025"/>
            <a:ext cx="112149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Amortized Analysis of INCREMENT(A)</a:t>
            </a:r>
            <a:endParaRPr>
              <a:latin typeface="+mj-lt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609600" y="1789344"/>
            <a:ext cx="11214900" cy="46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Thus the worst case running time is </a:t>
            </a:r>
            <a:r>
              <a:rPr lang="en-US" sz="3200" b="0" i="1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O</a:t>
            </a:r>
            <a:r>
              <a:rPr lang="en-US" sz="32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(</a:t>
            </a:r>
            <a:r>
              <a:rPr lang="en-US" sz="3200" b="0" i="1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</a:t>
            </a:r>
            <a:r>
              <a:rPr lang="en-US" sz="32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) for a sequence of </a:t>
            </a:r>
            <a:r>
              <a:rPr lang="en-US" sz="3200" b="0" i="1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</a:t>
            </a:r>
            <a:r>
              <a:rPr lang="en-US" sz="32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INCREMENTs.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So the amortized cost per operation is </a:t>
            </a:r>
            <a:r>
              <a:rPr lang="en-US" sz="3200" b="0" i="1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O</a:t>
            </a:r>
            <a:r>
              <a:rPr lang="en-US" sz="32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(1).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AEC75D-13E3-0BB7-10A9-1D471229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>
                <a:latin typeface="Avenir"/>
                <a:ea typeface="Avenir"/>
                <a:cs typeface="Avenir"/>
                <a:sym typeface="Avenir"/>
              </a:rPr>
              <a:t>Ritidip Sarkar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D42C-4165-3799-9B70-0E5599EA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IN" b="1"/>
              <a:t>Accounting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786C3-1768-159C-864D-904F3580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/>
              <a:t>Dhruba Saha</a:t>
            </a:r>
          </a:p>
        </p:txBody>
      </p:sp>
    </p:spTree>
    <p:extLst>
      <p:ext uri="{BB962C8B-B14F-4D97-AF65-F5344CB8AC3E}">
        <p14:creationId xmlns:p14="http://schemas.microsoft.com/office/powerpoint/2010/main" val="2317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F489-36F8-839F-22AA-E07DC917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Amortized Analysis: Accounting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A5D5-0996-069D-ED38-CD9271A7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/>
              <a:t>Idea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/>
              <a:t>Assign differing charges to different operations.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/>
              <a:t>The amount of the charge is called amortized cost.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/>
              <a:t>amortized cost is more or less than actual cost.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/>
              <a:t>When amortized cost &gt; actual cost, the difference is saved in specific objects as credits.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/>
              <a:t>The credits can be used by later operations whose amortized cost &lt; actual cost.</a:t>
            </a:r>
          </a:p>
          <a:p>
            <a:pPr lvl="1"/>
            <a:endParaRPr lang="en-IN" sz="240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As a comparison, in aggregate analysis, all operations have same amortized costs.</a:t>
            </a:r>
          </a:p>
          <a:p>
            <a:pPr marL="274320" lvl="1" indent="0">
              <a:buNone/>
            </a:pP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BE809-657B-AD0F-42B2-87F88EE5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/>
              <a:t>Dhruba Saha</a:t>
            </a:r>
          </a:p>
        </p:txBody>
      </p:sp>
    </p:spTree>
    <p:extLst>
      <p:ext uri="{BB962C8B-B14F-4D97-AF65-F5344CB8AC3E}">
        <p14:creationId xmlns:p14="http://schemas.microsoft.com/office/powerpoint/2010/main" val="311238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8CF2-7078-48E2-EAD3-B7BD2B4F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Accounting Method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B6C78-63FA-8EC0-4E18-3B68D450F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/>
              <a:t>Conditions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/>
              <a:t>suppose actual cost is c</a:t>
            </a:r>
            <a:r>
              <a:rPr lang="en-US" sz="2400" baseline="-25000"/>
              <a:t>i</a:t>
            </a:r>
            <a:r>
              <a:rPr lang="en-US" sz="2400"/>
              <a:t> for the ‘i’ th operation in the sequence, and amortized cost is c</a:t>
            </a:r>
            <a:r>
              <a:rPr lang="en-US" sz="2400" baseline="-25000"/>
              <a:t>i</a:t>
            </a:r>
            <a:r>
              <a:rPr lang="en-US" sz="2400"/>
              <a:t>’.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2400"/>
              <a:t> </a:t>
            </a:r>
            <a:r>
              <a:rPr lang="en-US" altLang="en-US" sz="2400">
                <a:latin typeface="Symbol" panose="05050102010706020507" pitchFamily="18" charset="2"/>
              </a:rPr>
              <a:t></a:t>
            </a:r>
            <a:r>
              <a:rPr lang="en-US" altLang="en-US" sz="2400" i="1" baseline="-25000"/>
              <a:t>i</a:t>
            </a:r>
            <a:r>
              <a:rPr lang="en-US" altLang="en-US" sz="2400" baseline="-25000"/>
              <a:t>=1</a:t>
            </a:r>
            <a:r>
              <a:rPr lang="en-US" altLang="en-US" sz="2400" i="1" baseline="30000"/>
              <a:t>n </a:t>
            </a:r>
            <a:r>
              <a:rPr lang="en-US" altLang="en-US" sz="2400" i="1"/>
              <a:t>c</a:t>
            </a:r>
            <a:r>
              <a:rPr lang="en-US" altLang="en-US" sz="2400" i="1" baseline="-25000"/>
              <a:t>i</a:t>
            </a:r>
            <a:r>
              <a:rPr lang="en-US" altLang="en-US" sz="2400">
                <a:cs typeface="Times New Roman" panose="02020603050405020304" pitchFamily="18" charset="0"/>
              </a:rPr>
              <a:t>'</a:t>
            </a:r>
            <a:r>
              <a:rPr lang="en-US" altLang="en-US" sz="2400"/>
              <a:t> </a:t>
            </a:r>
            <a:r>
              <a:rPr lang="en-US" altLang="en-US" sz="2400">
                <a:latin typeface="Symbol" panose="05050102010706020507" pitchFamily="18" charset="2"/>
              </a:rPr>
              <a:t></a:t>
            </a:r>
            <a:r>
              <a:rPr lang="en-US" altLang="en-US" sz="2400" i="1" baseline="-25000"/>
              <a:t>i</a:t>
            </a:r>
            <a:r>
              <a:rPr lang="en-US" altLang="en-US" sz="2400" baseline="-25000"/>
              <a:t>=1</a:t>
            </a:r>
            <a:r>
              <a:rPr lang="en-US" altLang="en-US" sz="2400" i="1" baseline="30000"/>
              <a:t>n </a:t>
            </a:r>
            <a:r>
              <a:rPr lang="en-US" altLang="en-US" sz="2400" i="1"/>
              <a:t>c</a:t>
            </a:r>
            <a:r>
              <a:rPr lang="en-US" altLang="en-US" sz="2400" i="1" baseline="-25000"/>
              <a:t>i </a:t>
            </a:r>
            <a:r>
              <a:rPr lang="en-US" altLang="en-US" sz="2400"/>
              <a:t>should hold.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/>
              <a:t>since we want to show the average cost per operation is small using amortized cost, we need the total amortized cost is an upper bound of total actual cost.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/>
              <a:t>holds for all sequences of operations.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2400"/>
              <a:t> </a:t>
            </a:r>
            <a:r>
              <a:rPr lang="en-US" altLang="en-US" sz="2400">
                <a:latin typeface="Symbol" panose="05050102010706020507" pitchFamily="18" charset="2"/>
              </a:rPr>
              <a:t></a:t>
            </a:r>
            <a:r>
              <a:rPr lang="en-US" altLang="en-US" sz="2400" i="1" baseline="-25000"/>
              <a:t>i</a:t>
            </a:r>
            <a:r>
              <a:rPr lang="en-US" altLang="en-US" sz="2400" baseline="-25000"/>
              <a:t>=1</a:t>
            </a:r>
            <a:r>
              <a:rPr lang="en-US" altLang="en-US" sz="2400" i="1" baseline="30000"/>
              <a:t>n </a:t>
            </a:r>
            <a:r>
              <a:rPr lang="en-US" altLang="en-US" sz="2400" i="1"/>
              <a:t>c</a:t>
            </a:r>
            <a:r>
              <a:rPr lang="en-US" altLang="en-US" sz="2400" i="1" baseline="-25000"/>
              <a:t>i</a:t>
            </a:r>
            <a:r>
              <a:rPr lang="en-US" altLang="en-US" sz="2400">
                <a:cs typeface="Times New Roman" panose="02020603050405020304" pitchFamily="18" charset="0"/>
              </a:rPr>
              <a:t>'</a:t>
            </a:r>
            <a:r>
              <a:rPr lang="en-US" altLang="en-US" sz="2400"/>
              <a:t> - </a:t>
            </a:r>
            <a:r>
              <a:rPr lang="en-US" altLang="en-US" sz="2400">
                <a:latin typeface="Symbol" panose="05050102010706020507" pitchFamily="18" charset="2"/>
              </a:rPr>
              <a:t></a:t>
            </a:r>
            <a:r>
              <a:rPr lang="en-US" altLang="en-US" sz="2400" i="1" baseline="-25000"/>
              <a:t>i</a:t>
            </a:r>
            <a:r>
              <a:rPr lang="en-US" altLang="en-US" sz="2400" baseline="-25000"/>
              <a:t>=1</a:t>
            </a:r>
            <a:r>
              <a:rPr lang="en-US" altLang="en-US" sz="2400" i="1" baseline="30000"/>
              <a:t>n </a:t>
            </a:r>
            <a:r>
              <a:rPr lang="en-US" altLang="en-US" sz="2400" i="1"/>
              <a:t>c</a:t>
            </a:r>
            <a:r>
              <a:rPr lang="en-US" altLang="en-US" sz="2400" i="1" baseline="-25000"/>
              <a:t>i </a:t>
            </a:r>
            <a:r>
              <a:rPr lang="en-US" altLang="en-US" sz="2400" i="1"/>
              <a:t>, which should be nonnegative</a:t>
            </a:r>
          </a:p>
          <a:p>
            <a:pPr marL="1062990" lvl="2" indent="-514350">
              <a:buFont typeface="+mj-lt"/>
              <a:buAutoNum type="romanUcPeriod"/>
            </a:pPr>
            <a:endParaRPr lang="en-US" sz="2500"/>
          </a:p>
          <a:p>
            <a:pPr lvl="1"/>
            <a:endParaRPr lang="en-IN" sz="2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37C83-0AED-03D0-62AF-E5395C66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/>
              <a:t>Dhruba Saha</a:t>
            </a:r>
          </a:p>
        </p:txBody>
      </p:sp>
    </p:spTree>
    <p:extLst>
      <p:ext uri="{BB962C8B-B14F-4D97-AF65-F5344CB8AC3E}">
        <p14:creationId xmlns:p14="http://schemas.microsoft.com/office/powerpoint/2010/main" val="4216021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8589-E2BB-BEA9-32C5-EF0C6382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Accounting Method: Dynamic Tables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BC24-DDEB-D77B-6CC6-61FF18CF2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9684"/>
            <a:ext cx="10058400" cy="4231758"/>
          </a:xfrm>
        </p:spPr>
        <p:txBody>
          <a:bodyPr>
            <a:normAutofit lnSpcReduction="10000"/>
          </a:bodyPr>
          <a:lstStyle/>
          <a:p>
            <a:r>
              <a:rPr lang="en-IN" sz="2400"/>
              <a:t>Charge i th operation a fictitious amortized cost </a:t>
            </a:r>
            <a:r>
              <a:rPr lang="en-US" altLang="en-US" sz="2400" i="1"/>
              <a:t>c</a:t>
            </a:r>
            <a:r>
              <a:rPr lang="en-US" altLang="en-US" sz="2400" i="1" baseline="-25000"/>
              <a:t>i</a:t>
            </a:r>
            <a:r>
              <a:rPr lang="en-US" altLang="en-US" sz="2400">
                <a:cs typeface="Times New Roman" panose="02020603050405020304" pitchFamily="18" charset="0"/>
              </a:rPr>
              <a:t>'</a:t>
            </a:r>
            <a:r>
              <a:rPr lang="en-IN" sz="2400"/>
              <a:t> , where $1 pays for 1 unit of work(i.e. time).</a:t>
            </a:r>
            <a:endParaRPr lang="en-IN" sz="2400" baseline="-25000"/>
          </a:p>
          <a:p>
            <a:r>
              <a:rPr lang="en-US" sz="2400"/>
              <a:t>This fee is consumed to perform the operation.</a:t>
            </a:r>
            <a:endParaRPr lang="en-US" altLang="en-US" sz="2400"/>
          </a:p>
          <a:p>
            <a:r>
              <a:rPr lang="en-US" sz="2400"/>
              <a:t>Any amount not immediately consumed is stored in the bank for use by subsequent operations.</a:t>
            </a:r>
          </a:p>
          <a:p>
            <a:r>
              <a:rPr lang="en-US" sz="2400"/>
              <a:t>The bank balance must not go negative. We must ensure that </a:t>
            </a:r>
          </a:p>
          <a:p>
            <a:pPr marL="0" indent="0">
              <a:buNone/>
            </a:pPr>
            <a:r>
              <a:rPr lang="en-US" sz="2400">
                <a:latin typeface="+mj-lt"/>
              </a:rPr>
              <a:t>			</a:t>
            </a:r>
            <a:r>
              <a:rPr lang="en-US" altLang="en-US" sz="2400">
                <a:latin typeface="Symbol" panose="05050102010706020507" pitchFamily="18" charset="2"/>
              </a:rPr>
              <a:t> </a:t>
            </a:r>
            <a:r>
              <a:rPr lang="en-US" altLang="en-US" sz="2400" i="1" baseline="-25000"/>
              <a:t>i</a:t>
            </a:r>
            <a:r>
              <a:rPr lang="en-US" altLang="en-US" sz="2400" baseline="-25000"/>
              <a:t>=1</a:t>
            </a:r>
            <a:r>
              <a:rPr lang="en-US" altLang="en-US" sz="2400" i="1" baseline="30000"/>
              <a:t>n </a:t>
            </a:r>
            <a:r>
              <a:rPr lang="en-US" altLang="en-US" sz="2400" i="1"/>
              <a:t>c</a:t>
            </a:r>
            <a:r>
              <a:rPr lang="en-US" altLang="en-US" sz="2400" i="1" baseline="-25000"/>
              <a:t>i</a:t>
            </a:r>
            <a:r>
              <a:rPr lang="en-US" altLang="en-US" sz="2400">
                <a:cs typeface="Times New Roman" panose="02020603050405020304" pitchFamily="18" charset="0"/>
              </a:rPr>
              <a:t>'</a:t>
            </a:r>
            <a:r>
              <a:rPr lang="en-US" altLang="en-US" sz="2400"/>
              <a:t> </a:t>
            </a:r>
            <a:r>
              <a:rPr lang="en-US" altLang="en-US" sz="2400">
                <a:latin typeface="Symbol" panose="05050102010706020507" pitchFamily="18" charset="2"/>
              </a:rPr>
              <a:t></a:t>
            </a:r>
            <a:r>
              <a:rPr lang="en-US" altLang="en-US" sz="2400" i="1" baseline="-25000"/>
              <a:t>i</a:t>
            </a:r>
            <a:r>
              <a:rPr lang="en-US" altLang="en-US" sz="2400" baseline="-25000"/>
              <a:t>=1</a:t>
            </a:r>
            <a:r>
              <a:rPr lang="en-US" altLang="en-US" sz="2400" i="1" baseline="30000"/>
              <a:t>n </a:t>
            </a:r>
            <a:r>
              <a:rPr lang="en-US" altLang="en-US" sz="2400" i="1"/>
              <a:t>c</a:t>
            </a:r>
            <a:r>
              <a:rPr lang="en-US" altLang="en-US" sz="2400" i="1" baseline="-25000"/>
              <a:t>i </a:t>
            </a:r>
            <a:r>
              <a:rPr lang="en-US" sz="2400">
                <a:latin typeface="+mj-lt"/>
              </a:rPr>
              <a:t>	for all n.</a:t>
            </a:r>
            <a:endParaRPr lang="en-IN" sz="1800">
              <a:latin typeface="+mj-lt"/>
            </a:endParaRPr>
          </a:p>
          <a:p>
            <a:r>
              <a:rPr lang="en-US" sz="2400">
                <a:latin typeface="+mj-lt"/>
              </a:rPr>
              <a:t>Thus , the total amortized costs provide an upper bound on the total true cost.</a:t>
            </a:r>
            <a:endParaRPr lang="en-IN" sz="180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EB6E-4585-9F37-AB54-FCBC4D5B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/>
              <a:t>Dhruba Saha</a:t>
            </a:r>
          </a:p>
        </p:txBody>
      </p:sp>
    </p:spTree>
    <p:extLst>
      <p:ext uri="{BB962C8B-B14F-4D97-AF65-F5344CB8AC3E}">
        <p14:creationId xmlns:p14="http://schemas.microsoft.com/office/powerpoint/2010/main" val="66182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5FB3-6ADD-B6AD-EDAE-710FAA0B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/>
              <a:t>Accounting Method: Dynamic Tables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A6D8-0D70-1865-8F61-5CB50B4CB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/>
              <a:t>Charge an amortized cost of </a:t>
            </a:r>
            <a:r>
              <a:rPr lang="en-US" altLang="en-US" sz="2000" i="1"/>
              <a:t>c</a:t>
            </a:r>
            <a:r>
              <a:rPr lang="en-US" altLang="en-US" sz="2000" i="1" baseline="-25000"/>
              <a:t>i</a:t>
            </a:r>
            <a:r>
              <a:rPr lang="en-US" altLang="en-US" sz="2000">
                <a:cs typeface="Times New Roman" panose="02020603050405020304" pitchFamily="18" charset="0"/>
              </a:rPr>
              <a:t>’ =$3 for the i th insertion.</a:t>
            </a:r>
          </a:p>
          <a:p>
            <a:r>
              <a:rPr lang="en-US" sz="2000">
                <a:cs typeface="Times New Roman" panose="02020603050405020304" pitchFamily="18" charset="0"/>
              </a:rPr>
              <a:t>$1 pays for the immediate insertion.</a:t>
            </a:r>
          </a:p>
          <a:p>
            <a:r>
              <a:rPr lang="en-US" sz="2000">
                <a:cs typeface="Times New Roman" panose="02020603050405020304" pitchFamily="18" charset="0"/>
              </a:rPr>
              <a:t>$2 is stored for later for table doubling</a:t>
            </a:r>
          </a:p>
          <a:p>
            <a:pPr marL="0" indent="0">
              <a:buNone/>
            </a:pPr>
            <a:r>
              <a:rPr lang="en-US" sz="2000">
                <a:cs typeface="Times New Roman" panose="02020603050405020304" pitchFamily="18" charset="0"/>
              </a:rPr>
              <a:t>When the table doubles, $1 pays to move a recent items, and 1$ pays to move and old item.</a:t>
            </a:r>
          </a:p>
          <a:p>
            <a:pPr marL="0" indent="0">
              <a:buNone/>
            </a:pPr>
            <a:r>
              <a:rPr lang="en-US" sz="2000"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000">
                <a:cs typeface="Times New Roman" panose="02020603050405020304" pitchFamily="18" charset="0"/>
              </a:rPr>
              <a:t>							Overflow</a:t>
            </a:r>
          </a:p>
          <a:p>
            <a:pPr marL="0" indent="0">
              <a:buNone/>
            </a:pPr>
            <a:endParaRPr lang="en-US" sz="2200"/>
          </a:p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E1927-618B-B624-11A0-1CC7B7D1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/>
              <a:t>Dhruba Saha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4DB895-2E80-9BE9-5C57-2E23457F1F10}"/>
              </a:ext>
            </a:extLst>
          </p:cNvPr>
          <p:cNvGraphicFramePr>
            <a:graphicFrameLocks noGrp="1"/>
          </p:cNvGraphicFramePr>
          <p:nvPr/>
        </p:nvGraphicFramePr>
        <p:xfrm>
          <a:off x="1943100" y="4748328"/>
          <a:ext cx="4064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267573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72369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8109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0506884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616429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894315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00646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68533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$0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$0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$0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$2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$2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$2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$2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74385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5009280-337E-8B46-0668-D3A8B4FF84DD}"/>
              </a:ext>
            </a:extLst>
          </p:cNvPr>
          <p:cNvGraphicFramePr>
            <a:graphicFrameLocks noGrp="1"/>
          </p:cNvGraphicFramePr>
          <p:nvPr/>
        </p:nvGraphicFramePr>
        <p:xfrm>
          <a:off x="1943100" y="5437632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728272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109052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842508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49921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970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731226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548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821197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315919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89380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732315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639223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99003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484075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75919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6591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162281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D8CF77-F37F-E381-EA2D-67D8E56B35D4}"/>
              </a:ext>
            </a:extLst>
          </p:cNvPr>
          <p:cNvCxnSpPr/>
          <p:nvPr/>
        </p:nvCxnSpPr>
        <p:spPr>
          <a:xfrm>
            <a:off x="2179983" y="5119168"/>
            <a:ext cx="0" cy="24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7A8421-14F2-BADB-6E82-919A088C8179}"/>
              </a:ext>
            </a:extLst>
          </p:cNvPr>
          <p:cNvCxnSpPr/>
          <p:nvPr/>
        </p:nvCxnSpPr>
        <p:spPr>
          <a:xfrm>
            <a:off x="2710070" y="5119168"/>
            <a:ext cx="0" cy="24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2EA773-EAAA-7FD7-D761-C298F25360DE}"/>
              </a:ext>
            </a:extLst>
          </p:cNvPr>
          <p:cNvCxnSpPr/>
          <p:nvPr/>
        </p:nvCxnSpPr>
        <p:spPr>
          <a:xfrm>
            <a:off x="3213652" y="5119168"/>
            <a:ext cx="0" cy="24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F96F29-C598-743C-CBE6-2DAC89F90CCF}"/>
              </a:ext>
            </a:extLst>
          </p:cNvPr>
          <p:cNvCxnSpPr/>
          <p:nvPr/>
        </p:nvCxnSpPr>
        <p:spPr>
          <a:xfrm>
            <a:off x="3690730" y="5119168"/>
            <a:ext cx="0" cy="24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969CC4-0334-7666-771F-3A99C41F8734}"/>
              </a:ext>
            </a:extLst>
          </p:cNvPr>
          <p:cNvCxnSpPr/>
          <p:nvPr/>
        </p:nvCxnSpPr>
        <p:spPr>
          <a:xfrm>
            <a:off x="4207565" y="5119168"/>
            <a:ext cx="0" cy="24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B0542D-F779-8B61-8F3D-4C8987E68F17}"/>
              </a:ext>
            </a:extLst>
          </p:cNvPr>
          <p:cNvCxnSpPr/>
          <p:nvPr/>
        </p:nvCxnSpPr>
        <p:spPr>
          <a:xfrm>
            <a:off x="4737652" y="5119168"/>
            <a:ext cx="0" cy="24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A8C1EC-6663-B469-37AC-20F465309099}"/>
              </a:ext>
            </a:extLst>
          </p:cNvPr>
          <p:cNvCxnSpPr/>
          <p:nvPr/>
        </p:nvCxnSpPr>
        <p:spPr>
          <a:xfrm>
            <a:off x="5234609" y="5119168"/>
            <a:ext cx="0" cy="24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12895D-F730-6E23-627C-83B105FC45FA}"/>
              </a:ext>
            </a:extLst>
          </p:cNvPr>
          <p:cNvCxnSpPr/>
          <p:nvPr/>
        </p:nvCxnSpPr>
        <p:spPr>
          <a:xfrm>
            <a:off x="5751444" y="5119168"/>
            <a:ext cx="0" cy="24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51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5FB3-6ADD-B6AD-EDAE-710FAA0B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/>
              <a:t>Accounting Method: Dynamic Tables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A6D8-0D70-1865-8F61-5CB50B4CB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/>
              <a:t>Charge an amortized cost of </a:t>
            </a:r>
            <a:r>
              <a:rPr lang="en-US" altLang="en-US" sz="2000" i="1"/>
              <a:t>c</a:t>
            </a:r>
            <a:r>
              <a:rPr lang="en-US" altLang="en-US" sz="2000" i="1" baseline="-25000"/>
              <a:t>i</a:t>
            </a:r>
            <a:r>
              <a:rPr lang="en-US" altLang="en-US" sz="2000">
                <a:cs typeface="Times New Roman" panose="02020603050405020304" pitchFamily="18" charset="0"/>
              </a:rPr>
              <a:t>’ =$3 for the i th insertion.</a:t>
            </a:r>
          </a:p>
          <a:p>
            <a:r>
              <a:rPr lang="en-US" sz="2000">
                <a:cs typeface="Times New Roman" panose="02020603050405020304" pitchFamily="18" charset="0"/>
              </a:rPr>
              <a:t>$1 pays for the immediate insertion.</a:t>
            </a:r>
          </a:p>
          <a:p>
            <a:r>
              <a:rPr lang="en-US" sz="2000">
                <a:cs typeface="Times New Roman" panose="02020603050405020304" pitchFamily="18" charset="0"/>
              </a:rPr>
              <a:t>$2 is stored for later for table doubling</a:t>
            </a:r>
          </a:p>
          <a:p>
            <a:pPr marL="0" indent="0">
              <a:buNone/>
            </a:pPr>
            <a:r>
              <a:rPr lang="en-US" sz="2000">
                <a:cs typeface="Times New Roman" panose="02020603050405020304" pitchFamily="18" charset="0"/>
              </a:rPr>
              <a:t>When the table doubles, $1 pays to move a recent items, and 1$ pays to move and old item.</a:t>
            </a:r>
          </a:p>
          <a:p>
            <a:pPr marL="0" indent="0">
              <a:buNone/>
            </a:pPr>
            <a:r>
              <a:rPr lang="en-US" sz="2000"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000">
                <a:cs typeface="Times New Roman" panose="02020603050405020304" pitchFamily="18" charset="0"/>
              </a:rPr>
              <a:t>					</a:t>
            </a:r>
          </a:p>
          <a:p>
            <a:pPr marL="0" indent="0">
              <a:buNone/>
            </a:pPr>
            <a:endParaRPr lang="en-US" sz="2200"/>
          </a:p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E1927-618B-B624-11A0-1CC7B7D1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/>
              <a:t>Dhruba Saha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4DB895-2E80-9BE9-5C57-2E23457F1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10696"/>
              </p:ext>
            </p:extLst>
          </p:nvPr>
        </p:nvGraphicFramePr>
        <p:xfrm>
          <a:off x="1943100" y="4748328"/>
          <a:ext cx="4064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267573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72369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8109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0506884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616429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894315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00646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68533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74385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5009280-337E-8B46-0668-D3A8B4FF8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358015"/>
              </p:ext>
            </p:extLst>
          </p:nvPr>
        </p:nvGraphicFramePr>
        <p:xfrm>
          <a:off x="1943100" y="5437632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728272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109052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842508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49921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970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731226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548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821197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315919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89380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732315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639223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99003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484075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75919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6591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$0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$0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$0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$0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162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156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E036-560D-472F-BB5D-0D5136A8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250557" cy="1371600"/>
          </a:xfrm>
        </p:spPr>
        <p:txBody>
          <a:bodyPr/>
          <a:lstStyle/>
          <a:p>
            <a:r>
              <a:rPr lang="en-IN" sz="4000"/>
              <a:t>Accounting Method: Dynamic Tables (cont.)</a:t>
            </a:r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F83DE4-B6DA-F738-8A89-FDE910C07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877" y="4797424"/>
            <a:ext cx="10058400" cy="1020012"/>
          </a:xfrm>
        </p:spPr>
        <p:txBody>
          <a:bodyPr/>
          <a:lstStyle/>
          <a:p>
            <a:r>
              <a:rPr lang="en-US"/>
              <a:t>Bank balance never drops below 0. Thus sum of the amortized costs provide an upper bound on the sum of the true cost</a:t>
            </a:r>
          </a:p>
          <a:p>
            <a:pPr marL="0" indent="0">
              <a:buNone/>
            </a:pPr>
            <a:r>
              <a:rPr lang="en-US"/>
              <a:t>* Initial value can be any as long as bank</a:t>
            </a:r>
            <a:r>
              <a:rPr lang="en-US" baseline="-25000"/>
              <a:t>i </a:t>
            </a:r>
            <a:r>
              <a:rPr lang="en-US" altLang="en-US" sz="1600">
                <a:latin typeface="Symbol" panose="05050102010706020507" pitchFamily="18" charset="2"/>
              </a:rPr>
              <a:t></a:t>
            </a:r>
            <a:r>
              <a:rPr lang="en-US"/>
              <a:t> 0</a:t>
            </a:r>
            <a:endParaRPr lang="en-US" baseline="-25000"/>
          </a:p>
        </p:txBody>
      </p:sp>
      <p:graphicFrame>
        <p:nvGraphicFramePr>
          <p:cNvPr id="5" name="Table 29">
            <a:extLst>
              <a:ext uri="{FF2B5EF4-FFF2-40B4-BE49-F238E27FC236}">
                <a16:creationId xmlns:a16="http://schemas.microsoft.com/office/drawing/2014/main" id="{111883ED-38B7-0793-4A40-81AB343C1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5923"/>
              </p:ext>
            </p:extLst>
          </p:nvPr>
        </p:nvGraphicFramePr>
        <p:xfrm>
          <a:off x="1622289" y="2014194"/>
          <a:ext cx="8947422" cy="220986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3402">
                  <a:extLst>
                    <a:ext uri="{9D8B030D-6E8A-4147-A177-3AD203B41FA5}">
                      <a16:colId xmlns:a16="http://schemas.microsoft.com/office/drawing/2014/main" val="2581003134"/>
                    </a:ext>
                  </a:extLst>
                </a:gridCol>
                <a:gridCol w="813402">
                  <a:extLst>
                    <a:ext uri="{9D8B030D-6E8A-4147-A177-3AD203B41FA5}">
                      <a16:colId xmlns:a16="http://schemas.microsoft.com/office/drawing/2014/main" val="587156694"/>
                    </a:ext>
                  </a:extLst>
                </a:gridCol>
                <a:gridCol w="813402">
                  <a:extLst>
                    <a:ext uri="{9D8B030D-6E8A-4147-A177-3AD203B41FA5}">
                      <a16:colId xmlns:a16="http://schemas.microsoft.com/office/drawing/2014/main" val="2635510490"/>
                    </a:ext>
                  </a:extLst>
                </a:gridCol>
                <a:gridCol w="813402">
                  <a:extLst>
                    <a:ext uri="{9D8B030D-6E8A-4147-A177-3AD203B41FA5}">
                      <a16:colId xmlns:a16="http://schemas.microsoft.com/office/drawing/2014/main" val="2048790922"/>
                    </a:ext>
                  </a:extLst>
                </a:gridCol>
                <a:gridCol w="813402">
                  <a:extLst>
                    <a:ext uri="{9D8B030D-6E8A-4147-A177-3AD203B41FA5}">
                      <a16:colId xmlns:a16="http://schemas.microsoft.com/office/drawing/2014/main" val="1889669831"/>
                    </a:ext>
                  </a:extLst>
                </a:gridCol>
                <a:gridCol w="813402">
                  <a:extLst>
                    <a:ext uri="{9D8B030D-6E8A-4147-A177-3AD203B41FA5}">
                      <a16:colId xmlns:a16="http://schemas.microsoft.com/office/drawing/2014/main" val="3064709651"/>
                    </a:ext>
                  </a:extLst>
                </a:gridCol>
                <a:gridCol w="813402">
                  <a:extLst>
                    <a:ext uri="{9D8B030D-6E8A-4147-A177-3AD203B41FA5}">
                      <a16:colId xmlns:a16="http://schemas.microsoft.com/office/drawing/2014/main" val="1229989617"/>
                    </a:ext>
                  </a:extLst>
                </a:gridCol>
                <a:gridCol w="813402">
                  <a:extLst>
                    <a:ext uri="{9D8B030D-6E8A-4147-A177-3AD203B41FA5}">
                      <a16:colId xmlns:a16="http://schemas.microsoft.com/office/drawing/2014/main" val="1335095867"/>
                    </a:ext>
                  </a:extLst>
                </a:gridCol>
                <a:gridCol w="813402">
                  <a:extLst>
                    <a:ext uri="{9D8B030D-6E8A-4147-A177-3AD203B41FA5}">
                      <a16:colId xmlns:a16="http://schemas.microsoft.com/office/drawing/2014/main" val="3871712730"/>
                    </a:ext>
                  </a:extLst>
                </a:gridCol>
                <a:gridCol w="813402">
                  <a:extLst>
                    <a:ext uri="{9D8B030D-6E8A-4147-A177-3AD203B41FA5}">
                      <a16:colId xmlns:a16="http://schemas.microsoft.com/office/drawing/2014/main" val="1817707786"/>
                    </a:ext>
                  </a:extLst>
                </a:gridCol>
                <a:gridCol w="813402">
                  <a:extLst>
                    <a:ext uri="{9D8B030D-6E8A-4147-A177-3AD203B41FA5}">
                      <a16:colId xmlns:a16="http://schemas.microsoft.com/office/drawing/2014/main" val="1735285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i</a:t>
                      </a:r>
                      <a:endParaRPr lang="en-I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5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size </a:t>
                      </a:r>
                      <a:r>
                        <a:rPr lang="en-US" b="1" baseline="-25000"/>
                        <a:t>i</a:t>
                      </a:r>
                      <a:endParaRPr lang="en-IN" b="1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8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8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8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8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16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16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11604"/>
                  </a:ext>
                </a:extLst>
              </a:tr>
              <a:tr h="45726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i="1" kern="1200" baseline="-250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5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i="1" kern="1200" baseline="-250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I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2*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079039"/>
                  </a:ext>
                </a:extLst>
              </a:tr>
              <a:tr h="3824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</a:t>
                      </a:r>
                      <a:r>
                        <a:rPr lang="en-US" sz="1800" b="1" i="1" kern="1200" baseline="-250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N" b="1"/>
                    </a:p>
                    <a:p>
                      <a:pPr algn="ctr"/>
                      <a:endParaRPr lang="en-I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8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786811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237FB-92CA-CFE1-CBB0-622E0506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/>
              <a:t>Dhruba Saha</a:t>
            </a:r>
          </a:p>
        </p:txBody>
      </p:sp>
    </p:spTree>
    <p:extLst>
      <p:ext uri="{BB962C8B-B14F-4D97-AF65-F5344CB8AC3E}">
        <p14:creationId xmlns:p14="http://schemas.microsoft.com/office/powerpoint/2010/main" val="1244076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Presenter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78717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8589-E2BB-BEA9-32C5-EF0C6382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Accounting Method: Stack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BC24-DDEB-D77B-6CC6-61FF18CF2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9684"/>
            <a:ext cx="10058400" cy="4231758"/>
          </a:xfrm>
        </p:spPr>
        <p:txBody>
          <a:bodyPr>
            <a:normAutofit fontScale="92500" lnSpcReduction="10000"/>
          </a:bodyPr>
          <a:lstStyle/>
          <a:p>
            <a:r>
              <a:rPr lang="en-IN" sz="2400"/>
              <a:t>Actual costs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/>
              <a:t>PUSH :1, POP :1, MULTIPOP: min(s,k).</a:t>
            </a:r>
          </a:p>
          <a:p>
            <a:r>
              <a:rPr lang="en-US" sz="2400"/>
              <a:t>Let assign the following amortized costs: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/>
              <a:t>PUSH:2, POP: 0, MULTIPOP: 0.</a:t>
            </a:r>
          </a:p>
          <a:p>
            <a:r>
              <a:rPr lang="en-US" sz="2400"/>
              <a:t>Similar to a stack of plates in a cafeteria.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/>
              <a:t>Suppose $1 represents a unit cost.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/>
              <a:t>When pushing a plate, use one dollar to pay the actual cost of the push and leave one dollar on the plate as credit.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/>
              <a:t>Whenever POPing a plate, the one dollar on the plate is used to pay the actual cost of the POP. (same for MULTIPOP).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/>
              <a:t>By charging PUSH a little more, do not charge POP or MULTIPOP.</a:t>
            </a:r>
          </a:p>
          <a:p>
            <a:pPr lvl="1"/>
            <a:endParaRPr lang="en-IN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EB6E-4585-9F37-AB54-FCBC4D5B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/>
              <a:t>Dhruba Saha</a:t>
            </a:r>
          </a:p>
        </p:txBody>
      </p:sp>
    </p:spTree>
    <p:extLst>
      <p:ext uri="{BB962C8B-B14F-4D97-AF65-F5344CB8AC3E}">
        <p14:creationId xmlns:p14="http://schemas.microsoft.com/office/powerpoint/2010/main" val="1340770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5FB3-6ADD-B6AD-EDAE-710FAA0B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/>
              <a:t>Accounting Method: Stack Operations(cont.)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A6D8-0D70-1865-8F61-5CB50B4CB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/>
              <a:t>The total amortized cost for n PUSH, POP, MULTIPOP is O(n), thus O(1) for average amortized cost for each operation.</a:t>
            </a:r>
          </a:p>
          <a:p>
            <a:r>
              <a:rPr lang="en-US" sz="2200"/>
              <a:t>Conditions hold: total amortized cost ≥total actual cost, and amount of credits never becomes negative. </a:t>
            </a:r>
          </a:p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E1927-618B-B624-11A0-1CC7B7D1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/>
              <a:t>Dhruba Saha</a:t>
            </a:r>
          </a:p>
        </p:txBody>
      </p:sp>
    </p:spTree>
    <p:extLst>
      <p:ext uri="{BB962C8B-B14F-4D97-AF65-F5344CB8AC3E}">
        <p14:creationId xmlns:p14="http://schemas.microsoft.com/office/powerpoint/2010/main" val="3305673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D42C-4165-3799-9B70-0E5599EA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b="1"/>
              <a:t>Potential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786C3-1768-159C-864D-904F3580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/>
              <a:t>Saptak Roy Akash</a:t>
            </a:r>
          </a:p>
        </p:txBody>
      </p:sp>
    </p:spTree>
    <p:extLst>
      <p:ext uri="{BB962C8B-B14F-4D97-AF65-F5344CB8AC3E}">
        <p14:creationId xmlns:p14="http://schemas.microsoft.com/office/powerpoint/2010/main" val="70957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/>
              <a:t>The Potential Method</a:t>
            </a:r>
            <a:endParaRPr lang="en-GB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/>
              <a:t>Same as accounting method: something prepaid is used later.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/>
              <a:t>Different from accounting method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800"/>
              <a:t>The prepaid work not as credit, but as “potential energy”, or “potential”.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800"/>
              <a:t>The potential is associated with the data structure as a whole rather than with specific objects within the data structure.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FABDA-A3E6-5E28-CCCE-8D2EF28B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/>
              <a:t>Saptak Roy Akash</a:t>
            </a:r>
          </a:p>
        </p:txBody>
      </p:sp>
    </p:spTree>
    <p:extLst>
      <p:ext uri="{BB962C8B-B14F-4D97-AF65-F5344CB8AC3E}">
        <p14:creationId xmlns:p14="http://schemas.microsoft.com/office/powerpoint/2010/main" val="435112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97840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/>
              <a:t>The Potential Method (cont.)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55982" y="1643271"/>
            <a:ext cx="11386457" cy="450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/>
              <a:t>Initial data structure </a:t>
            </a:r>
            <a:r>
              <a:rPr lang="en-US" altLang="en-US" sz="2800" i="1"/>
              <a:t>D</a:t>
            </a:r>
            <a:r>
              <a:rPr lang="en-US" altLang="en-US" sz="2800" baseline="-25000"/>
              <a:t>0</a:t>
            </a:r>
            <a:r>
              <a:rPr lang="en-US" altLang="en-US" sz="2800"/>
              <a:t>, </a:t>
            </a:r>
          </a:p>
          <a:p>
            <a:pPr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i="1"/>
              <a:t>n</a:t>
            </a:r>
            <a:r>
              <a:rPr lang="en-US" altLang="en-US" sz="2800"/>
              <a:t> operations, resulting in </a:t>
            </a:r>
            <a:r>
              <a:rPr lang="en-US" altLang="en-US" sz="2800" i="1"/>
              <a:t>D</a:t>
            </a:r>
            <a:r>
              <a:rPr lang="en-US" altLang="en-US" sz="2800" baseline="-25000"/>
              <a:t>0</a:t>
            </a:r>
            <a:r>
              <a:rPr lang="en-US" altLang="en-US" sz="2800"/>
              <a:t>, </a:t>
            </a:r>
            <a:r>
              <a:rPr lang="en-US" altLang="en-US" sz="2800" i="1"/>
              <a:t>D</a:t>
            </a:r>
            <a:r>
              <a:rPr lang="en-US" altLang="en-US" sz="2800" baseline="-25000"/>
              <a:t>1</a:t>
            </a:r>
            <a:r>
              <a:rPr lang="en-US" altLang="en-US" sz="2800"/>
              <a:t>,…, </a:t>
            </a:r>
            <a:r>
              <a:rPr lang="en-US" altLang="en-US" sz="2800" i="1" err="1"/>
              <a:t>D</a:t>
            </a:r>
            <a:r>
              <a:rPr lang="en-US" altLang="en-US" sz="2800" i="1" baseline="-25000" err="1"/>
              <a:t>n</a:t>
            </a:r>
            <a:r>
              <a:rPr lang="en-US" altLang="en-US" sz="2800"/>
              <a:t> with costs </a:t>
            </a:r>
            <a:r>
              <a:rPr lang="en-US" altLang="en-US" sz="2800" i="1"/>
              <a:t>c</a:t>
            </a:r>
            <a:r>
              <a:rPr lang="en-US" altLang="en-US" sz="2800" baseline="-25000"/>
              <a:t>1</a:t>
            </a:r>
            <a:r>
              <a:rPr lang="en-US" altLang="en-US" sz="2800"/>
              <a:t>, </a:t>
            </a:r>
            <a:r>
              <a:rPr lang="en-US" altLang="en-US" sz="2800" i="1"/>
              <a:t>c</a:t>
            </a:r>
            <a:r>
              <a:rPr lang="en-US" altLang="en-US" sz="2800" baseline="-25000"/>
              <a:t>2</a:t>
            </a:r>
            <a:r>
              <a:rPr lang="en-US" altLang="en-US" sz="2800"/>
              <a:t>,…, </a:t>
            </a:r>
            <a:r>
              <a:rPr lang="en-US" altLang="en-US" sz="2800" i="1" err="1"/>
              <a:t>c</a:t>
            </a:r>
            <a:r>
              <a:rPr lang="en-US" altLang="en-US" sz="2800" i="1" baseline="-25000" err="1"/>
              <a:t>n</a:t>
            </a:r>
            <a:r>
              <a:rPr lang="en-US" altLang="en-US" sz="2800"/>
              <a:t>. </a:t>
            </a:r>
          </a:p>
          <a:p>
            <a:pPr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/>
              <a:t>A potential function </a:t>
            </a:r>
            <a:r>
              <a:rPr lang="en-US" altLang="en-US" sz="2800">
                <a:latin typeface="Symbol" panose="05050102010706020507" pitchFamily="18" charset="2"/>
              </a:rPr>
              <a:t></a:t>
            </a:r>
            <a:r>
              <a:rPr lang="en-US" altLang="en-US" sz="2800"/>
              <a:t>: {</a:t>
            </a:r>
            <a:r>
              <a:rPr lang="en-US" altLang="en-US" sz="2800" i="1"/>
              <a:t>D</a:t>
            </a:r>
            <a:r>
              <a:rPr lang="en-US" altLang="en-US" sz="2800" i="1" baseline="-25000"/>
              <a:t>i</a:t>
            </a:r>
            <a:r>
              <a:rPr lang="en-US" altLang="en-US" sz="2800"/>
              <a:t>} </a:t>
            </a:r>
            <a:r>
              <a:rPr lang="en-US" altLang="en-US" sz="2800">
                <a:latin typeface="Wingdings" panose="05000000000000000000" pitchFamily="2" charset="2"/>
              </a:rPr>
              <a:t></a:t>
            </a:r>
            <a:r>
              <a:rPr lang="en-US" altLang="en-US" sz="2800"/>
              <a:t> R (real numbers)</a:t>
            </a:r>
          </a:p>
          <a:p>
            <a:pPr>
              <a:spcBef>
                <a:spcPts val="700"/>
              </a:spcBef>
              <a:buFont typeface="Symbol" panose="05050102010706020507" pitchFamily="18" charset="2"/>
              <a:buChar char=""/>
            </a:pPr>
            <a:r>
              <a:rPr lang="en-US" altLang="en-US" sz="2800">
                <a:latin typeface="Symbol" panose="05050102010706020507" pitchFamily="18" charset="2"/>
              </a:rPr>
              <a:t></a:t>
            </a:r>
            <a:r>
              <a:rPr lang="en-US" altLang="en-US" sz="2800"/>
              <a:t>(</a:t>
            </a:r>
            <a:r>
              <a:rPr lang="en-US" altLang="en-US" sz="2800" i="1"/>
              <a:t>D</a:t>
            </a:r>
            <a:r>
              <a:rPr lang="en-US" altLang="en-US" sz="2800" i="1" baseline="-25000"/>
              <a:t>i</a:t>
            </a:r>
            <a:r>
              <a:rPr lang="en-US" altLang="en-US" sz="2800"/>
              <a:t>) is called the potential of </a:t>
            </a:r>
            <a:r>
              <a:rPr lang="en-US" altLang="en-US" sz="2800" i="1"/>
              <a:t>D</a:t>
            </a:r>
            <a:r>
              <a:rPr lang="en-US" altLang="en-US" sz="2800" i="1" baseline="-25000"/>
              <a:t>i</a:t>
            </a:r>
            <a:r>
              <a:rPr lang="en-US" altLang="en-US" sz="2800"/>
              <a:t>.</a:t>
            </a:r>
          </a:p>
          <a:p>
            <a:pPr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/>
              <a:t>Amortized cost </a:t>
            </a:r>
            <a:r>
              <a:rPr lang="en-US" altLang="en-US" sz="2800" i="1"/>
              <a:t>c</a:t>
            </a:r>
            <a:r>
              <a:rPr lang="en-US" altLang="en-US" sz="2800" i="1" baseline="-25000"/>
              <a:t>i</a:t>
            </a:r>
            <a:r>
              <a:rPr lang="en-US" altLang="en-US" sz="2800" i="1">
                <a:cs typeface="Times New Roman" panose="02020603050405020304" pitchFamily="18" charset="0"/>
              </a:rPr>
              <a:t>'</a:t>
            </a:r>
            <a:r>
              <a:rPr lang="en-US" altLang="en-US" sz="2800"/>
              <a:t> of the </a:t>
            </a:r>
            <a:r>
              <a:rPr lang="en-US" altLang="en-US" sz="2800" i="1" err="1"/>
              <a:t>i</a:t>
            </a:r>
            <a:r>
              <a:rPr lang="en-US" altLang="en-US" sz="2800" err="1"/>
              <a:t>th</a:t>
            </a:r>
            <a:r>
              <a:rPr lang="en-US" altLang="en-US" sz="2800"/>
              <a:t> operation is:</a:t>
            </a:r>
          </a:p>
          <a:p>
            <a:pPr marL="457200" lvl="1" indent="0">
              <a:spcBef>
                <a:spcPts val="600"/>
              </a:spcBef>
            </a:pPr>
            <a:r>
              <a:rPr lang="en-US" altLang="en-US" sz="2400" i="1"/>
              <a:t>c</a:t>
            </a:r>
            <a:r>
              <a:rPr lang="en-US" altLang="en-US" sz="2400" i="1" baseline="-25000"/>
              <a:t>i</a:t>
            </a:r>
            <a:r>
              <a:rPr lang="en-US" altLang="en-US" sz="2400" i="1">
                <a:cs typeface="Times New Roman" panose="02020603050405020304" pitchFamily="18" charset="0"/>
              </a:rPr>
              <a:t>'</a:t>
            </a:r>
            <a:r>
              <a:rPr lang="en-US" altLang="en-US" sz="2400"/>
              <a:t> = </a:t>
            </a:r>
            <a:r>
              <a:rPr lang="en-US" altLang="en-US" sz="2400" i="1"/>
              <a:t>c</a:t>
            </a:r>
            <a:r>
              <a:rPr lang="en-US" altLang="en-US" sz="2400" i="1" baseline="-25000"/>
              <a:t>i </a:t>
            </a:r>
            <a:r>
              <a:rPr lang="en-US" altLang="en-US" sz="2400"/>
              <a:t>+ </a:t>
            </a:r>
            <a:r>
              <a:rPr lang="en-US" altLang="en-US" sz="2400">
                <a:latin typeface="Symbol" panose="05050102010706020507" pitchFamily="18" charset="2"/>
              </a:rPr>
              <a:t></a:t>
            </a:r>
            <a:r>
              <a:rPr lang="en-US" altLang="en-US" sz="2400"/>
              <a:t>(</a:t>
            </a:r>
            <a:r>
              <a:rPr lang="en-US" altLang="en-US" sz="2400" i="1"/>
              <a:t>D</a:t>
            </a:r>
            <a:r>
              <a:rPr lang="en-US" altLang="en-US" sz="2400" i="1" baseline="-25000"/>
              <a:t>i</a:t>
            </a:r>
            <a:r>
              <a:rPr lang="en-US" altLang="en-US" sz="2400"/>
              <a:t>) - </a:t>
            </a:r>
            <a:r>
              <a:rPr lang="en-US" altLang="en-US" sz="2400">
                <a:latin typeface="Symbol" panose="05050102010706020507" pitchFamily="18" charset="2"/>
              </a:rPr>
              <a:t></a:t>
            </a:r>
            <a:r>
              <a:rPr lang="en-US" altLang="en-US" sz="2400"/>
              <a:t>(</a:t>
            </a:r>
            <a:r>
              <a:rPr lang="en-US" altLang="en-US" sz="2400" i="1"/>
              <a:t>D</a:t>
            </a:r>
            <a:r>
              <a:rPr lang="en-US" altLang="en-US" sz="2400" i="1" baseline="-25000"/>
              <a:t>i</a:t>
            </a:r>
            <a:r>
              <a:rPr lang="en-US" altLang="en-US" sz="2400" baseline="-25000"/>
              <a:t>-1</a:t>
            </a:r>
            <a:r>
              <a:rPr lang="en-US" altLang="en-US" sz="2400"/>
              <a:t>). (actual cost + potential change)</a:t>
            </a:r>
          </a:p>
          <a:p>
            <a:pPr>
              <a:spcBef>
                <a:spcPts val="700"/>
              </a:spcBef>
              <a:buFont typeface="Symbol" panose="05050102010706020507" pitchFamily="18" charset="2"/>
              <a:buChar char=""/>
            </a:pPr>
            <a:r>
              <a:rPr lang="en-US" altLang="en-US" sz="2800">
                <a:latin typeface="Symbol" panose="05050102010706020507" pitchFamily="18" charset="2"/>
              </a:rPr>
              <a:t></a:t>
            </a:r>
            <a:r>
              <a:rPr lang="en-US" altLang="en-US" sz="2800" i="1" baseline="-25000" err="1"/>
              <a:t>i</a:t>
            </a:r>
            <a:r>
              <a:rPr lang="en-US" altLang="en-US" sz="2800" baseline="-25000"/>
              <a:t>=1</a:t>
            </a:r>
            <a:r>
              <a:rPr lang="en-US" altLang="en-US" sz="2800" i="1" baseline="30000"/>
              <a:t>n </a:t>
            </a:r>
            <a:r>
              <a:rPr lang="en-US" altLang="en-US" sz="2800" i="1"/>
              <a:t>c</a:t>
            </a:r>
            <a:r>
              <a:rPr lang="en-US" altLang="en-US" sz="2800" i="1" baseline="-25000"/>
              <a:t>i</a:t>
            </a:r>
            <a:r>
              <a:rPr lang="en-US" altLang="en-US" sz="2800" i="1">
                <a:cs typeface="Times New Roman" panose="02020603050405020304" pitchFamily="18" charset="0"/>
              </a:rPr>
              <a:t>'</a:t>
            </a:r>
            <a:r>
              <a:rPr lang="en-US" altLang="en-US" sz="2800" i="1" baseline="30000"/>
              <a:t> </a:t>
            </a:r>
            <a:r>
              <a:rPr lang="en-US" altLang="en-US" sz="2800" i="1"/>
              <a:t>= </a:t>
            </a:r>
            <a:r>
              <a:rPr lang="en-US" altLang="en-US" sz="2800">
                <a:latin typeface="Symbol" panose="05050102010706020507" pitchFamily="18" charset="2"/>
              </a:rPr>
              <a:t></a:t>
            </a:r>
            <a:r>
              <a:rPr lang="en-US" altLang="en-US" sz="2800" i="1" baseline="-25000" err="1"/>
              <a:t>i</a:t>
            </a:r>
            <a:r>
              <a:rPr lang="en-US" altLang="en-US" sz="2800" baseline="-25000"/>
              <a:t>=1</a:t>
            </a:r>
            <a:r>
              <a:rPr lang="en-US" altLang="en-US" sz="2800" i="1" baseline="30000"/>
              <a:t>n</a:t>
            </a:r>
            <a:r>
              <a:rPr lang="en-US" altLang="en-US" sz="2800" i="1"/>
              <a:t> </a:t>
            </a:r>
            <a:r>
              <a:rPr lang="en-US" altLang="en-US" sz="2800"/>
              <a:t>(</a:t>
            </a:r>
            <a:r>
              <a:rPr lang="en-US" altLang="en-US" sz="2800" i="1"/>
              <a:t>c</a:t>
            </a:r>
            <a:r>
              <a:rPr lang="en-US" altLang="en-US" sz="2800" i="1" baseline="-25000"/>
              <a:t>i </a:t>
            </a:r>
            <a:r>
              <a:rPr lang="en-US" altLang="en-US" sz="2800"/>
              <a:t>+ </a:t>
            </a:r>
            <a:r>
              <a:rPr lang="en-US" altLang="en-US" sz="2800">
                <a:latin typeface="Symbol" panose="05050102010706020507" pitchFamily="18" charset="2"/>
              </a:rPr>
              <a:t></a:t>
            </a:r>
            <a:r>
              <a:rPr lang="en-US" altLang="en-US" sz="2800"/>
              <a:t>(</a:t>
            </a:r>
            <a:r>
              <a:rPr lang="en-US" altLang="en-US" sz="2800" i="1"/>
              <a:t>D</a:t>
            </a:r>
            <a:r>
              <a:rPr lang="en-US" altLang="en-US" sz="2800" i="1" baseline="-25000"/>
              <a:t>i</a:t>
            </a:r>
            <a:r>
              <a:rPr lang="en-US" altLang="en-US" sz="2800"/>
              <a:t>) - </a:t>
            </a:r>
            <a:r>
              <a:rPr lang="en-US" altLang="en-US" sz="2800">
                <a:latin typeface="Symbol" panose="05050102010706020507" pitchFamily="18" charset="2"/>
              </a:rPr>
              <a:t></a:t>
            </a:r>
            <a:r>
              <a:rPr lang="en-US" altLang="en-US" sz="2800"/>
              <a:t>(</a:t>
            </a:r>
            <a:r>
              <a:rPr lang="en-US" altLang="en-US" sz="2800" i="1"/>
              <a:t>D</a:t>
            </a:r>
            <a:r>
              <a:rPr lang="en-US" altLang="en-US" sz="2800" i="1" baseline="-25000"/>
              <a:t>i</a:t>
            </a:r>
            <a:r>
              <a:rPr lang="en-US" altLang="en-US" sz="2800" baseline="-25000"/>
              <a:t>-1</a:t>
            </a:r>
            <a:r>
              <a:rPr lang="en-US" altLang="en-US" sz="2800"/>
              <a:t>)) </a:t>
            </a:r>
          </a:p>
          <a:p>
            <a:pPr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/>
              <a:t>             = </a:t>
            </a:r>
            <a:r>
              <a:rPr lang="en-US" altLang="en-US" sz="2800">
                <a:latin typeface="Symbol" panose="05050102010706020507" pitchFamily="18" charset="2"/>
              </a:rPr>
              <a:t></a:t>
            </a:r>
            <a:r>
              <a:rPr lang="en-US" altLang="en-US" sz="2800" i="1" baseline="-25000" err="1"/>
              <a:t>i</a:t>
            </a:r>
            <a:r>
              <a:rPr lang="en-US" altLang="en-US" sz="2800" baseline="-25000"/>
              <a:t>=1</a:t>
            </a:r>
            <a:r>
              <a:rPr lang="en-US" altLang="en-US" sz="2800" i="1" baseline="30000"/>
              <a:t>n</a:t>
            </a:r>
            <a:r>
              <a:rPr lang="en-US" altLang="en-US" sz="2800" i="1"/>
              <a:t>c</a:t>
            </a:r>
            <a:r>
              <a:rPr lang="en-US" altLang="en-US" sz="2800" i="1" baseline="-25000"/>
              <a:t>i </a:t>
            </a:r>
            <a:r>
              <a:rPr lang="en-US" altLang="en-US" sz="2800"/>
              <a:t>+ </a:t>
            </a:r>
            <a:r>
              <a:rPr lang="en-US" altLang="en-US" sz="2800">
                <a:latin typeface="Symbol" panose="05050102010706020507" pitchFamily="18" charset="2"/>
              </a:rPr>
              <a:t></a:t>
            </a:r>
            <a:r>
              <a:rPr lang="en-US" altLang="en-US" sz="2800"/>
              <a:t>(</a:t>
            </a:r>
            <a:r>
              <a:rPr lang="en-US" altLang="en-US" sz="2800" i="1" err="1"/>
              <a:t>D</a:t>
            </a:r>
            <a:r>
              <a:rPr lang="en-US" altLang="en-US" sz="2800" i="1" baseline="-25000" err="1"/>
              <a:t>n</a:t>
            </a:r>
            <a:r>
              <a:rPr lang="en-US" altLang="en-US" sz="2800"/>
              <a:t>) - </a:t>
            </a:r>
            <a:r>
              <a:rPr lang="en-US" altLang="en-US" sz="2800">
                <a:latin typeface="Symbol" panose="05050102010706020507" pitchFamily="18" charset="2"/>
              </a:rPr>
              <a:t></a:t>
            </a:r>
            <a:r>
              <a:rPr lang="en-US" altLang="en-US" sz="2800"/>
              <a:t>(</a:t>
            </a:r>
            <a:r>
              <a:rPr lang="en-US" altLang="en-US" sz="2800" i="1"/>
              <a:t>D</a:t>
            </a:r>
            <a:r>
              <a:rPr lang="en-US" altLang="en-US" sz="2800" baseline="-25000"/>
              <a:t>0</a:t>
            </a:r>
            <a:r>
              <a:rPr lang="en-US" altLang="en-US" sz="280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6CF909-3FCB-64DE-5DD9-68ACDDEB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/>
              <a:t>Saptak Roy Akash</a:t>
            </a:r>
          </a:p>
        </p:txBody>
      </p:sp>
    </p:spTree>
    <p:extLst>
      <p:ext uri="{BB962C8B-B14F-4D97-AF65-F5344CB8AC3E}">
        <p14:creationId xmlns:p14="http://schemas.microsoft.com/office/powerpoint/2010/main" val="1372211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/>
              <a:t>Potential method: stack operation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9pPr>
          </a:lstStyle>
          <a:p>
            <a:pPr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en-US"/>
              <a:t>Potential for a stack is the number of objects in the stack.</a:t>
            </a:r>
          </a:p>
          <a:p>
            <a:pPr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en-US"/>
              <a:t>So </a:t>
            </a:r>
            <a:r>
              <a:rPr lang="en-US" altLang="en-US">
                <a:latin typeface="Symbol" panose="05050102010706020507" pitchFamily="18" charset="2"/>
              </a:rPr>
              <a:t></a:t>
            </a:r>
            <a:r>
              <a:rPr lang="en-US" altLang="en-US"/>
              <a:t>(</a:t>
            </a:r>
            <a:r>
              <a:rPr lang="en-US" altLang="en-US" i="1"/>
              <a:t>D</a:t>
            </a:r>
            <a:r>
              <a:rPr lang="en-US" altLang="en-US" baseline="-25000"/>
              <a:t>0</a:t>
            </a:r>
            <a:r>
              <a:rPr lang="en-US" altLang="en-US"/>
              <a:t>)=0, and  </a:t>
            </a:r>
            <a:r>
              <a:rPr lang="en-US" altLang="en-US">
                <a:latin typeface="Symbol" panose="05050102010706020507" pitchFamily="18" charset="2"/>
              </a:rPr>
              <a:t></a:t>
            </a:r>
            <a:r>
              <a:rPr lang="en-US" altLang="en-US"/>
              <a:t>(</a:t>
            </a:r>
            <a:r>
              <a:rPr lang="en-US" altLang="en-US" i="1"/>
              <a:t>D</a:t>
            </a:r>
            <a:r>
              <a:rPr lang="en-US" altLang="en-US" i="1" baseline="-25000"/>
              <a:t>i</a:t>
            </a:r>
            <a:r>
              <a:rPr lang="en-US" altLang="en-US"/>
              <a:t>) </a:t>
            </a:r>
            <a:r>
              <a:rPr lang="en-US" altLang="en-US">
                <a:latin typeface="Symbol" panose="05050102010706020507" pitchFamily="18" charset="2"/>
              </a:rPr>
              <a:t></a:t>
            </a:r>
            <a:r>
              <a:rPr lang="en-US" altLang="en-US"/>
              <a:t>0</a:t>
            </a:r>
          </a:p>
          <a:p>
            <a:pPr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en-US"/>
              <a:t>Amortized cost of stack operations: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en-US" sz="1600"/>
              <a:t>PUSH: </a:t>
            </a:r>
          </a:p>
          <a:p>
            <a:pPr lvl="2">
              <a:lnSpc>
                <a:spcPct val="8000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lang="en-US" altLang="en-US" sz="1400"/>
              <a:t>Potential change: </a:t>
            </a:r>
            <a:r>
              <a:rPr lang="en-US" altLang="en-US" sz="1400">
                <a:latin typeface="Symbol" panose="05050102010706020507" pitchFamily="18" charset="2"/>
              </a:rPr>
              <a:t></a:t>
            </a:r>
            <a:r>
              <a:rPr lang="en-US" altLang="en-US" sz="1400"/>
              <a:t>(</a:t>
            </a:r>
            <a:r>
              <a:rPr lang="en-US" altLang="en-US" sz="1400" i="1"/>
              <a:t>D</a:t>
            </a:r>
            <a:r>
              <a:rPr lang="en-US" altLang="en-US" sz="1400" i="1" baseline="-25000"/>
              <a:t>i</a:t>
            </a:r>
            <a:r>
              <a:rPr lang="en-US" altLang="en-US" sz="1400"/>
              <a:t>)- </a:t>
            </a:r>
            <a:r>
              <a:rPr lang="en-US" altLang="en-US" sz="1400">
                <a:latin typeface="Symbol" panose="05050102010706020507" pitchFamily="18" charset="2"/>
              </a:rPr>
              <a:t></a:t>
            </a:r>
            <a:r>
              <a:rPr lang="en-US" altLang="en-US" sz="1400"/>
              <a:t>(</a:t>
            </a:r>
            <a:r>
              <a:rPr lang="en-US" altLang="en-US" sz="1400" i="1"/>
              <a:t>D</a:t>
            </a:r>
            <a:r>
              <a:rPr lang="en-US" altLang="en-US" sz="1400" i="1" baseline="-25000"/>
              <a:t>i</a:t>
            </a:r>
            <a:r>
              <a:rPr lang="en-US" altLang="en-US" sz="1400" baseline="-25000"/>
              <a:t>-1</a:t>
            </a:r>
            <a:r>
              <a:rPr lang="en-US" altLang="en-US" sz="1400"/>
              <a:t>) =(</a:t>
            </a:r>
            <a:r>
              <a:rPr lang="en-US" altLang="en-US" sz="1400" i="1"/>
              <a:t>s</a:t>
            </a:r>
            <a:r>
              <a:rPr lang="en-US" altLang="en-US" sz="1400"/>
              <a:t>+1)-</a:t>
            </a:r>
            <a:r>
              <a:rPr lang="en-US" altLang="en-US" sz="1400" i="1"/>
              <a:t>s</a:t>
            </a:r>
            <a:r>
              <a:rPr lang="en-US" altLang="en-US" sz="1400"/>
              <a:t> =1.</a:t>
            </a:r>
          </a:p>
          <a:p>
            <a:pPr lvl="2">
              <a:lnSpc>
                <a:spcPct val="8000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lang="en-US" altLang="en-US" sz="1400"/>
              <a:t>Amortized cost: </a:t>
            </a:r>
            <a:r>
              <a:rPr lang="en-US" altLang="en-US" sz="1400" i="1"/>
              <a:t>c</a:t>
            </a:r>
            <a:r>
              <a:rPr lang="en-US" altLang="en-US" sz="1400" i="1" baseline="-25000"/>
              <a:t>i</a:t>
            </a:r>
            <a:r>
              <a:rPr lang="en-US" altLang="en-US" sz="1400" i="1">
                <a:cs typeface="Times New Roman" panose="02020603050405020304" pitchFamily="18" charset="0"/>
              </a:rPr>
              <a:t>'</a:t>
            </a:r>
            <a:r>
              <a:rPr lang="en-US" altLang="en-US" sz="1400"/>
              <a:t> = </a:t>
            </a:r>
            <a:r>
              <a:rPr lang="en-US" altLang="en-US" sz="1400" i="1"/>
              <a:t>c</a:t>
            </a:r>
            <a:r>
              <a:rPr lang="en-US" altLang="en-US" sz="1400" i="1" baseline="-25000"/>
              <a:t>i </a:t>
            </a:r>
            <a:r>
              <a:rPr lang="en-US" altLang="en-US" sz="1400"/>
              <a:t>+ </a:t>
            </a:r>
            <a:r>
              <a:rPr lang="en-US" altLang="en-US" sz="1400">
                <a:latin typeface="Symbol" panose="05050102010706020507" pitchFamily="18" charset="2"/>
              </a:rPr>
              <a:t></a:t>
            </a:r>
            <a:r>
              <a:rPr lang="en-US" altLang="en-US" sz="1400"/>
              <a:t>(</a:t>
            </a:r>
            <a:r>
              <a:rPr lang="en-US" altLang="en-US" sz="1400" i="1"/>
              <a:t>D</a:t>
            </a:r>
            <a:r>
              <a:rPr lang="en-US" altLang="en-US" sz="1400" i="1" baseline="-25000"/>
              <a:t>i</a:t>
            </a:r>
            <a:r>
              <a:rPr lang="en-US" altLang="en-US" sz="1400"/>
              <a:t>) - </a:t>
            </a:r>
            <a:r>
              <a:rPr lang="en-US" altLang="en-US" sz="1400">
                <a:latin typeface="Symbol" panose="05050102010706020507" pitchFamily="18" charset="2"/>
              </a:rPr>
              <a:t></a:t>
            </a:r>
            <a:r>
              <a:rPr lang="en-US" altLang="en-US" sz="1400"/>
              <a:t>(</a:t>
            </a:r>
            <a:r>
              <a:rPr lang="en-US" altLang="en-US" sz="1400" i="1"/>
              <a:t>D</a:t>
            </a:r>
            <a:r>
              <a:rPr lang="en-US" altLang="en-US" sz="1400" i="1" baseline="-25000"/>
              <a:t>i</a:t>
            </a:r>
            <a:r>
              <a:rPr lang="en-US" altLang="en-US" sz="1400" baseline="-25000"/>
              <a:t>-1</a:t>
            </a:r>
            <a:r>
              <a:rPr lang="en-US" altLang="en-US" sz="1400"/>
              <a:t>)=1+1=2.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en-US" sz="1600"/>
              <a:t>POP: </a:t>
            </a:r>
          </a:p>
          <a:p>
            <a:pPr lvl="2">
              <a:lnSpc>
                <a:spcPct val="8000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lang="en-US" altLang="en-US" sz="1400"/>
              <a:t>Potential change: </a:t>
            </a:r>
            <a:r>
              <a:rPr lang="en-US" altLang="en-US" sz="1400">
                <a:latin typeface="Symbol" panose="05050102010706020507" pitchFamily="18" charset="2"/>
              </a:rPr>
              <a:t></a:t>
            </a:r>
            <a:r>
              <a:rPr lang="en-US" altLang="en-US" sz="1400"/>
              <a:t>(</a:t>
            </a:r>
            <a:r>
              <a:rPr lang="en-US" altLang="en-US" sz="1400" i="1"/>
              <a:t>D</a:t>
            </a:r>
            <a:r>
              <a:rPr lang="en-US" altLang="en-US" sz="1400" i="1" baseline="-25000"/>
              <a:t>i</a:t>
            </a:r>
            <a:r>
              <a:rPr lang="en-US" altLang="en-US" sz="1400"/>
              <a:t>)- </a:t>
            </a:r>
            <a:r>
              <a:rPr lang="en-US" altLang="en-US" sz="1400">
                <a:latin typeface="Symbol" panose="05050102010706020507" pitchFamily="18" charset="2"/>
              </a:rPr>
              <a:t></a:t>
            </a:r>
            <a:r>
              <a:rPr lang="en-US" altLang="en-US" sz="1400"/>
              <a:t>(</a:t>
            </a:r>
            <a:r>
              <a:rPr lang="en-US" altLang="en-US" sz="1400" i="1"/>
              <a:t>D</a:t>
            </a:r>
            <a:r>
              <a:rPr lang="en-US" altLang="en-US" sz="1400" i="1" baseline="-25000"/>
              <a:t>i</a:t>
            </a:r>
            <a:r>
              <a:rPr lang="en-US" altLang="en-US" sz="1400" baseline="-25000"/>
              <a:t>-1</a:t>
            </a:r>
            <a:r>
              <a:rPr lang="en-US" altLang="en-US" sz="1400"/>
              <a:t>) =(</a:t>
            </a:r>
            <a:r>
              <a:rPr lang="en-US" altLang="en-US" sz="1400" i="1"/>
              <a:t>s</a:t>
            </a:r>
            <a:r>
              <a:rPr lang="en-US" altLang="en-US" sz="1400"/>
              <a:t>-1) –</a:t>
            </a:r>
            <a:r>
              <a:rPr lang="en-US" altLang="en-US" sz="1400" i="1"/>
              <a:t>s</a:t>
            </a:r>
            <a:r>
              <a:rPr lang="en-US" altLang="en-US" sz="1400"/>
              <a:t>= -1.</a:t>
            </a:r>
          </a:p>
          <a:p>
            <a:pPr lvl="2">
              <a:lnSpc>
                <a:spcPct val="8000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lang="en-US" altLang="en-US" sz="1400"/>
              <a:t>Amortized cost: </a:t>
            </a:r>
            <a:r>
              <a:rPr lang="en-US" altLang="en-US" sz="1400" i="1"/>
              <a:t>c</a:t>
            </a:r>
            <a:r>
              <a:rPr lang="en-US" altLang="en-US" sz="1400" i="1" baseline="-25000"/>
              <a:t>i</a:t>
            </a:r>
            <a:r>
              <a:rPr lang="en-US" altLang="en-US" sz="1400" i="1">
                <a:cs typeface="Times New Roman" panose="02020603050405020304" pitchFamily="18" charset="0"/>
              </a:rPr>
              <a:t>'</a:t>
            </a:r>
            <a:r>
              <a:rPr lang="en-US" altLang="en-US" sz="1400"/>
              <a:t> = </a:t>
            </a:r>
            <a:r>
              <a:rPr lang="en-US" altLang="en-US" sz="1400" i="1"/>
              <a:t>c</a:t>
            </a:r>
            <a:r>
              <a:rPr lang="en-US" altLang="en-US" sz="1400" i="1" baseline="-25000"/>
              <a:t>i </a:t>
            </a:r>
            <a:r>
              <a:rPr lang="en-US" altLang="en-US" sz="1400"/>
              <a:t>+ </a:t>
            </a:r>
            <a:r>
              <a:rPr lang="en-US" altLang="en-US" sz="1400">
                <a:latin typeface="Symbol" panose="05050102010706020507" pitchFamily="18" charset="2"/>
              </a:rPr>
              <a:t></a:t>
            </a:r>
            <a:r>
              <a:rPr lang="en-US" altLang="en-US" sz="1400"/>
              <a:t>(</a:t>
            </a:r>
            <a:r>
              <a:rPr lang="en-US" altLang="en-US" sz="1400" i="1"/>
              <a:t>D</a:t>
            </a:r>
            <a:r>
              <a:rPr lang="en-US" altLang="en-US" sz="1400" i="1" baseline="-25000"/>
              <a:t>i</a:t>
            </a:r>
            <a:r>
              <a:rPr lang="en-US" altLang="en-US" sz="1400"/>
              <a:t>) - </a:t>
            </a:r>
            <a:r>
              <a:rPr lang="en-US" altLang="en-US" sz="1400">
                <a:latin typeface="Symbol" panose="05050102010706020507" pitchFamily="18" charset="2"/>
              </a:rPr>
              <a:t></a:t>
            </a:r>
            <a:r>
              <a:rPr lang="en-US" altLang="en-US" sz="1400"/>
              <a:t>(</a:t>
            </a:r>
            <a:r>
              <a:rPr lang="en-US" altLang="en-US" sz="1400" i="1"/>
              <a:t>D</a:t>
            </a:r>
            <a:r>
              <a:rPr lang="en-US" altLang="en-US" sz="1400" i="1" baseline="-25000"/>
              <a:t>i</a:t>
            </a:r>
            <a:r>
              <a:rPr lang="en-US" altLang="en-US" sz="1400" baseline="-25000"/>
              <a:t>-1</a:t>
            </a:r>
            <a:r>
              <a:rPr lang="en-US" altLang="en-US" sz="1400"/>
              <a:t>)=1+(-1)=0.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en-US" sz="1600"/>
              <a:t>MULTIPOP(</a:t>
            </a:r>
            <a:r>
              <a:rPr lang="en-US" altLang="en-US" sz="1600" i="1" err="1"/>
              <a:t>S</a:t>
            </a:r>
            <a:r>
              <a:rPr lang="en-US" altLang="en-US" sz="1600" err="1"/>
              <a:t>,</a:t>
            </a:r>
            <a:r>
              <a:rPr lang="en-US" altLang="en-US" sz="1600" i="1" err="1"/>
              <a:t>k</a:t>
            </a:r>
            <a:r>
              <a:rPr lang="en-US" altLang="en-US" sz="1600"/>
              <a:t>):  </a:t>
            </a:r>
            <a:r>
              <a:rPr lang="en-US" altLang="en-US" sz="1600" i="1"/>
              <a:t>k</a:t>
            </a:r>
            <a:r>
              <a:rPr lang="en-US" altLang="en-US" sz="1600" i="1">
                <a:cs typeface="Times New Roman" panose="02020603050405020304" pitchFamily="18" charset="0"/>
              </a:rPr>
              <a:t>'</a:t>
            </a:r>
            <a:r>
              <a:rPr lang="en-US" altLang="en-US" sz="1600"/>
              <a:t>=min(</a:t>
            </a:r>
            <a:r>
              <a:rPr lang="en-US" altLang="en-US" sz="1600" i="1" err="1"/>
              <a:t>s</a:t>
            </a:r>
            <a:r>
              <a:rPr lang="en-US" altLang="en-US" sz="1600" err="1"/>
              <a:t>,</a:t>
            </a:r>
            <a:r>
              <a:rPr lang="en-US" altLang="en-US" sz="1600" i="1" err="1"/>
              <a:t>k</a:t>
            </a:r>
            <a:r>
              <a:rPr lang="en-US" altLang="en-US" sz="1600"/>
              <a:t>)</a:t>
            </a:r>
          </a:p>
          <a:p>
            <a:pPr lvl="2">
              <a:lnSpc>
                <a:spcPct val="8000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lang="en-US" altLang="en-US" sz="1400"/>
              <a:t>Potential change: </a:t>
            </a:r>
            <a:r>
              <a:rPr lang="en-US" altLang="en-US" sz="1400">
                <a:latin typeface="Symbol" panose="05050102010706020507" pitchFamily="18" charset="2"/>
              </a:rPr>
              <a:t></a:t>
            </a:r>
            <a:r>
              <a:rPr lang="en-US" altLang="en-US" sz="1400"/>
              <a:t>(</a:t>
            </a:r>
            <a:r>
              <a:rPr lang="en-US" altLang="en-US" sz="1400" i="1"/>
              <a:t>D</a:t>
            </a:r>
            <a:r>
              <a:rPr lang="en-US" altLang="en-US" sz="1400" i="1" baseline="-25000"/>
              <a:t>i</a:t>
            </a:r>
            <a:r>
              <a:rPr lang="en-US" altLang="en-US" sz="1400"/>
              <a:t>)- </a:t>
            </a:r>
            <a:r>
              <a:rPr lang="en-US" altLang="en-US" sz="1400">
                <a:latin typeface="Symbol" panose="05050102010706020507" pitchFamily="18" charset="2"/>
              </a:rPr>
              <a:t></a:t>
            </a:r>
            <a:r>
              <a:rPr lang="en-US" altLang="en-US" sz="1400"/>
              <a:t>(</a:t>
            </a:r>
            <a:r>
              <a:rPr lang="en-US" altLang="en-US" sz="1400" i="1"/>
              <a:t>D</a:t>
            </a:r>
            <a:r>
              <a:rPr lang="en-US" altLang="en-US" sz="1400" i="1" baseline="-25000"/>
              <a:t>i</a:t>
            </a:r>
            <a:r>
              <a:rPr lang="en-US" altLang="en-US" sz="1400" baseline="-25000"/>
              <a:t>-1</a:t>
            </a:r>
            <a:r>
              <a:rPr lang="en-US" altLang="en-US" sz="1400"/>
              <a:t>) =</a:t>
            </a:r>
            <a:r>
              <a:rPr lang="en-US" altLang="en-US" sz="1400" i="1"/>
              <a:t> </a:t>
            </a:r>
            <a:r>
              <a:rPr lang="en-US" altLang="en-US" sz="1400"/>
              <a:t>–</a:t>
            </a:r>
            <a:r>
              <a:rPr lang="en-US" altLang="en-US" sz="1400" i="1"/>
              <a:t>k</a:t>
            </a:r>
            <a:r>
              <a:rPr lang="en-US" altLang="en-US" sz="1400" i="1">
                <a:cs typeface="Times New Roman" panose="02020603050405020304" pitchFamily="18" charset="0"/>
              </a:rPr>
              <a:t>'</a:t>
            </a:r>
            <a:r>
              <a:rPr lang="en-US" altLang="en-US" sz="1400"/>
              <a:t>.</a:t>
            </a:r>
          </a:p>
          <a:p>
            <a:pPr lvl="2">
              <a:lnSpc>
                <a:spcPct val="8000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lang="en-US" altLang="en-US" sz="1400"/>
              <a:t>Amortized cost: </a:t>
            </a:r>
            <a:r>
              <a:rPr lang="en-US" altLang="en-US" sz="1400" i="1"/>
              <a:t>c</a:t>
            </a:r>
            <a:r>
              <a:rPr lang="en-US" altLang="en-US" sz="1400" i="1" baseline="-25000"/>
              <a:t>i</a:t>
            </a:r>
            <a:r>
              <a:rPr lang="en-US" altLang="en-US" sz="1400" i="1">
                <a:cs typeface="Times New Roman" panose="02020603050405020304" pitchFamily="18" charset="0"/>
              </a:rPr>
              <a:t>'</a:t>
            </a:r>
            <a:r>
              <a:rPr lang="en-US" altLang="en-US" sz="1400"/>
              <a:t> = </a:t>
            </a:r>
            <a:r>
              <a:rPr lang="en-US" altLang="en-US" sz="1400" i="1"/>
              <a:t>c</a:t>
            </a:r>
            <a:r>
              <a:rPr lang="en-US" altLang="en-US" sz="1400" i="1" baseline="-25000"/>
              <a:t>i </a:t>
            </a:r>
            <a:r>
              <a:rPr lang="en-US" altLang="en-US" sz="1400"/>
              <a:t>+ </a:t>
            </a:r>
            <a:r>
              <a:rPr lang="en-US" altLang="en-US" sz="1400">
                <a:latin typeface="Symbol" panose="05050102010706020507" pitchFamily="18" charset="2"/>
              </a:rPr>
              <a:t></a:t>
            </a:r>
            <a:r>
              <a:rPr lang="en-US" altLang="en-US" sz="1400"/>
              <a:t>(</a:t>
            </a:r>
            <a:r>
              <a:rPr lang="en-US" altLang="en-US" sz="1400" i="1"/>
              <a:t>D</a:t>
            </a:r>
            <a:r>
              <a:rPr lang="en-US" altLang="en-US" sz="1400" i="1" baseline="-25000"/>
              <a:t>i</a:t>
            </a:r>
            <a:r>
              <a:rPr lang="en-US" altLang="en-US" sz="1400"/>
              <a:t>) - </a:t>
            </a:r>
            <a:r>
              <a:rPr lang="en-US" altLang="en-US" sz="1400">
                <a:latin typeface="Symbol" panose="05050102010706020507" pitchFamily="18" charset="2"/>
              </a:rPr>
              <a:t></a:t>
            </a:r>
            <a:r>
              <a:rPr lang="en-US" altLang="en-US" sz="1400"/>
              <a:t>(</a:t>
            </a:r>
            <a:r>
              <a:rPr lang="en-US" altLang="en-US" sz="1400" i="1"/>
              <a:t>D</a:t>
            </a:r>
            <a:r>
              <a:rPr lang="en-US" altLang="en-US" sz="1400" i="1" baseline="-25000"/>
              <a:t>i</a:t>
            </a:r>
            <a:r>
              <a:rPr lang="en-US" altLang="en-US" sz="1400" baseline="-25000"/>
              <a:t>-1</a:t>
            </a:r>
            <a:r>
              <a:rPr lang="en-US" altLang="en-US" sz="1400"/>
              <a:t>)=</a:t>
            </a:r>
            <a:r>
              <a:rPr lang="en-US" altLang="en-US" sz="1400" i="1"/>
              <a:t>k</a:t>
            </a:r>
            <a:r>
              <a:rPr lang="en-US" altLang="en-US" sz="1400" i="1">
                <a:cs typeface="Times New Roman" panose="02020603050405020304" pitchFamily="18" charset="0"/>
              </a:rPr>
              <a:t>'</a:t>
            </a:r>
            <a:r>
              <a:rPr lang="en-US" altLang="en-US" sz="1400"/>
              <a:t>+(-</a:t>
            </a:r>
            <a:r>
              <a:rPr lang="en-US" altLang="en-US" sz="1400" i="1"/>
              <a:t>k</a:t>
            </a:r>
            <a:r>
              <a:rPr lang="en-US" altLang="en-US" sz="1400" i="1">
                <a:cs typeface="Times New Roman" panose="02020603050405020304" pitchFamily="18" charset="0"/>
              </a:rPr>
              <a:t>'</a:t>
            </a:r>
            <a:r>
              <a:rPr lang="en-US" altLang="en-US" sz="1400"/>
              <a:t>)=0.</a:t>
            </a:r>
          </a:p>
          <a:p>
            <a:pPr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en-US"/>
              <a:t>So amortized cost of each operation is </a:t>
            </a:r>
            <a:r>
              <a:rPr lang="en-US" altLang="en-US" i="1"/>
              <a:t>O</a:t>
            </a:r>
            <a:r>
              <a:rPr lang="en-US" altLang="en-US"/>
              <a:t>(1),  and total amortized cost of </a:t>
            </a:r>
            <a:r>
              <a:rPr lang="en-US" altLang="en-US" i="1"/>
              <a:t>n</a:t>
            </a:r>
            <a:r>
              <a:rPr lang="en-US" altLang="en-US"/>
              <a:t> operations is </a:t>
            </a:r>
            <a:r>
              <a:rPr lang="en-US" altLang="en-US" i="1"/>
              <a:t>O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). </a:t>
            </a:r>
          </a:p>
          <a:p>
            <a:pPr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en-US"/>
              <a:t>Since total amortized cost is an upper bound of actual cost, the worse case cost of </a:t>
            </a:r>
            <a:r>
              <a:rPr lang="en-US" altLang="en-US" i="1"/>
              <a:t>n</a:t>
            </a:r>
            <a:r>
              <a:rPr lang="en-US" altLang="en-US"/>
              <a:t> operations is </a:t>
            </a:r>
            <a:r>
              <a:rPr lang="en-US" altLang="en-US" i="1"/>
              <a:t>O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187D13-5146-A7F6-FEFB-4437E0DE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/>
              <a:t>Saptak Roy Akash</a:t>
            </a:r>
          </a:p>
        </p:txBody>
      </p:sp>
    </p:spTree>
    <p:extLst>
      <p:ext uri="{BB962C8B-B14F-4D97-AF65-F5344CB8AC3E}">
        <p14:creationId xmlns:p14="http://schemas.microsoft.com/office/powerpoint/2010/main" val="415546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39236" y="274638"/>
            <a:ext cx="974573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/>
              <a:t>Potential method: binary counter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27667" y="1582420"/>
            <a:ext cx="11189546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Define the potential of the counter after the </a:t>
            </a:r>
            <a:r>
              <a:rPr lang="en-US" altLang="en-US" sz="2400" i="1" err="1"/>
              <a:t>i</a:t>
            </a:r>
            <a:r>
              <a:rPr lang="en-US" altLang="en-US" sz="2400" err="1"/>
              <a:t>th</a:t>
            </a:r>
            <a:r>
              <a:rPr lang="en-US" altLang="en-US" sz="2400"/>
              <a:t> INCREMENT is </a:t>
            </a:r>
            <a:r>
              <a:rPr lang="en-US" altLang="en-US" sz="2400">
                <a:latin typeface="Symbol" panose="05050102010706020507" pitchFamily="18" charset="2"/>
              </a:rPr>
              <a:t></a:t>
            </a:r>
            <a:r>
              <a:rPr lang="en-US" altLang="en-US" sz="2400"/>
              <a:t>(</a:t>
            </a:r>
            <a:r>
              <a:rPr lang="en-US" altLang="en-US" sz="2400" i="1"/>
              <a:t>D</a:t>
            </a:r>
            <a:r>
              <a:rPr lang="en-US" altLang="en-US" sz="2400" i="1" baseline="-25000"/>
              <a:t>i</a:t>
            </a:r>
            <a:r>
              <a:rPr lang="en-US" altLang="en-US" sz="2400"/>
              <a:t>) =</a:t>
            </a:r>
            <a:r>
              <a:rPr lang="en-US" altLang="en-US" sz="2400" i="1"/>
              <a:t>b</a:t>
            </a:r>
            <a:r>
              <a:rPr lang="en-US" altLang="en-US" sz="2400" i="1" baseline="-25000"/>
              <a:t>i</a:t>
            </a:r>
            <a:r>
              <a:rPr lang="en-US" altLang="en-US" sz="2400"/>
              <a:t>, the number of 1’s. clearly, </a:t>
            </a:r>
            <a:r>
              <a:rPr lang="en-US" altLang="en-US" sz="2400">
                <a:latin typeface="Symbol" panose="05050102010706020507" pitchFamily="18" charset="2"/>
              </a:rPr>
              <a:t></a:t>
            </a:r>
            <a:r>
              <a:rPr lang="en-US" altLang="en-US" sz="2400"/>
              <a:t>(</a:t>
            </a:r>
            <a:r>
              <a:rPr lang="en-US" altLang="en-US" sz="2400" i="1"/>
              <a:t>D</a:t>
            </a:r>
            <a:r>
              <a:rPr lang="en-US" altLang="en-US" sz="2400" i="1" baseline="-25000"/>
              <a:t>i</a:t>
            </a:r>
            <a:r>
              <a:rPr lang="en-US" altLang="en-US" sz="2400"/>
              <a:t>)</a:t>
            </a:r>
            <a:r>
              <a:rPr lang="en-US" altLang="en-US" sz="2400">
                <a:latin typeface="Symbol" panose="05050102010706020507" pitchFamily="18" charset="2"/>
              </a:rPr>
              <a:t></a:t>
            </a:r>
            <a:r>
              <a:rPr lang="en-US" altLang="en-US" sz="2400"/>
              <a:t>0.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Let us compute amortized cost of an operation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/>
              <a:t>Suppose the </a:t>
            </a:r>
            <a:r>
              <a:rPr lang="en-US" altLang="en-US" sz="2000" i="1" err="1"/>
              <a:t>i</a:t>
            </a:r>
            <a:r>
              <a:rPr lang="en-US" altLang="en-US" sz="2000" err="1"/>
              <a:t>th</a:t>
            </a:r>
            <a:r>
              <a:rPr lang="en-US" altLang="en-US" sz="2000"/>
              <a:t> operation resets </a:t>
            </a:r>
            <a:r>
              <a:rPr lang="en-US" altLang="en-US" sz="2000" i="1" err="1"/>
              <a:t>t</a:t>
            </a:r>
            <a:r>
              <a:rPr lang="en-US" altLang="en-US" sz="2000" i="1" baseline="-25000" err="1"/>
              <a:t>i</a:t>
            </a:r>
            <a:r>
              <a:rPr lang="en-US" altLang="en-US" sz="2000"/>
              <a:t> bits.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/>
              <a:t>Actual cost </a:t>
            </a:r>
            <a:r>
              <a:rPr lang="en-US" altLang="en-US" sz="2000" i="1"/>
              <a:t>c</a:t>
            </a:r>
            <a:r>
              <a:rPr lang="en-US" altLang="en-US" sz="2000" i="1" baseline="-25000"/>
              <a:t>i</a:t>
            </a:r>
            <a:r>
              <a:rPr lang="en-US" altLang="en-US" sz="2000"/>
              <a:t> of the operation is at most </a:t>
            </a:r>
            <a:r>
              <a:rPr lang="en-US" altLang="en-US" sz="2000" i="1" err="1"/>
              <a:t>t</a:t>
            </a:r>
            <a:r>
              <a:rPr lang="en-US" altLang="en-US" sz="2000" i="1" baseline="-25000" err="1"/>
              <a:t>i</a:t>
            </a:r>
            <a:r>
              <a:rPr lang="en-US" altLang="en-US" sz="2000"/>
              <a:t> +1.	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/>
              <a:t>If </a:t>
            </a:r>
            <a:r>
              <a:rPr lang="en-US" altLang="en-US" sz="2000" i="1"/>
              <a:t>b</a:t>
            </a:r>
            <a:r>
              <a:rPr lang="en-US" altLang="en-US" sz="2000" i="1" baseline="-25000"/>
              <a:t>i</a:t>
            </a:r>
            <a:r>
              <a:rPr lang="en-US" altLang="en-US" sz="2000" i="1"/>
              <a:t>=</a:t>
            </a:r>
            <a:r>
              <a:rPr lang="en-US" altLang="en-US" sz="2000"/>
              <a:t>0</a:t>
            </a:r>
            <a:r>
              <a:rPr lang="en-US" altLang="en-US" sz="2000" i="1"/>
              <a:t>, </a:t>
            </a:r>
            <a:r>
              <a:rPr lang="en-US" altLang="en-US" sz="2000"/>
              <a:t>then</a:t>
            </a:r>
            <a:r>
              <a:rPr lang="en-US" altLang="en-US" sz="2000" i="1"/>
              <a:t> </a:t>
            </a:r>
            <a:r>
              <a:rPr lang="en-US" altLang="en-US" sz="2000"/>
              <a:t>the </a:t>
            </a:r>
            <a:r>
              <a:rPr lang="en-US" altLang="en-US" sz="2000" i="1" err="1"/>
              <a:t>i</a:t>
            </a:r>
            <a:r>
              <a:rPr lang="en-US" altLang="en-US" sz="2000" err="1"/>
              <a:t>th</a:t>
            </a:r>
            <a:r>
              <a:rPr lang="en-US" altLang="en-US" sz="2000"/>
              <a:t> operation resets all </a:t>
            </a:r>
            <a:r>
              <a:rPr lang="en-US" altLang="en-US" sz="2000" i="1"/>
              <a:t>k</a:t>
            </a:r>
            <a:r>
              <a:rPr lang="en-US" altLang="en-US" sz="2000"/>
              <a:t> bits, so </a:t>
            </a:r>
            <a:r>
              <a:rPr lang="en-US" altLang="en-US" sz="2000" i="1"/>
              <a:t>b</a:t>
            </a:r>
            <a:r>
              <a:rPr lang="en-US" altLang="en-US" sz="2000" i="1" baseline="-25000"/>
              <a:t>i</a:t>
            </a:r>
            <a:r>
              <a:rPr lang="en-US" altLang="en-US" sz="2000" baseline="-25000"/>
              <a:t>-1</a:t>
            </a:r>
            <a:r>
              <a:rPr lang="en-US" altLang="en-US" sz="2000"/>
              <a:t>=</a:t>
            </a:r>
            <a:r>
              <a:rPr lang="en-US" altLang="en-US" sz="2000" i="1" err="1"/>
              <a:t>t</a:t>
            </a:r>
            <a:r>
              <a:rPr lang="en-US" altLang="en-US" sz="2000" i="1" baseline="-25000" err="1"/>
              <a:t>i</a:t>
            </a:r>
            <a:r>
              <a:rPr lang="en-US" altLang="en-US" sz="2000"/>
              <a:t>=k.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/>
              <a:t>If </a:t>
            </a:r>
            <a:r>
              <a:rPr lang="en-US" altLang="en-US" sz="2000" i="1"/>
              <a:t>b</a:t>
            </a:r>
            <a:r>
              <a:rPr lang="en-US" altLang="en-US" sz="2000" i="1" baseline="-25000"/>
              <a:t>i</a:t>
            </a:r>
            <a:r>
              <a:rPr lang="en-US" altLang="en-US" sz="2000" i="1"/>
              <a:t>&gt;</a:t>
            </a:r>
            <a:r>
              <a:rPr lang="en-US" altLang="en-US" sz="2000"/>
              <a:t>0, then </a:t>
            </a:r>
            <a:r>
              <a:rPr lang="en-US" altLang="en-US" sz="2000" i="1"/>
              <a:t>b</a:t>
            </a:r>
            <a:r>
              <a:rPr lang="en-US" altLang="en-US" sz="2000" i="1" baseline="-25000"/>
              <a:t>i</a:t>
            </a:r>
            <a:r>
              <a:rPr lang="en-US" altLang="en-US" sz="2000"/>
              <a:t>=</a:t>
            </a:r>
            <a:r>
              <a:rPr lang="en-US" altLang="en-US" sz="2000" i="1"/>
              <a:t>b</a:t>
            </a:r>
            <a:r>
              <a:rPr lang="en-US" altLang="en-US" sz="2000" i="1" baseline="-25000"/>
              <a:t>i</a:t>
            </a:r>
            <a:r>
              <a:rPr lang="en-US" altLang="en-US" sz="2000" baseline="-25000"/>
              <a:t>-1</a:t>
            </a:r>
            <a:r>
              <a:rPr lang="en-US" altLang="en-US" sz="2000"/>
              <a:t>-</a:t>
            </a:r>
            <a:r>
              <a:rPr lang="en-US" altLang="en-US" sz="2000" i="1"/>
              <a:t>t</a:t>
            </a:r>
            <a:r>
              <a:rPr lang="en-US" altLang="en-US" sz="2000" i="1" baseline="-25000"/>
              <a:t>i</a:t>
            </a:r>
            <a:r>
              <a:rPr lang="en-US" altLang="en-US" sz="2000"/>
              <a:t>+1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/>
              <a:t>In either case, </a:t>
            </a:r>
            <a:r>
              <a:rPr lang="en-US" altLang="en-US" sz="2000" i="1"/>
              <a:t>b</a:t>
            </a:r>
            <a:r>
              <a:rPr lang="en-US" altLang="en-US" sz="2000" i="1" baseline="-25000"/>
              <a:t>i</a:t>
            </a:r>
            <a:r>
              <a:rPr lang="en-US" altLang="en-US" sz="2000">
                <a:latin typeface="Symbol" panose="05050102010706020507" pitchFamily="18" charset="2"/>
              </a:rPr>
              <a:t></a:t>
            </a:r>
            <a:r>
              <a:rPr lang="en-US" altLang="en-US" sz="2000" i="1"/>
              <a:t>b</a:t>
            </a:r>
            <a:r>
              <a:rPr lang="en-US" altLang="en-US" sz="2000" i="1" baseline="-25000"/>
              <a:t>i</a:t>
            </a:r>
            <a:r>
              <a:rPr lang="en-US" altLang="en-US" sz="2000" baseline="-25000"/>
              <a:t>-1</a:t>
            </a:r>
            <a:r>
              <a:rPr lang="en-US" altLang="en-US" sz="2000"/>
              <a:t>-</a:t>
            </a:r>
            <a:r>
              <a:rPr lang="en-US" altLang="en-US" sz="2000" i="1"/>
              <a:t>t</a:t>
            </a:r>
            <a:r>
              <a:rPr lang="en-US" altLang="en-US" sz="2000" i="1" baseline="-25000"/>
              <a:t>i</a:t>
            </a:r>
            <a:r>
              <a:rPr lang="en-US" altLang="en-US" sz="2000"/>
              <a:t>+1.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/>
              <a:t>So potential change is </a:t>
            </a:r>
            <a:r>
              <a:rPr lang="en-US" altLang="en-US" sz="2000">
                <a:latin typeface="Symbol" panose="05050102010706020507" pitchFamily="18" charset="2"/>
              </a:rPr>
              <a:t></a:t>
            </a:r>
            <a:r>
              <a:rPr lang="en-US" altLang="en-US" sz="2000"/>
              <a:t>(</a:t>
            </a:r>
            <a:r>
              <a:rPr lang="en-US" altLang="en-US" sz="2000" i="1"/>
              <a:t>D</a:t>
            </a:r>
            <a:r>
              <a:rPr lang="en-US" altLang="en-US" sz="2000" i="1" baseline="-25000"/>
              <a:t>i</a:t>
            </a:r>
            <a:r>
              <a:rPr lang="en-US" altLang="en-US" sz="2000"/>
              <a:t>) - </a:t>
            </a:r>
            <a:r>
              <a:rPr lang="en-US" altLang="en-US" sz="2000">
                <a:latin typeface="Symbol" panose="05050102010706020507" pitchFamily="18" charset="2"/>
              </a:rPr>
              <a:t></a:t>
            </a:r>
            <a:r>
              <a:rPr lang="en-US" altLang="en-US" sz="2000"/>
              <a:t>(</a:t>
            </a:r>
            <a:r>
              <a:rPr lang="en-US" altLang="en-US" sz="2000" i="1"/>
              <a:t>D</a:t>
            </a:r>
            <a:r>
              <a:rPr lang="en-US" altLang="en-US" sz="2000" i="1" baseline="-25000"/>
              <a:t>i</a:t>
            </a:r>
            <a:r>
              <a:rPr lang="en-US" altLang="en-US" sz="2000" baseline="-25000"/>
              <a:t>-1</a:t>
            </a:r>
            <a:r>
              <a:rPr lang="en-US" altLang="en-US" sz="2000"/>
              <a:t>) </a:t>
            </a:r>
            <a:r>
              <a:rPr lang="en-US" altLang="en-US" sz="2000">
                <a:latin typeface="Symbol" panose="05050102010706020507" pitchFamily="18" charset="2"/>
              </a:rPr>
              <a:t></a:t>
            </a:r>
            <a:r>
              <a:rPr lang="en-US" altLang="en-US" sz="2000" i="1"/>
              <a:t>b</a:t>
            </a:r>
            <a:r>
              <a:rPr lang="en-US" altLang="en-US" sz="2000" i="1" baseline="-25000"/>
              <a:t>i</a:t>
            </a:r>
            <a:r>
              <a:rPr lang="en-US" altLang="en-US" sz="2000" baseline="-25000"/>
              <a:t>-1</a:t>
            </a:r>
            <a:r>
              <a:rPr lang="en-US" altLang="en-US" sz="2000"/>
              <a:t>-</a:t>
            </a:r>
            <a:r>
              <a:rPr lang="en-US" altLang="en-US" sz="2000" i="1"/>
              <a:t>t</a:t>
            </a:r>
            <a:r>
              <a:rPr lang="en-US" altLang="en-US" sz="2000" i="1" baseline="-25000"/>
              <a:t>i</a:t>
            </a:r>
            <a:r>
              <a:rPr lang="en-US" altLang="en-US" sz="2000"/>
              <a:t>+1-</a:t>
            </a:r>
            <a:r>
              <a:rPr lang="en-US" altLang="en-US" sz="2000" i="1"/>
              <a:t>b</a:t>
            </a:r>
            <a:r>
              <a:rPr lang="en-US" altLang="en-US" sz="2000" i="1" baseline="-25000"/>
              <a:t>i</a:t>
            </a:r>
            <a:r>
              <a:rPr lang="en-US" altLang="en-US" sz="2000" baseline="-25000"/>
              <a:t>-1</a:t>
            </a:r>
            <a:r>
              <a:rPr lang="en-US" altLang="en-US" sz="2000"/>
              <a:t>=1-</a:t>
            </a:r>
            <a:r>
              <a:rPr lang="en-US" altLang="en-US" sz="2000" i="1"/>
              <a:t>t</a:t>
            </a:r>
            <a:r>
              <a:rPr lang="en-US" altLang="en-US" sz="2000" i="1" baseline="-25000"/>
              <a:t>i.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/>
              <a:t>So amortized cost is: </a:t>
            </a:r>
            <a:r>
              <a:rPr lang="en-US" altLang="en-US" sz="2000" i="1"/>
              <a:t>c</a:t>
            </a:r>
            <a:r>
              <a:rPr lang="en-US" altLang="en-US" sz="2000" i="1" baseline="-25000"/>
              <a:t>i</a:t>
            </a:r>
            <a:r>
              <a:rPr lang="en-US" altLang="en-US" sz="2000" i="1">
                <a:cs typeface="Times New Roman" panose="02020603050405020304" pitchFamily="18" charset="0"/>
              </a:rPr>
              <a:t>'</a:t>
            </a:r>
            <a:r>
              <a:rPr lang="en-US" altLang="en-US" sz="2000"/>
              <a:t> = </a:t>
            </a:r>
            <a:r>
              <a:rPr lang="en-US" altLang="en-US" sz="2000" i="1"/>
              <a:t>c</a:t>
            </a:r>
            <a:r>
              <a:rPr lang="en-US" altLang="en-US" sz="2000" i="1" baseline="-25000"/>
              <a:t>i </a:t>
            </a:r>
            <a:r>
              <a:rPr lang="en-US" altLang="en-US" sz="2000"/>
              <a:t>+ </a:t>
            </a:r>
            <a:r>
              <a:rPr lang="en-US" altLang="en-US" sz="2000">
                <a:latin typeface="Symbol" panose="05050102010706020507" pitchFamily="18" charset="2"/>
              </a:rPr>
              <a:t></a:t>
            </a:r>
            <a:r>
              <a:rPr lang="en-US" altLang="en-US" sz="2000"/>
              <a:t>(</a:t>
            </a:r>
            <a:r>
              <a:rPr lang="en-US" altLang="en-US" sz="2000" i="1"/>
              <a:t>D</a:t>
            </a:r>
            <a:r>
              <a:rPr lang="en-US" altLang="en-US" sz="2000" i="1" baseline="-25000"/>
              <a:t>i</a:t>
            </a:r>
            <a:r>
              <a:rPr lang="en-US" altLang="en-US" sz="2000"/>
              <a:t>) - </a:t>
            </a:r>
            <a:r>
              <a:rPr lang="en-US" altLang="en-US" sz="2000">
                <a:latin typeface="Symbol" panose="05050102010706020507" pitchFamily="18" charset="2"/>
              </a:rPr>
              <a:t></a:t>
            </a:r>
            <a:r>
              <a:rPr lang="en-US" altLang="en-US" sz="2000"/>
              <a:t>(</a:t>
            </a:r>
            <a:r>
              <a:rPr lang="en-US" altLang="en-US" sz="2000" i="1"/>
              <a:t>D</a:t>
            </a:r>
            <a:r>
              <a:rPr lang="en-US" altLang="en-US" sz="2000" i="1" baseline="-25000"/>
              <a:t>i</a:t>
            </a:r>
            <a:r>
              <a:rPr lang="en-US" altLang="en-US" sz="2000" baseline="-25000"/>
              <a:t>-1</a:t>
            </a:r>
            <a:r>
              <a:rPr lang="en-US" altLang="en-US" sz="2000"/>
              <a:t>)</a:t>
            </a:r>
            <a:r>
              <a:rPr lang="en-US" altLang="en-US" sz="2000" baseline="-25000"/>
              <a:t> </a:t>
            </a:r>
            <a:r>
              <a:rPr lang="en-US" altLang="en-US" sz="2000">
                <a:latin typeface="Symbol" panose="05050102010706020507" pitchFamily="18" charset="2"/>
              </a:rPr>
              <a:t></a:t>
            </a:r>
            <a:r>
              <a:rPr lang="en-US" altLang="en-US" sz="2000"/>
              <a:t> </a:t>
            </a:r>
            <a:r>
              <a:rPr lang="en-US" altLang="en-US" sz="2000" i="1" err="1"/>
              <a:t>t</a:t>
            </a:r>
            <a:r>
              <a:rPr lang="en-US" altLang="en-US" sz="2000" i="1" baseline="-25000" err="1"/>
              <a:t>i</a:t>
            </a:r>
            <a:r>
              <a:rPr lang="en-US" altLang="en-US" sz="2000"/>
              <a:t> +1+1-</a:t>
            </a:r>
            <a:r>
              <a:rPr lang="en-US" altLang="en-US" sz="2000" i="1"/>
              <a:t>t</a:t>
            </a:r>
            <a:r>
              <a:rPr lang="en-US" altLang="en-US" sz="2000" i="1" baseline="-25000"/>
              <a:t>i</a:t>
            </a:r>
            <a:r>
              <a:rPr lang="en-US" altLang="en-US" sz="2000"/>
              <a:t>=2.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The total amortized cost of </a:t>
            </a:r>
            <a:r>
              <a:rPr lang="en-US" altLang="en-US" sz="2400" i="1"/>
              <a:t>n</a:t>
            </a:r>
            <a:r>
              <a:rPr lang="en-US" altLang="en-US" sz="2400"/>
              <a:t> operations is </a:t>
            </a:r>
            <a:r>
              <a:rPr lang="en-US" altLang="en-US" sz="2400" i="1"/>
              <a:t>O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/>
              <a:t>). 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Thus worst case cost is </a:t>
            </a:r>
            <a:r>
              <a:rPr lang="en-US" altLang="en-US" sz="2400" i="1"/>
              <a:t>O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/>
              <a:t>).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6A82A0-4647-25D0-A384-B0F6C96C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/>
              <a:t>Saptak Roy Akash</a:t>
            </a:r>
          </a:p>
        </p:txBody>
      </p:sp>
    </p:spTree>
    <p:extLst>
      <p:ext uri="{BB962C8B-B14F-4D97-AF65-F5344CB8AC3E}">
        <p14:creationId xmlns:p14="http://schemas.microsoft.com/office/powerpoint/2010/main" val="3422211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71A-3595-4E80-E3A3-C7D5E30D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6600" b="1"/>
              <a:t>Thank You…</a:t>
            </a:r>
            <a:endParaRPr lang="en-IN" sz="6600" b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FA6ED-C06F-8F0B-CAC5-2CFB3859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72262" y="5420139"/>
            <a:ext cx="1596886" cy="768626"/>
          </a:xfrm>
        </p:spPr>
        <p:txBody>
          <a:bodyPr/>
          <a:lstStyle/>
          <a:p>
            <a:r>
              <a:rPr lang="en-US" sz="280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9427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>
            <a:spLocks noGrp="1"/>
          </p:cNvSpPr>
          <p:nvPr>
            <p:ph type="title"/>
          </p:nvPr>
        </p:nvSpPr>
        <p:spPr>
          <a:xfrm>
            <a:off x="1066800" y="1447975"/>
            <a:ext cx="10058400" cy="330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Introduction</a:t>
            </a:r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663775" y="5838850"/>
            <a:ext cx="422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venir"/>
                <a:ea typeface="Avenir"/>
                <a:cs typeface="Avenir"/>
                <a:sym typeface="Avenir"/>
              </a:rPr>
              <a:t>Ritidip Sarkar</a:t>
            </a: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/>
        </p:nvSpPr>
        <p:spPr>
          <a:xfrm>
            <a:off x="900493" y="304800"/>
            <a:ext cx="10597800" cy="13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Amortized Analysis </a:t>
            </a:r>
            <a:endParaRPr>
              <a:latin typeface="+mj-lt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381000" y="1540840"/>
            <a:ext cx="11428800" cy="4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Not just consider one operation, but a sequence of operations on a given data structure.</a:t>
            </a:r>
            <a:endParaRPr sz="2000"/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Average cost over a sequence of operations.</a:t>
            </a:r>
            <a:endParaRPr sz="2000"/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Probabilistic analysis:</a:t>
            </a:r>
            <a:endParaRPr sz="2000"/>
          </a:p>
          <a:p>
            <a:pPr marL="800100" marR="0" lvl="1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Average case running time: average over all possible inputs for one algorithm (operation).</a:t>
            </a:r>
            <a:endParaRPr sz="2000"/>
          </a:p>
          <a:p>
            <a:pPr marL="800100" marR="0" lvl="1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If using probability, called expected running time. </a:t>
            </a:r>
            <a:endParaRPr sz="2000"/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Amortized analysis:</a:t>
            </a:r>
            <a:endParaRPr sz="2000"/>
          </a:p>
          <a:p>
            <a:pPr marL="800100" marR="0" lvl="1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No involvement of probability</a:t>
            </a:r>
            <a:endParaRPr sz="2000"/>
          </a:p>
          <a:p>
            <a:pPr marL="800100" marR="0" lvl="1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Average performance on a sequence of operations, even some operation is expensive.</a:t>
            </a:r>
            <a:endParaRPr sz="2000"/>
          </a:p>
          <a:p>
            <a:pPr marL="800100" marR="0" lvl="1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Guarantee average performance of each operation among the sequence in worst case.</a:t>
            </a:r>
            <a:endParaRPr sz="20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C45ECB-B1C3-3293-77E4-4BFCF11E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>
                <a:latin typeface="Avenir"/>
                <a:ea typeface="Avenir"/>
                <a:cs typeface="Avenir"/>
                <a:sym typeface="Avenir"/>
              </a:rPr>
              <a:t>Ritidip Sarkar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/>
        </p:nvSpPr>
        <p:spPr>
          <a:xfrm>
            <a:off x="615950" y="515925"/>
            <a:ext cx="11472900" cy="14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Three Methods of Amortized Analysis</a:t>
            </a:r>
            <a:endParaRPr>
              <a:latin typeface="+mj-lt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724185" y="1900422"/>
            <a:ext cx="11040000" cy="4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Aggregate analysis: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Total cost of </a:t>
            </a:r>
            <a:r>
              <a:rPr lang="en-US" sz="2000" b="0" i="1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</a:t>
            </a:r>
            <a:r>
              <a:rPr lang="en-US" sz="20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operations/</a:t>
            </a:r>
            <a:r>
              <a:rPr lang="en-US" sz="2000" b="0" i="1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</a:t>
            </a:r>
            <a:r>
              <a:rPr lang="en-US" sz="20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,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Accounting method: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Assign each type of operation an (different) amortized cost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overcharge some operations, 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store the overcharge as credit on specific objects, 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then use the credit for compensation for some later operations.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Potential method: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Same as accounting method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But store the credit as “potential energy” and as a whole.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F8C4B7-7F20-2A0C-CCF9-6E56EDB7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>
                <a:latin typeface="Avenir"/>
                <a:ea typeface="Avenir"/>
                <a:cs typeface="Avenir"/>
                <a:sym typeface="Avenir"/>
              </a:rPr>
              <a:t>Ritidip Sarkar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venir"/>
              <a:buNone/>
            </a:pPr>
            <a:r>
              <a:rPr lang="en-US" b="1"/>
              <a:t>Aggregate Analysis</a:t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825300" y="5853525"/>
            <a:ext cx="2775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ea typeface="Avenir"/>
                <a:cs typeface="Avenir"/>
                <a:sym typeface="Avenir"/>
              </a:rPr>
              <a:t>Ritidip Sarkar</a:t>
            </a:r>
            <a:endParaRPr sz="2000"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/>
        </p:nvSpPr>
        <p:spPr>
          <a:xfrm>
            <a:off x="1251467" y="258450"/>
            <a:ext cx="10602300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Aggregate Analysis : Stack Operation</a:t>
            </a:r>
            <a:endParaRPr>
              <a:latin typeface="+mj-lt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315950" y="1605607"/>
            <a:ext cx="11538000" cy="49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Stack operations: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PUSH(S,x), </a:t>
            </a:r>
            <a:r>
              <a:rPr lang="en-US" sz="2400" b="0" i="1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O</a:t>
            </a:r>
            <a:r>
              <a:rPr lang="en-US" sz="24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(1)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POP(S),  </a:t>
            </a:r>
            <a:r>
              <a:rPr lang="en-US" sz="2400" b="0" i="1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O</a:t>
            </a:r>
            <a:r>
              <a:rPr lang="en-US" sz="24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(1)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MULTIPOP(S,</a:t>
            </a:r>
            <a:r>
              <a:rPr lang="en-US" sz="2400" b="0" i="1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k</a:t>
            </a:r>
            <a:r>
              <a:rPr lang="en-US" sz="24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), min(</a:t>
            </a:r>
            <a:r>
              <a:rPr lang="en-US" sz="2400" b="0" i="1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s</a:t>
            </a:r>
            <a:r>
              <a:rPr lang="en-US" sz="24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,</a:t>
            </a:r>
            <a:r>
              <a:rPr lang="en-US" sz="2400" b="0" i="1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k</a:t>
            </a:r>
            <a:r>
              <a:rPr lang="en-US" sz="24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while</a:t>
            </a:r>
            <a:r>
              <a:rPr lang="en-US" sz="20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not STACK-EMPTY(S) and </a:t>
            </a:r>
            <a:r>
              <a:rPr lang="en-US" sz="2000" b="0" i="1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k</a:t>
            </a:r>
            <a:r>
              <a:rPr lang="en-US" sz="20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&gt;0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    </a:t>
            </a:r>
            <a:r>
              <a:rPr lang="en-US" sz="2000" b="1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do</a:t>
            </a:r>
            <a:r>
              <a:rPr lang="en-US" sz="20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POP(S)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         </a:t>
            </a:r>
            <a:r>
              <a:rPr lang="en-US" sz="2000" b="0" i="1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k</a:t>
            </a:r>
            <a:r>
              <a:rPr lang="en-US" sz="20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=</a:t>
            </a:r>
            <a:r>
              <a:rPr lang="en-US" sz="2000" b="0" i="1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k</a:t>
            </a:r>
            <a:r>
              <a:rPr lang="en-US" sz="20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-1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Let us consider a sequence of </a:t>
            </a:r>
            <a:r>
              <a:rPr lang="en-US" sz="2800" b="0" i="1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</a:t>
            </a: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PUSH, POP, MULTIPOP.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The worst case cost for MULTIPOP in the sequence is  </a:t>
            </a:r>
            <a:r>
              <a:rPr lang="en-US" sz="2400" b="0" i="1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O</a:t>
            </a:r>
            <a:r>
              <a:rPr lang="en-US" sz="24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(</a:t>
            </a:r>
            <a:r>
              <a:rPr lang="en-US" sz="2400" b="0" i="1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), since the stack size is at most </a:t>
            </a:r>
            <a:r>
              <a:rPr lang="en-US" sz="2400" b="0" i="1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thus the cost of the sequence is </a:t>
            </a:r>
            <a:r>
              <a:rPr lang="en-US" sz="2400" b="0" i="1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O</a:t>
            </a:r>
            <a:r>
              <a:rPr lang="en-US" sz="24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(</a:t>
            </a:r>
            <a:r>
              <a:rPr lang="en-US" sz="2400" b="0" i="1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</a:t>
            </a:r>
            <a:r>
              <a:rPr lang="en-US" sz="2400" b="0" i="0" u="none" strike="noStrike" cap="none" baseline="30000">
                <a:solidFill>
                  <a:srgbClr val="000000"/>
                </a:solidFill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). Correct, but not tight.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2A6C56-A7F9-836E-132D-C9BED449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>
                <a:latin typeface="Avenir"/>
                <a:ea typeface="Avenir"/>
                <a:cs typeface="Avenir"/>
                <a:sym typeface="Avenir"/>
              </a:rPr>
              <a:t>Ritidip Sarkar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/>
        </p:nvSpPr>
        <p:spPr>
          <a:xfrm>
            <a:off x="914400" y="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Aggregate Analysis </a:t>
            </a:r>
            <a:endParaRPr>
              <a:latin typeface="+mj-lt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508000" y="1219200"/>
            <a:ext cx="11684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In fact, a sequence of </a:t>
            </a:r>
            <a:r>
              <a:rPr lang="en-US" sz="3200" b="0" i="1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</a:t>
            </a:r>
            <a:r>
              <a:rPr lang="en-US" sz="32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operations on an initially empty stack cost at most </a:t>
            </a:r>
            <a:r>
              <a:rPr lang="en-US" sz="3200" b="0" i="1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O</a:t>
            </a:r>
            <a:r>
              <a:rPr lang="en-US" sz="32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(</a:t>
            </a:r>
            <a:r>
              <a:rPr lang="en-US" sz="3200" b="0" i="1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</a:t>
            </a:r>
            <a:r>
              <a:rPr lang="en-US" sz="32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). Why?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565149" y="2833687"/>
            <a:ext cx="107040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Each object can be POP only once (including in MULTIPOP) for  each time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it is PUSHed. #POPs is at most #PUSHs, which is at most n.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579967" y="3775075"/>
            <a:ext cx="92097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Thus the average cost of an operation is </a:t>
            </a:r>
            <a:r>
              <a:rPr lang="en-US" sz="2400" b="0" i="1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)/</a:t>
            </a:r>
            <a:r>
              <a:rPr lang="en-US" sz="2400" b="0" i="1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2400" b="0" i="1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(1).</a:t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594783" y="4648200"/>
            <a:ext cx="110847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Amortized cost in aggregate analysis is defined to be average cost.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BC62C-4405-4CA5-DD87-48CBE366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>
                <a:latin typeface="Avenir"/>
                <a:ea typeface="Avenir"/>
                <a:cs typeface="Avenir"/>
                <a:sym typeface="Avenir"/>
              </a:rPr>
              <a:t>Ritidip Sarkar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537150" y="490563"/>
            <a:ext cx="11117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Another example: increasing a binary counter</a:t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537150" y="1816128"/>
            <a:ext cx="11117700" cy="4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8012" marR="0" lvl="0" indent="-608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Binary counter of length </a:t>
            </a:r>
            <a:r>
              <a:rPr lang="en-US" sz="2800" b="0" i="1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k</a:t>
            </a: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, A[0..</a:t>
            </a:r>
            <a:r>
              <a:rPr lang="en-US" sz="2800" b="0" i="1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k</a:t>
            </a: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-1] of bit array.</a:t>
            </a:r>
            <a:endParaRPr/>
          </a:p>
          <a:p>
            <a:pPr marL="608012" marR="0" lvl="0" indent="-6080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INCREMENT(A)</a:t>
            </a:r>
            <a:endParaRPr/>
          </a:p>
          <a:p>
            <a:pPr marL="608012" marR="0" lvl="0" indent="-6080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 sz="2800" i="1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800" i="1">
                <a:solidFill>
                  <a:srgbClr val="000000"/>
                </a:solidFill>
                <a:ea typeface="Arial"/>
                <a:cs typeface="Arial"/>
                <a:sym typeface="Wingdings" panose="05000000000000000000" pitchFamily="2" charset="2"/>
              </a:rPr>
              <a:t></a:t>
            </a: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0</a:t>
            </a:r>
            <a:endParaRPr/>
          </a:p>
          <a:p>
            <a:pPr marL="608012" marR="0" lvl="0" indent="-6080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 sz="2800" b="1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while</a:t>
            </a: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0" i="1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&lt;</a:t>
            </a:r>
            <a:r>
              <a:rPr lang="en-US" sz="2800" b="0" i="1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k</a:t>
            </a: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and A[</a:t>
            </a:r>
            <a:r>
              <a:rPr lang="en-US" sz="2800" b="0" i="1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]=1</a:t>
            </a:r>
            <a:endParaRPr/>
          </a:p>
          <a:p>
            <a:pPr marL="608012" marR="0" lvl="0" indent="-6080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      </a:t>
            </a:r>
            <a:r>
              <a:rPr lang="en-US" sz="2800" b="1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do</a:t>
            </a: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A[</a:t>
            </a:r>
            <a:r>
              <a:rPr lang="en-US" sz="2800" b="0" i="1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800">
                <a:solidFill>
                  <a:srgbClr val="000000"/>
                </a:solidFill>
                <a:ea typeface="Arial"/>
                <a:cs typeface="Arial"/>
                <a:sym typeface="Arial"/>
              </a:rPr>
              <a:t>]</a:t>
            </a:r>
            <a:r>
              <a:rPr lang="en-US" sz="2800">
                <a:solidFill>
                  <a:srgbClr val="000000"/>
                </a:solidFill>
                <a:ea typeface="Arial"/>
                <a:cs typeface="Arial"/>
                <a:sym typeface="Wingdings" panose="05000000000000000000" pitchFamily="2" charset="2"/>
              </a:rPr>
              <a:t></a:t>
            </a: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0	(flip, reset)</a:t>
            </a:r>
            <a:endParaRPr/>
          </a:p>
          <a:p>
            <a:pPr marL="608012" marR="0" lvl="0" indent="-6080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            </a:t>
            </a:r>
            <a:r>
              <a:rPr lang="en-US" sz="2800" b="0" i="1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800" b="0" i="1" u="none">
                <a:solidFill>
                  <a:srgbClr val="000000"/>
                </a:solidFill>
                <a:ea typeface="Arial"/>
                <a:cs typeface="Arial"/>
                <a:sym typeface="Wingdings" panose="05000000000000000000" pitchFamily="2" charset="2"/>
              </a:rPr>
              <a:t></a:t>
            </a:r>
            <a:r>
              <a:rPr lang="en-US" sz="2800" b="0" i="1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+1</a:t>
            </a:r>
            <a:endParaRPr/>
          </a:p>
          <a:p>
            <a:pPr marL="608012" marR="0" lvl="0" indent="-6080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 sz="2800" b="1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if </a:t>
            </a: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0" i="1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&lt;</a:t>
            </a:r>
            <a:r>
              <a:rPr lang="en-US" sz="2800" b="0" i="1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k</a:t>
            </a:r>
            <a:endParaRPr/>
          </a:p>
          <a:p>
            <a:pPr marL="608012" marR="0" lvl="0" indent="-6080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 sz="2800" b="1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then</a:t>
            </a: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A[</a:t>
            </a:r>
            <a:r>
              <a:rPr lang="en-US" sz="2800" b="0" i="1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]</a:t>
            </a: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Wingdings" panose="05000000000000000000" pitchFamily="2" charset="2"/>
              </a:rPr>
              <a:t></a:t>
            </a:r>
            <a:r>
              <a:rPr lang="en-US" sz="2800" b="0" i="0" u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1		(flip, set)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1D7FD2-C42D-0F5C-0C1F-0D60CB55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>
                <a:latin typeface="Avenir"/>
                <a:ea typeface="Avenir"/>
                <a:cs typeface="Avenir"/>
                <a:sym typeface="Avenir"/>
              </a:rPr>
              <a:t>Ritidip Sarkar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91CDEB-92ED-41DC-BF33-2916A7687628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{C616EA07-0B05-4C1D-B35D-175A1E6034DE}tf11531919_win32</Template>
  <Application>Microsoft Office PowerPoint</Application>
  <PresentationFormat>Widescreen</PresentationFormat>
  <Slides>27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SavonVTI</vt:lpstr>
      <vt:lpstr>Amortized Analysis</vt:lpstr>
      <vt:lpstr>Presenter</vt:lpstr>
      <vt:lpstr>                       Introduction</vt:lpstr>
      <vt:lpstr>PowerPoint Presentation</vt:lpstr>
      <vt:lpstr>PowerPoint Presentation</vt:lpstr>
      <vt:lpstr>Aggregate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Accounting Method</vt:lpstr>
      <vt:lpstr>Amortized Analysis: Accounting Method</vt:lpstr>
      <vt:lpstr>Accounting Method (cont.)</vt:lpstr>
      <vt:lpstr>Accounting Method: Dynamic Tables </vt:lpstr>
      <vt:lpstr>Accounting Method: Dynamic Tables (cont.)</vt:lpstr>
      <vt:lpstr>Accounting Method: Dynamic Tables (cont.)</vt:lpstr>
      <vt:lpstr>Accounting Method: Dynamic Tables (cont.)</vt:lpstr>
      <vt:lpstr>Accounting Method: Stack Operations</vt:lpstr>
      <vt:lpstr>Accounting Method: Stack Operations(cont.)</vt:lpstr>
      <vt:lpstr>Potential Method</vt:lpstr>
      <vt:lpstr>The Potential Method</vt:lpstr>
      <vt:lpstr>PowerPoint Presentation</vt:lpstr>
      <vt:lpstr>PowerPoint Presentation</vt:lpstr>
      <vt:lpstr>PowerPoint Presentation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Amortized Analysis</dc:title>
  <dc:creator>Dhruba Saha</dc:creator>
  <cp:revision>1</cp:revision>
  <dcterms:created xsi:type="dcterms:W3CDTF">2022-06-23T03:03:56Z</dcterms:created>
  <dcterms:modified xsi:type="dcterms:W3CDTF">2022-07-02T11:40:35Z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