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310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CE6BD-D4CD-47F2-95C0-DBAE3165111E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4D6D-1878-4916-B972-1D690DA482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4D6D-1878-4916-B972-1D690DA4828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EF1B-6605-486E-9D1A-88999C222BE9}" type="datetimeFigureOut">
              <a:rPr lang="en-US" smtClean="0"/>
              <a:pPr/>
              <a:t>4/21/2022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ABC3-41F4-4130-B173-00A7492E04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4414" y="2500306"/>
            <a:ext cx="685804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B.Sc. Semester-IV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4414" y="321468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Sandip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Dutta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Ph.D. Research Scholar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Computer and System Sciences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Visva-Bharati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Santiniketan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107154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Management System Lab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1857364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Structured Query Language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4282" y="928670"/>
            <a:ext cx="857252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Delete Row: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SQL DELETE Query is used to delete the existing records from a table.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DELETE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[condition];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DELETE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ID = 5;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want to delete all records from table then you can use DELETE FROM TABLE_NAME;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Operator: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 can use this operator for checking multiple conditions.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column2,....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[condition1] AND [condition2]...AND 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conditionN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Example: 1 SELECT ID,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Designation = 'Programmer' AND Age &gt; 30;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2 SELECT ID,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Designation = 'Programmer' AND City =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Alias: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alias_name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i="1" dirty="0" smtClean="0"/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 Name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where  salary=42000;</a:t>
            </a:r>
          </a:p>
          <a:p>
            <a:endParaRPr lang="en-IN" sz="2000" i="1" dirty="0" smtClean="0"/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58" y="928670"/>
            <a:ext cx="835824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 Operator: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column2,....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[condition1] OR [condition2]...OR 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conditionN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SELECT ID,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City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City =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 OR Salary = 42000;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Operator: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 ...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NOT condition;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SELECT ID,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City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NOT City =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LIKE Operator:</a:t>
            </a:r>
            <a:r>
              <a:rPr lang="en-IN" sz="2000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LIKE operator is used in a WHERE clause to search for a specified pattern in a column.  The percent sign (%) represents zero, one, or multiple characters . The underscore sign (_) represents one single character.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 ...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LIKE pattern;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42844" y="671691"/>
            <a:ext cx="90011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1 SELECT *FROM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City LIKE 'J%'; (Start With) you can also use (End With Like – %J)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2 SELECT *FROM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Mobile LIKE '__8%';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3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NOT LIKE 'm%';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Operator:</a:t>
            </a: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Example1: 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City IN ('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Udaypur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', 'Ajmer');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Example2: 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City NOT IN ('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Udaypur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', 'Ajmer');</a:t>
            </a:r>
          </a:p>
          <a:p>
            <a:endParaRPr lang="en-IN" dirty="0" smtClean="0"/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BETWEEN Operator:</a:t>
            </a: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BETWEEN operator selects values within a given range.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1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Salary BETWEEN 30000 AND 50000;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2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ID BETWEEN 3 AND 5;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3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DOJ BETWEEN '2021-01-01' AND '2021-05-30';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 BY Clause: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SQL ORDER BY clause is used to sort the column data in ascending or descending order.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1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ORDER BY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Salary;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2 SELECT *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ORDER BY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DESC;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28596" y="142852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0034" y="2428868"/>
            <a:ext cx="75724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SQL Functions:</a:t>
            </a:r>
          </a:p>
          <a:p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COUNT() Example: SELECT COUNT(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SUM() Example: SELECT SUM(Salary)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AVG() Example: SELECT AVG(Salary)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MIN() Example: 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MIN(Salary) AS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LowestSalary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MAX() Example: 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MIN(Salary) AS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HighestSalary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Distinct Operator: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distinct (column name) from table name;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1: Select distinct (age)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2: Select distinct (City)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8596" y="214290"/>
            <a:ext cx="822960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979468"/>
            <a:ext cx="864403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Data: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facts about an entity that can be stored in called data. </a:t>
            </a: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Example: Text, Number, Images, Videos, Audios, Map.</a:t>
            </a:r>
          </a:p>
          <a:p>
            <a:pPr marL="342900" indent="-342900"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Data Base: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Collection of interrelated data is called database.</a:t>
            </a: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Example: Traditional DBs, Multimedia DBs, GIS DBs, etc.</a:t>
            </a: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DBMS: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system used to define, construct and  manipulated Data Bases.</a:t>
            </a: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Example: Oracle, SQL Server,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MS Access,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MangoDB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Database+ DBMS= Database System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71546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RDBMS: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stored in the form of of tables or relations.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0996" y="366690"/>
            <a:ext cx="822960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4480" y="2428868"/>
          <a:ext cx="58440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430"/>
                <a:gridCol w="1818767"/>
                <a:gridCol w="916207"/>
                <a:gridCol w="17006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Emplyee_ID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Employee_Name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Mobile Number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Ajoy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Bhopal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1111-2222-33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Sunil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Jaipur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3311-2222-33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Bolpur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2211-2222-33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00570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SQL (Structured Query Language) is a standard language for storing, manipulating and retrieving data in databases.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8596" y="285728"/>
            <a:ext cx="822960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MySQL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7290" y="2143116"/>
            <a:ext cx="1785950" cy="13573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Command Line Client\ Database Client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4429124" y="1928802"/>
            <a:ext cx="1500198" cy="164307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43240" y="242886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143240" y="307181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7554" y="20716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992" y="307181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15" idx="4"/>
          </p:cNvCxnSpPr>
          <p:nvPr/>
        </p:nvCxnSpPr>
        <p:spPr>
          <a:xfrm flipV="1">
            <a:off x="5929322" y="2071678"/>
            <a:ext cx="85725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</p:cNvCxnSpPr>
          <p:nvPr/>
        </p:nvCxnSpPr>
        <p:spPr>
          <a:xfrm>
            <a:off x="5929322" y="2750339"/>
            <a:ext cx="1071570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4"/>
          </p:cNvCxnSpPr>
          <p:nvPr/>
        </p:nvCxnSpPr>
        <p:spPr>
          <a:xfrm>
            <a:off x="5929322" y="2750339"/>
            <a:ext cx="714380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6786578" y="1643050"/>
            <a:ext cx="571504" cy="64294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IN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7000892" y="2428868"/>
            <a:ext cx="571504" cy="64294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IN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6643702" y="3214686"/>
            <a:ext cx="571504" cy="64294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85720" y="4214818"/>
            <a:ext cx="885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query we want to tell to the DB server through DB Client is called 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1472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821537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Creation: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 : CREATE DATABASE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Example : CREATE DATABASE company;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No. of  Databases: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SHOW DATABASES;</a:t>
            </a: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Database: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USE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Example: USE company;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Drop Database: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 : DROP DATABASE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Example: DROP DATABASE company;</a:t>
            </a:r>
          </a:p>
          <a:p>
            <a:pPr marL="457200" indent="-4572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10" y="856357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Table Statement: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CREATE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 column1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column2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column3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.... );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 ID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NOT NULL AUTO_INCREMENT PRIMARY KEY,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(30) NOT NULL, Address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(255) NOT NULL, City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(50) NOT NULL, Age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NOT NULL, DOJ date NOT NULL, Designation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(50) NOT NULL, Salary decimal(15,2) NOT NULL, Mobile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(10) NOT NULL);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Show Tables: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 tables;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Describe Table: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Drop/Delete Table:</a:t>
            </a: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DROP TABLE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DROP TABLE company;</a:t>
            </a:r>
          </a:p>
          <a:p>
            <a:pPr algn="just"/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Renaming Table: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Alter table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old_table_name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rename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new_table_name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Alter table company  rename to student;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00108"/>
            <a:ext cx="87154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Insertion: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INSERT INTO TABLE_NAME (column1, column2, column3,...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VALUES (value1, value2, value3,...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valueN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Address, City, Age, DOJ, Designation, Salary, Mobile) VALUES ('Sunil Kumar', '104, Street No. 13',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 29,'2020-5-3', 'Manager', 42000, '9188822200');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Address, City, Age, DOJ, Designation, Salary, Mobile) VALUES ('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Manoj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Singh', '72, Street No. 1',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 30, '2021-2-1', 'Programmer', 43000, '9188822211');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INSERT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Address, City, Age, DOJ, Designation, Salary, Mobile) VALUES ('Anil Kumar', 'House No.53, Street No.7', 'Udaipur', 32,'2021-3-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1',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'Programmer', 42000, '9133322211');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INSERT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Address, City, Age, DOJ, Designation, Salary, Mobile) VALUES ('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Kamal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 'P76, Block No.5', 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 36, '2020-2-1', 'Sr. Programmer', 60000, '9188833311');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4282" y="857232"/>
            <a:ext cx="8715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Address, City, Age, DOJ, Designation, Salary, Mobile) VALUES ('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Daanish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 'RK Nagar  New Bus Stand', 'Ajmer', 37, '2021-4-1', 'Sr. Programmer', 60000, '9188822255');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282" y="1928803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Alter table statement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Add Column: Syntax: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ADD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Example:- ALTER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ADD Email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(255);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DROP Column: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Syntax: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DROP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Example:- ALTER TABLE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DROP Email;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Select Statement: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SELECT statement is used to selecting (showing) the data from a table.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selecting whole data from table Syntax: SELECT *FROM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SELECT *FROM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SELECT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Mobile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428596" y="214290"/>
            <a:ext cx="8229600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Database Operations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72" y="887135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Clause: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WHERE clause is used to filter records from table.</a:t>
            </a:r>
          </a:p>
          <a:p>
            <a:endParaRPr lang="en-IN" sz="2000" dirty="0" smtClean="0"/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SELECT column1, column2,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columnN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Designation = [Condition</a:t>
            </a:r>
            <a:r>
              <a:rPr lang="en-IN" sz="2000" dirty="0" smtClean="0"/>
              <a:t>];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1. SELECT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Mobile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Designation = 'Programmer';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2 . SELECT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Mobile, Designation, Salary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WHERE Salary&gt;45000;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Update Row: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you want to modify the existing records in a table then you can use the query</a:t>
            </a:r>
            <a:r>
              <a:rPr lang="en-IN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UPDATE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SET column1 = value1, column2 = value2.... WHERE [condition];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1 UPDATE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SET Address = 'P79, Block No.5' WHERE ID=4;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2 UPDATE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employeeInfo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SET Salary = 45000 WHERE ID = 5;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1455</Words>
  <Application>Microsoft Office PowerPoint</Application>
  <PresentationFormat>On-screen Show (4:3)</PresentationFormat>
  <Paragraphs>186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179</cp:revision>
  <dcterms:created xsi:type="dcterms:W3CDTF">2022-01-12T02:29:19Z</dcterms:created>
  <dcterms:modified xsi:type="dcterms:W3CDTF">2022-04-21T09:35:36Z</dcterms:modified>
</cp:coreProperties>
</file>