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1" r:id="rId2"/>
    <p:sldId id="468" r:id="rId3"/>
    <p:sldId id="469" r:id="rId4"/>
    <p:sldId id="470" r:id="rId5"/>
    <p:sldId id="428" r:id="rId6"/>
    <p:sldId id="471" r:id="rId7"/>
    <p:sldId id="448" r:id="rId8"/>
    <p:sldId id="449" r:id="rId9"/>
    <p:sldId id="473" r:id="rId10"/>
    <p:sldId id="430" r:id="rId11"/>
    <p:sldId id="451" r:id="rId12"/>
    <p:sldId id="431" r:id="rId13"/>
    <p:sldId id="432" r:id="rId14"/>
    <p:sldId id="434" r:id="rId15"/>
    <p:sldId id="458" r:id="rId16"/>
    <p:sldId id="435" r:id="rId17"/>
    <p:sldId id="472" r:id="rId18"/>
    <p:sldId id="482" r:id="rId19"/>
    <p:sldId id="436" r:id="rId20"/>
    <p:sldId id="437" r:id="rId21"/>
    <p:sldId id="481" r:id="rId22"/>
    <p:sldId id="439" r:id="rId23"/>
    <p:sldId id="474" r:id="rId24"/>
    <p:sldId id="475" r:id="rId25"/>
    <p:sldId id="476" r:id="rId26"/>
    <p:sldId id="477" r:id="rId27"/>
    <p:sldId id="479" r:id="rId28"/>
    <p:sldId id="307" r:id="rId29"/>
  </p:sldIdLst>
  <p:sldSz cx="9144000" cy="6858000" type="screen4x3"/>
  <p:notesSz cx="70104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snia N Esha" initials="TNE" lastIdx="10" clrIdx="0">
    <p:extLst>
      <p:ext uri="{19B8F6BF-5375-455C-9EA6-DF929625EA0E}">
        <p15:presenceInfo xmlns:p15="http://schemas.microsoft.com/office/powerpoint/2012/main" userId="Tasnia N Es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CD"/>
    <a:srgbClr val="FF3300"/>
    <a:srgbClr val="3366FF"/>
    <a:srgbClr val="FF5050"/>
    <a:srgbClr val="FF33CC"/>
    <a:srgbClr val="AD22B0"/>
    <a:srgbClr val="FFFF66"/>
    <a:srgbClr val="00FF99"/>
    <a:srgbClr val="798B0B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83842" autoAdjust="0"/>
  </p:normalViewPr>
  <p:slideViewPr>
    <p:cSldViewPr>
      <p:cViewPr varScale="1">
        <p:scale>
          <a:sx n="62" d="100"/>
          <a:sy n="62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All teachers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3"/>
              <c:layout>
                <c:manualLayout>
                  <c:x val="-0.10681092189057767"/>
                  <c:y val="6.03532370953630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Class 10</c:v>
                </c:pt>
                <c:pt idx="1">
                  <c:v>SSC</c:v>
                </c:pt>
                <c:pt idx="2">
                  <c:v>HSC</c:v>
                </c:pt>
                <c:pt idx="3">
                  <c:v>Grad/P.grad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0.01</c:v>
                </c:pt>
                <c:pt idx="1">
                  <c:v>0.49</c:v>
                </c:pt>
                <c:pt idx="2">
                  <c:v>0.4</c:v>
                </c:pt>
                <c:pt idx="3">
                  <c:v>0.1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New teachers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1"/>
              <c:layout>
                <c:manualLayout>
                  <c:x val="8.4696743988082482E-2"/>
                  <c:y val="-0.192396423577893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3424629353763215"/>
                  <c:y val="9.81485024652292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SSC</c:v>
                </c:pt>
                <c:pt idx="1">
                  <c:v>HSC</c:v>
                </c:pt>
                <c:pt idx="2">
                  <c:v>Grad/P.grad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0.82</c:v>
                </c:pt>
                <c:pt idx="2">
                  <c:v>0.09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7398737319997"/>
          <c:y val="0.90076458900581358"/>
          <c:w val="0.81718805419592822"/>
          <c:h val="8.9889616601663114E-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91FF6-B8C6-40F7-B04F-CA6F48CBE2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03AD1-4C64-40A7-917C-4E463F546E93}">
      <dgm:prSet phldrT="[Text]" custT="1"/>
      <dgm:spPr/>
      <dgm:t>
        <a:bodyPr/>
        <a:lstStyle/>
        <a:p>
          <a:r>
            <a:rPr lang="en-US" sz="2000" dirty="0" smtClean="0"/>
            <a:t>To assess</a:t>
          </a:r>
          <a:endParaRPr lang="en-US" sz="2000" dirty="0"/>
        </a:p>
      </dgm:t>
    </dgm:pt>
    <dgm:pt modelId="{01FA70EC-0B76-4815-8B02-D0E0FB720EF0}" type="parTrans" cxnId="{EAAD8A64-AAD0-426A-B3C9-E8EF1087426E}">
      <dgm:prSet/>
      <dgm:spPr/>
      <dgm:t>
        <a:bodyPr/>
        <a:lstStyle/>
        <a:p>
          <a:endParaRPr lang="en-US" sz="2000"/>
        </a:p>
      </dgm:t>
    </dgm:pt>
    <dgm:pt modelId="{BC49B81E-4557-4B06-9E54-6F9D4F41EB5E}" type="sibTrans" cxnId="{EAAD8A64-AAD0-426A-B3C9-E8EF1087426E}">
      <dgm:prSet/>
      <dgm:spPr/>
      <dgm:t>
        <a:bodyPr/>
        <a:lstStyle/>
        <a:p>
          <a:endParaRPr lang="en-US" sz="2000"/>
        </a:p>
      </dgm:t>
    </dgm:pt>
    <dgm:pt modelId="{B0051550-F770-4803-9A7A-8433F65CB740}">
      <dgm:prSet phldrT="[Text]" custT="1"/>
      <dgm:spPr/>
      <dgm:t>
        <a:bodyPr/>
        <a:lstStyle/>
        <a:p>
          <a:r>
            <a:rPr lang="en-GB" sz="2000" dirty="0" smtClean="0">
              <a:cs typeface="Arial" pitchFamily="34" charset="0"/>
            </a:rPr>
            <a:t>operation of </a:t>
          </a:r>
          <a:r>
            <a:rPr lang="en-GB" sz="2000" dirty="0" err="1" smtClean="0">
              <a:cs typeface="Arial" pitchFamily="34" charset="0"/>
            </a:rPr>
            <a:t>Shishu</a:t>
          </a:r>
          <a:r>
            <a:rPr lang="en-GB" sz="2000" dirty="0" smtClean="0">
              <a:cs typeface="Arial" pitchFamily="34" charset="0"/>
            </a:rPr>
            <a:t> </a:t>
          </a:r>
          <a:r>
            <a:rPr lang="en-GB" sz="2000" dirty="0" err="1" smtClean="0">
              <a:cs typeface="Arial" pitchFamily="34" charset="0"/>
            </a:rPr>
            <a:t>Niketan</a:t>
          </a:r>
          <a:r>
            <a:rPr lang="en-GB" sz="2000" dirty="0" smtClean="0">
              <a:cs typeface="Arial" pitchFamily="34" charset="0"/>
            </a:rPr>
            <a:t> schools opened in 2018</a:t>
          </a:r>
          <a:endParaRPr lang="en-US" sz="2000" dirty="0"/>
        </a:p>
      </dgm:t>
    </dgm:pt>
    <dgm:pt modelId="{A01F20B4-7F33-4290-967E-7EAE034C8F96}" type="parTrans" cxnId="{3F762970-979A-47DD-8684-2438DCC85876}">
      <dgm:prSet/>
      <dgm:spPr/>
      <dgm:t>
        <a:bodyPr/>
        <a:lstStyle/>
        <a:p>
          <a:endParaRPr lang="en-US" sz="2000"/>
        </a:p>
      </dgm:t>
    </dgm:pt>
    <dgm:pt modelId="{5BC28FA1-E706-4BDE-8DE8-39B489A6E02F}" type="sibTrans" cxnId="{3F762970-979A-47DD-8684-2438DCC85876}">
      <dgm:prSet/>
      <dgm:spPr/>
      <dgm:t>
        <a:bodyPr/>
        <a:lstStyle/>
        <a:p>
          <a:endParaRPr lang="en-US" sz="2000"/>
        </a:p>
      </dgm:t>
    </dgm:pt>
    <dgm:pt modelId="{E097B241-6948-4C24-A05E-BB3886C56305}">
      <dgm:prSet phldrT="[Text]" custT="1"/>
      <dgm:spPr/>
      <dgm:t>
        <a:bodyPr/>
        <a:lstStyle/>
        <a:p>
          <a:r>
            <a:rPr lang="en-US" sz="2000" dirty="0" smtClean="0">
              <a:cs typeface="Arial" pitchFamily="34" charset="0"/>
            </a:rPr>
            <a:t>satisfaction of the parents regarding school operation  </a:t>
          </a:r>
        </a:p>
        <a:p>
          <a:endParaRPr lang="en-US" sz="2000" dirty="0"/>
        </a:p>
      </dgm:t>
    </dgm:pt>
    <dgm:pt modelId="{C60DEADE-B936-4C94-A6B3-77BD45D07393}" type="parTrans" cxnId="{A3192676-0495-470F-8532-CC2FDBD6B526}">
      <dgm:prSet/>
      <dgm:spPr/>
      <dgm:t>
        <a:bodyPr/>
        <a:lstStyle/>
        <a:p>
          <a:endParaRPr lang="en-US" sz="2000"/>
        </a:p>
      </dgm:t>
    </dgm:pt>
    <dgm:pt modelId="{8299F22B-5A62-428C-967B-6B58159BC3EC}" type="sibTrans" cxnId="{A3192676-0495-470F-8532-CC2FDBD6B526}">
      <dgm:prSet/>
      <dgm:spPr/>
      <dgm:t>
        <a:bodyPr/>
        <a:lstStyle/>
        <a:p>
          <a:endParaRPr lang="en-US" sz="2000"/>
        </a:p>
      </dgm:t>
    </dgm:pt>
    <dgm:pt modelId="{A199E5DE-6221-46EE-8186-BB48040A4F89}" type="pres">
      <dgm:prSet presAssocID="{48991FF6-B8C6-40F7-B04F-CA6F48CBE2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FF6502D-9548-4290-937F-4F7972DBCF09}" type="pres">
      <dgm:prSet presAssocID="{B0303AD1-4C64-40A7-917C-4E463F546E93}" presName="thickLine" presStyleLbl="alignNode1" presStyleIdx="0" presStyleCnt="1"/>
      <dgm:spPr/>
    </dgm:pt>
    <dgm:pt modelId="{14586782-D6C7-43A3-B6F8-8AAA3D4EBB5E}" type="pres">
      <dgm:prSet presAssocID="{B0303AD1-4C64-40A7-917C-4E463F546E93}" presName="horz1" presStyleCnt="0"/>
      <dgm:spPr/>
    </dgm:pt>
    <dgm:pt modelId="{A9F66CB2-0646-48E1-A1F5-E3F52EDE6138}" type="pres">
      <dgm:prSet presAssocID="{B0303AD1-4C64-40A7-917C-4E463F546E93}" presName="tx1" presStyleLbl="revTx" presStyleIdx="0" presStyleCnt="3"/>
      <dgm:spPr/>
      <dgm:t>
        <a:bodyPr/>
        <a:lstStyle/>
        <a:p>
          <a:endParaRPr lang="en-US"/>
        </a:p>
      </dgm:t>
    </dgm:pt>
    <dgm:pt modelId="{A56BF6A4-282E-41FF-B6CF-2D393D1E9EF1}" type="pres">
      <dgm:prSet presAssocID="{B0303AD1-4C64-40A7-917C-4E463F546E93}" presName="vert1" presStyleCnt="0"/>
      <dgm:spPr/>
    </dgm:pt>
    <dgm:pt modelId="{34F788B5-DF00-4F29-8DC2-BB6DB4648F6B}" type="pres">
      <dgm:prSet presAssocID="{B0051550-F770-4803-9A7A-8433F65CB740}" presName="vertSpace2a" presStyleCnt="0"/>
      <dgm:spPr/>
    </dgm:pt>
    <dgm:pt modelId="{A229D899-3F28-4DE6-9966-7133CEBD84E9}" type="pres">
      <dgm:prSet presAssocID="{B0051550-F770-4803-9A7A-8433F65CB740}" presName="horz2" presStyleCnt="0"/>
      <dgm:spPr/>
    </dgm:pt>
    <dgm:pt modelId="{8FC5F32A-3A13-4EB4-B871-01A0F9530DFE}" type="pres">
      <dgm:prSet presAssocID="{B0051550-F770-4803-9A7A-8433F65CB740}" presName="horzSpace2" presStyleCnt="0"/>
      <dgm:spPr/>
    </dgm:pt>
    <dgm:pt modelId="{2B1DE15B-DE29-4EA2-8664-BA318F4E1636}" type="pres">
      <dgm:prSet presAssocID="{B0051550-F770-4803-9A7A-8433F65CB740}" presName="tx2" presStyleLbl="revTx" presStyleIdx="1" presStyleCnt="3"/>
      <dgm:spPr/>
      <dgm:t>
        <a:bodyPr/>
        <a:lstStyle/>
        <a:p>
          <a:endParaRPr lang="en-US"/>
        </a:p>
      </dgm:t>
    </dgm:pt>
    <dgm:pt modelId="{2689DB50-5D4F-4CCF-9CD1-CC0C6BD8A9CC}" type="pres">
      <dgm:prSet presAssocID="{B0051550-F770-4803-9A7A-8433F65CB740}" presName="vert2" presStyleCnt="0"/>
      <dgm:spPr/>
    </dgm:pt>
    <dgm:pt modelId="{040B24ED-CF3C-4097-867B-FAB0E479B66F}" type="pres">
      <dgm:prSet presAssocID="{B0051550-F770-4803-9A7A-8433F65CB740}" presName="thinLine2b" presStyleLbl="callout" presStyleIdx="0" presStyleCnt="2"/>
      <dgm:spPr/>
    </dgm:pt>
    <dgm:pt modelId="{AD559B92-9628-4652-A4D7-5A628C4ABA23}" type="pres">
      <dgm:prSet presAssocID="{B0051550-F770-4803-9A7A-8433F65CB740}" presName="vertSpace2b" presStyleCnt="0"/>
      <dgm:spPr/>
    </dgm:pt>
    <dgm:pt modelId="{EE896313-6C0F-462A-AC9D-7B6B42B370ED}" type="pres">
      <dgm:prSet presAssocID="{E097B241-6948-4C24-A05E-BB3886C56305}" presName="horz2" presStyleCnt="0"/>
      <dgm:spPr/>
    </dgm:pt>
    <dgm:pt modelId="{D563BB91-89CA-4A27-9DDC-712BBC645C6C}" type="pres">
      <dgm:prSet presAssocID="{E097B241-6948-4C24-A05E-BB3886C56305}" presName="horzSpace2" presStyleCnt="0"/>
      <dgm:spPr/>
    </dgm:pt>
    <dgm:pt modelId="{8DBD4A9D-916F-45EC-BF17-AB16CB4E2521}" type="pres">
      <dgm:prSet presAssocID="{E097B241-6948-4C24-A05E-BB3886C56305}" presName="tx2" presStyleLbl="revTx" presStyleIdx="2" presStyleCnt="3"/>
      <dgm:spPr/>
      <dgm:t>
        <a:bodyPr/>
        <a:lstStyle/>
        <a:p>
          <a:endParaRPr lang="en-US"/>
        </a:p>
      </dgm:t>
    </dgm:pt>
    <dgm:pt modelId="{A0A2FD85-694D-4AB2-BD1A-B000C5E7FFB1}" type="pres">
      <dgm:prSet presAssocID="{E097B241-6948-4C24-A05E-BB3886C56305}" presName="vert2" presStyleCnt="0"/>
      <dgm:spPr/>
    </dgm:pt>
    <dgm:pt modelId="{0AE9E8D3-AEDA-4B66-A9FF-A768D639BD7E}" type="pres">
      <dgm:prSet presAssocID="{E097B241-6948-4C24-A05E-BB3886C56305}" presName="thinLine2b" presStyleLbl="callout" presStyleIdx="1" presStyleCnt="2"/>
      <dgm:spPr/>
    </dgm:pt>
    <dgm:pt modelId="{5A2BDCAE-44C9-4E91-A407-ED29454C6783}" type="pres">
      <dgm:prSet presAssocID="{E097B241-6948-4C24-A05E-BB3886C56305}" presName="vertSpace2b" presStyleCnt="0"/>
      <dgm:spPr/>
    </dgm:pt>
  </dgm:ptLst>
  <dgm:cxnLst>
    <dgm:cxn modelId="{B15AD49E-CE4B-488A-98C5-BE091BA908BD}" type="presOf" srcId="{48991FF6-B8C6-40F7-B04F-CA6F48CBE26A}" destId="{A199E5DE-6221-46EE-8186-BB48040A4F89}" srcOrd="0" destOrd="0" presId="urn:microsoft.com/office/officeart/2008/layout/LinedList"/>
    <dgm:cxn modelId="{C90C2D1E-CC2E-410A-AA38-6F208D021B10}" type="presOf" srcId="{E097B241-6948-4C24-A05E-BB3886C56305}" destId="{8DBD4A9D-916F-45EC-BF17-AB16CB4E2521}" srcOrd="0" destOrd="0" presId="urn:microsoft.com/office/officeart/2008/layout/LinedList"/>
    <dgm:cxn modelId="{EAAD8A64-AAD0-426A-B3C9-E8EF1087426E}" srcId="{48991FF6-B8C6-40F7-B04F-CA6F48CBE26A}" destId="{B0303AD1-4C64-40A7-917C-4E463F546E93}" srcOrd="0" destOrd="0" parTransId="{01FA70EC-0B76-4815-8B02-D0E0FB720EF0}" sibTransId="{BC49B81E-4557-4B06-9E54-6F9D4F41EB5E}"/>
    <dgm:cxn modelId="{E95A3C98-E922-4F0F-8EB1-7525BFFF4169}" type="presOf" srcId="{B0303AD1-4C64-40A7-917C-4E463F546E93}" destId="{A9F66CB2-0646-48E1-A1F5-E3F52EDE6138}" srcOrd="0" destOrd="0" presId="urn:microsoft.com/office/officeart/2008/layout/LinedList"/>
    <dgm:cxn modelId="{76C5C3EB-CB8A-4EE8-A755-246B3B041A8C}" type="presOf" srcId="{B0051550-F770-4803-9A7A-8433F65CB740}" destId="{2B1DE15B-DE29-4EA2-8664-BA318F4E1636}" srcOrd="0" destOrd="0" presId="urn:microsoft.com/office/officeart/2008/layout/LinedList"/>
    <dgm:cxn modelId="{3F762970-979A-47DD-8684-2438DCC85876}" srcId="{B0303AD1-4C64-40A7-917C-4E463F546E93}" destId="{B0051550-F770-4803-9A7A-8433F65CB740}" srcOrd="0" destOrd="0" parTransId="{A01F20B4-7F33-4290-967E-7EAE034C8F96}" sibTransId="{5BC28FA1-E706-4BDE-8DE8-39B489A6E02F}"/>
    <dgm:cxn modelId="{A3192676-0495-470F-8532-CC2FDBD6B526}" srcId="{B0303AD1-4C64-40A7-917C-4E463F546E93}" destId="{E097B241-6948-4C24-A05E-BB3886C56305}" srcOrd="1" destOrd="0" parTransId="{C60DEADE-B936-4C94-A6B3-77BD45D07393}" sibTransId="{8299F22B-5A62-428C-967B-6B58159BC3EC}"/>
    <dgm:cxn modelId="{2D0F8886-CD4B-4D8F-BC7B-73572C71BE8F}" type="presParOf" srcId="{A199E5DE-6221-46EE-8186-BB48040A4F89}" destId="{EFF6502D-9548-4290-937F-4F7972DBCF09}" srcOrd="0" destOrd="0" presId="urn:microsoft.com/office/officeart/2008/layout/LinedList"/>
    <dgm:cxn modelId="{5FB3C12E-A0DE-4D81-A587-6BFFD8F1E65A}" type="presParOf" srcId="{A199E5DE-6221-46EE-8186-BB48040A4F89}" destId="{14586782-D6C7-43A3-B6F8-8AAA3D4EBB5E}" srcOrd="1" destOrd="0" presId="urn:microsoft.com/office/officeart/2008/layout/LinedList"/>
    <dgm:cxn modelId="{0DA15F7D-34FC-454A-95C0-809B86D55A73}" type="presParOf" srcId="{14586782-D6C7-43A3-B6F8-8AAA3D4EBB5E}" destId="{A9F66CB2-0646-48E1-A1F5-E3F52EDE6138}" srcOrd="0" destOrd="0" presId="urn:microsoft.com/office/officeart/2008/layout/LinedList"/>
    <dgm:cxn modelId="{4F8CBFCF-B277-4DCE-B830-43FAEE839EA2}" type="presParOf" srcId="{14586782-D6C7-43A3-B6F8-8AAA3D4EBB5E}" destId="{A56BF6A4-282E-41FF-B6CF-2D393D1E9EF1}" srcOrd="1" destOrd="0" presId="urn:microsoft.com/office/officeart/2008/layout/LinedList"/>
    <dgm:cxn modelId="{747ABE90-2E4F-4C3E-B6F5-ED9F8978C4BF}" type="presParOf" srcId="{A56BF6A4-282E-41FF-B6CF-2D393D1E9EF1}" destId="{34F788B5-DF00-4F29-8DC2-BB6DB4648F6B}" srcOrd="0" destOrd="0" presId="urn:microsoft.com/office/officeart/2008/layout/LinedList"/>
    <dgm:cxn modelId="{D65BAE24-E141-441E-88A1-3B06CDF2A02D}" type="presParOf" srcId="{A56BF6A4-282E-41FF-B6CF-2D393D1E9EF1}" destId="{A229D899-3F28-4DE6-9966-7133CEBD84E9}" srcOrd="1" destOrd="0" presId="urn:microsoft.com/office/officeart/2008/layout/LinedList"/>
    <dgm:cxn modelId="{D2E3CCE4-4939-44E9-9DDB-79AA0E20A84B}" type="presParOf" srcId="{A229D899-3F28-4DE6-9966-7133CEBD84E9}" destId="{8FC5F32A-3A13-4EB4-B871-01A0F9530DFE}" srcOrd="0" destOrd="0" presId="urn:microsoft.com/office/officeart/2008/layout/LinedList"/>
    <dgm:cxn modelId="{523CADED-A503-4C2B-9BB4-FD532B0C2432}" type="presParOf" srcId="{A229D899-3F28-4DE6-9966-7133CEBD84E9}" destId="{2B1DE15B-DE29-4EA2-8664-BA318F4E1636}" srcOrd="1" destOrd="0" presId="urn:microsoft.com/office/officeart/2008/layout/LinedList"/>
    <dgm:cxn modelId="{041E9DD0-29F6-47ED-9376-EB996E795272}" type="presParOf" srcId="{A229D899-3F28-4DE6-9966-7133CEBD84E9}" destId="{2689DB50-5D4F-4CCF-9CD1-CC0C6BD8A9CC}" srcOrd="2" destOrd="0" presId="urn:microsoft.com/office/officeart/2008/layout/LinedList"/>
    <dgm:cxn modelId="{A550CDC8-F88F-42EE-9BFF-3CE58F181ECB}" type="presParOf" srcId="{A56BF6A4-282E-41FF-B6CF-2D393D1E9EF1}" destId="{040B24ED-CF3C-4097-867B-FAB0E479B66F}" srcOrd="2" destOrd="0" presId="urn:microsoft.com/office/officeart/2008/layout/LinedList"/>
    <dgm:cxn modelId="{0B43D828-9911-421E-A7E5-E2D338A1ED74}" type="presParOf" srcId="{A56BF6A4-282E-41FF-B6CF-2D393D1E9EF1}" destId="{AD559B92-9628-4652-A4D7-5A628C4ABA23}" srcOrd="3" destOrd="0" presId="urn:microsoft.com/office/officeart/2008/layout/LinedList"/>
    <dgm:cxn modelId="{FF460039-81EA-4FD0-BBDA-5A6D93478114}" type="presParOf" srcId="{A56BF6A4-282E-41FF-B6CF-2D393D1E9EF1}" destId="{EE896313-6C0F-462A-AC9D-7B6B42B370ED}" srcOrd="4" destOrd="0" presId="urn:microsoft.com/office/officeart/2008/layout/LinedList"/>
    <dgm:cxn modelId="{718C2285-ABB8-48F5-8CE4-2CBFEB867BE6}" type="presParOf" srcId="{EE896313-6C0F-462A-AC9D-7B6B42B370ED}" destId="{D563BB91-89CA-4A27-9DDC-712BBC645C6C}" srcOrd="0" destOrd="0" presId="urn:microsoft.com/office/officeart/2008/layout/LinedList"/>
    <dgm:cxn modelId="{2CCB98E9-988A-465C-B04A-1193EF7FBF69}" type="presParOf" srcId="{EE896313-6C0F-462A-AC9D-7B6B42B370ED}" destId="{8DBD4A9D-916F-45EC-BF17-AB16CB4E2521}" srcOrd="1" destOrd="0" presId="urn:microsoft.com/office/officeart/2008/layout/LinedList"/>
    <dgm:cxn modelId="{610699F5-E091-45DB-9A0E-41A2489580C9}" type="presParOf" srcId="{EE896313-6C0F-462A-AC9D-7B6B42B370ED}" destId="{A0A2FD85-694D-4AB2-BD1A-B000C5E7FFB1}" srcOrd="2" destOrd="0" presId="urn:microsoft.com/office/officeart/2008/layout/LinedList"/>
    <dgm:cxn modelId="{71C25ABB-B125-4B63-9764-5A889727985E}" type="presParOf" srcId="{A56BF6A4-282E-41FF-B6CF-2D393D1E9EF1}" destId="{0AE9E8D3-AEDA-4B66-A9FF-A768D639BD7E}" srcOrd="5" destOrd="0" presId="urn:microsoft.com/office/officeart/2008/layout/LinedList"/>
    <dgm:cxn modelId="{BF82A76B-FF6F-49D8-AE3F-B485EA6D1208}" type="presParOf" srcId="{A56BF6A4-282E-41FF-B6CF-2D393D1E9EF1}" destId="{5A2BDCAE-44C9-4E91-A407-ED29454C6783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8E5C9-740F-4C57-BEDF-6E17FA68B42F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9C61CD-5881-4A82-8226-E37DE4F5D5A1}">
      <dgm:prSet phldrT="[Text]" custT="1"/>
      <dgm:spPr/>
      <dgm:t>
        <a:bodyPr/>
        <a:lstStyle/>
        <a:p>
          <a:r>
            <a:rPr lang="en-US" sz="2800" dirty="0" smtClean="0"/>
            <a:t>Quantitative</a:t>
          </a:r>
          <a:endParaRPr lang="en-US" sz="2800" dirty="0"/>
        </a:p>
      </dgm:t>
    </dgm:pt>
    <dgm:pt modelId="{CECA7011-E7D5-4392-8581-4B78F54CB22D}" type="parTrans" cxnId="{44F45B16-9977-4CA7-8884-5B2E7280B495}">
      <dgm:prSet/>
      <dgm:spPr/>
      <dgm:t>
        <a:bodyPr/>
        <a:lstStyle/>
        <a:p>
          <a:endParaRPr lang="en-US"/>
        </a:p>
      </dgm:t>
    </dgm:pt>
    <dgm:pt modelId="{BF128736-C001-4C4D-BECF-CE361426230E}" type="sibTrans" cxnId="{44F45B16-9977-4CA7-8884-5B2E7280B495}">
      <dgm:prSet/>
      <dgm:spPr/>
      <dgm:t>
        <a:bodyPr/>
        <a:lstStyle/>
        <a:p>
          <a:endParaRPr lang="en-US"/>
        </a:p>
      </dgm:t>
    </dgm:pt>
    <dgm:pt modelId="{32204798-8E6D-4B9F-8266-44E2CE62F7F5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sz="1600" dirty="0" smtClean="0">
              <a:cs typeface="Arial" pitchFamily="34" charset="0"/>
            </a:rPr>
            <a:t>Quantitative method explored operational issues based on given guidelines by the programme</a:t>
          </a:r>
          <a:endParaRPr lang="en-US" sz="1600" dirty="0"/>
        </a:p>
      </dgm:t>
    </dgm:pt>
    <dgm:pt modelId="{52047229-5B14-488C-B4F1-0D4C3A3F985B}" type="parTrans" cxnId="{1174ED6C-F167-41B4-A71D-422C74339349}">
      <dgm:prSet/>
      <dgm:spPr/>
      <dgm:t>
        <a:bodyPr/>
        <a:lstStyle/>
        <a:p>
          <a:endParaRPr lang="en-US"/>
        </a:p>
      </dgm:t>
    </dgm:pt>
    <dgm:pt modelId="{F9721D35-0A95-4DF7-B89B-3523E9E94120}" type="sibTrans" cxnId="{1174ED6C-F167-41B4-A71D-422C74339349}">
      <dgm:prSet/>
      <dgm:spPr/>
      <dgm:t>
        <a:bodyPr/>
        <a:lstStyle/>
        <a:p>
          <a:endParaRPr lang="en-US"/>
        </a:p>
      </dgm:t>
    </dgm:pt>
    <dgm:pt modelId="{A3F2E719-25A3-4FEC-BD10-E29434AA6B94}">
      <dgm:prSet phldrT="[Text]" custT="1"/>
      <dgm:spPr/>
      <dgm:t>
        <a:bodyPr/>
        <a:lstStyle/>
        <a:p>
          <a:r>
            <a:rPr lang="en-US" sz="2800" dirty="0" smtClean="0"/>
            <a:t>Qualitative</a:t>
          </a:r>
          <a:endParaRPr lang="en-US" sz="2800" dirty="0"/>
        </a:p>
      </dgm:t>
    </dgm:pt>
    <dgm:pt modelId="{2979CA5E-DB03-4897-883A-93A3388634FD}" type="parTrans" cxnId="{A2B09C7F-3BB9-44B4-B795-20E2DE1E32CE}">
      <dgm:prSet/>
      <dgm:spPr/>
      <dgm:t>
        <a:bodyPr/>
        <a:lstStyle/>
        <a:p>
          <a:endParaRPr lang="en-US"/>
        </a:p>
      </dgm:t>
    </dgm:pt>
    <dgm:pt modelId="{7CF3D3E8-9059-4AC4-936D-B3B842B7F5E6}" type="sibTrans" cxnId="{A2B09C7F-3BB9-44B4-B795-20E2DE1E32CE}">
      <dgm:prSet/>
      <dgm:spPr/>
      <dgm:t>
        <a:bodyPr/>
        <a:lstStyle/>
        <a:p>
          <a:endParaRPr lang="en-US"/>
        </a:p>
      </dgm:t>
    </dgm:pt>
    <dgm:pt modelId="{C7719B20-40B0-44C8-873F-829DAEEDA55D}">
      <dgm:prSet phldrT="[Text]" custT="1"/>
      <dgm:spPr/>
      <dgm:t>
        <a:bodyPr/>
        <a:lstStyle/>
        <a:p>
          <a:r>
            <a:rPr lang="en-GB" sz="1600" dirty="0" smtClean="0">
              <a:latin typeface="+mn-lt"/>
              <a:cs typeface="Arial" pitchFamily="34" charset="0"/>
            </a:rPr>
            <a:t>Qualitative method explored satisfaction of parents on school operation, teaching, and other facilities</a:t>
          </a:r>
          <a:endParaRPr lang="en-US" sz="1600" dirty="0">
            <a:latin typeface="+mn-lt"/>
          </a:endParaRPr>
        </a:p>
      </dgm:t>
    </dgm:pt>
    <dgm:pt modelId="{08CA7624-0369-4F24-9E84-585DD5915A51}" type="parTrans" cxnId="{8644CE26-3B7F-40D3-A429-93C57314DD84}">
      <dgm:prSet/>
      <dgm:spPr/>
      <dgm:t>
        <a:bodyPr/>
        <a:lstStyle/>
        <a:p>
          <a:endParaRPr lang="en-US"/>
        </a:p>
      </dgm:t>
    </dgm:pt>
    <dgm:pt modelId="{6FD1AB13-869C-470B-8121-E04FDDD5C583}" type="sibTrans" cxnId="{8644CE26-3B7F-40D3-A429-93C57314DD84}">
      <dgm:prSet/>
      <dgm:spPr/>
      <dgm:t>
        <a:bodyPr/>
        <a:lstStyle/>
        <a:p>
          <a:endParaRPr lang="en-US"/>
        </a:p>
      </dgm:t>
    </dgm:pt>
    <dgm:pt modelId="{A4282952-5903-421E-891D-AB2E34CB9884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Data were collected through interview (teacher/PO), document review, and observation</a:t>
          </a:r>
          <a:endParaRPr lang="en-US" sz="1600" dirty="0"/>
        </a:p>
      </dgm:t>
    </dgm:pt>
    <dgm:pt modelId="{2B65BDA6-5F22-46C9-B363-918E0C3960A6}" type="parTrans" cxnId="{7BBE5FF6-DF70-44A1-A682-B98A5878CDC1}">
      <dgm:prSet/>
      <dgm:spPr/>
      <dgm:t>
        <a:bodyPr/>
        <a:lstStyle/>
        <a:p>
          <a:endParaRPr lang="en-US"/>
        </a:p>
      </dgm:t>
    </dgm:pt>
    <dgm:pt modelId="{B3F6572B-E235-4BD8-816D-07622188AFAB}" type="sibTrans" cxnId="{7BBE5FF6-DF70-44A1-A682-B98A5878CDC1}">
      <dgm:prSet/>
      <dgm:spPr/>
      <dgm:t>
        <a:bodyPr/>
        <a:lstStyle/>
        <a:p>
          <a:endParaRPr lang="en-US"/>
        </a:p>
      </dgm:t>
    </dgm:pt>
    <dgm:pt modelId="{C50DE022-7185-4330-A39D-7F8799264E4F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Samples: 91 schools  </a:t>
          </a:r>
          <a:endParaRPr lang="en-US" sz="1600" dirty="0"/>
        </a:p>
      </dgm:t>
    </dgm:pt>
    <dgm:pt modelId="{C75FDAAF-CC64-4854-A029-3F33247B54A8}" type="parTrans" cxnId="{4E798933-452C-48F1-B638-9A0F8C58DC46}">
      <dgm:prSet/>
      <dgm:spPr/>
      <dgm:t>
        <a:bodyPr/>
        <a:lstStyle/>
        <a:p>
          <a:endParaRPr lang="en-US"/>
        </a:p>
      </dgm:t>
    </dgm:pt>
    <dgm:pt modelId="{0AE7DA36-8EBB-4229-BA40-6880CC0B6B3B}" type="sibTrans" cxnId="{4E798933-452C-48F1-B638-9A0F8C58DC46}">
      <dgm:prSet/>
      <dgm:spPr/>
      <dgm:t>
        <a:bodyPr/>
        <a:lstStyle/>
        <a:p>
          <a:endParaRPr lang="en-US"/>
        </a:p>
      </dgm:t>
    </dgm:pt>
    <dgm:pt modelId="{8AA79EDC-FFFC-41B0-AE15-0E0B1E3B2B80}">
      <dgm:prSet phldrT="[Text]" custT="1"/>
      <dgm:spPr/>
      <dgm:t>
        <a:bodyPr/>
        <a:lstStyle/>
        <a:p>
          <a:r>
            <a:rPr lang="en-US" sz="1600" dirty="0" smtClean="0">
              <a:latin typeface="+mn-lt"/>
            </a:rPr>
            <a:t>Samples: 2 FGDs and 4 IDIs</a:t>
          </a:r>
          <a:endParaRPr lang="en-US" sz="1600" dirty="0">
            <a:latin typeface="+mn-lt"/>
          </a:endParaRPr>
        </a:p>
      </dgm:t>
    </dgm:pt>
    <dgm:pt modelId="{8F250658-939A-4319-933D-A46BAE1B6C91}" type="parTrans" cxnId="{9E28BCCE-98BD-4FB0-96A6-26A6AD7969D2}">
      <dgm:prSet/>
      <dgm:spPr/>
      <dgm:t>
        <a:bodyPr/>
        <a:lstStyle/>
        <a:p>
          <a:endParaRPr lang="en-US"/>
        </a:p>
      </dgm:t>
    </dgm:pt>
    <dgm:pt modelId="{AF1A025B-FC57-4AF9-BF6A-1FD5BB58CFB1}" type="sibTrans" cxnId="{9E28BCCE-98BD-4FB0-96A6-26A6AD7969D2}">
      <dgm:prSet/>
      <dgm:spPr/>
      <dgm:t>
        <a:bodyPr/>
        <a:lstStyle/>
        <a:p>
          <a:endParaRPr lang="en-US"/>
        </a:p>
      </dgm:t>
    </dgm:pt>
    <dgm:pt modelId="{930E139F-AA15-4F49-A084-7B98DD4A0050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en-US" sz="1600" dirty="0"/>
        </a:p>
      </dgm:t>
    </dgm:pt>
    <dgm:pt modelId="{40114A95-167D-4134-8BE7-61BE4AEC0ACA}" type="parTrans" cxnId="{273E7CEB-167E-43FC-828D-1AA00BA03E35}">
      <dgm:prSet/>
      <dgm:spPr/>
      <dgm:t>
        <a:bodyPr/>
        <a:lstStyle/>
        <a:p>
          <a:endParaRPr lang="en-US"/>
        </a:p>
      </dgm:t>
    </dgm:pt>
    <dgm:pt modelId="{BB7AA568-ECD1-45D6-B02C-91F20FFA7FB0}" type="sibTrans" cxnId="{273E7CEB-167E-43FC-828D-1AA00BA03E35}">
      <dgm:prSet/>
      <dgm:spPr/>
      <dgm:t>
        <a:bodyPr/>
        <a:lstStyle/>
        <a:p>
          <a:endParaRPr lang="en-US"/>
        </a:p>
      </dgm:t>
    </dgm:pt>
    <dgm:pt modelId="{08B17B57-E25D-4C1D-B9B8-B174CF9D5C0E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en-US" sz="1600" dirty="0"/>
        </a:p>
      </dgm:t>
    </dgm:pt>
    <dgm:pt modelId="{6D330FDC-5796-415B-93FF-84546C07D688}" type="parTrans" cxnId="{4A463CE2-D2F6-496F-823D-2938FE5FB35F}">
      <dgm:prSet/>
      <dgm:spPr/>
      <dgm:t>
        <a:bodyPr/>
        <a:lstStyle/>
        <a:p>
          <a:endParaRPr lang="en-US"/>
        </a:p>
      </dgm:t>
    </dgm:pt>
    <dgm:pt modelId="{0452A3C1-680D-41C8-985B-E9708D04860F}" type="sibTrans" cxnId="{4A463CE2-D2F6-496F-823D-2938FE5FB35F}">
      <dgm:prSet/>
      <dgm:spPr/>
      <dgm:t>
        <a:bodyPr/>
        <a:lstStyle/>
        <a:p>
          <a:endParaRPr lang="en-US"/>
        </a:p>
      </dgm:t>
    </dgm:pt>
    <dgm:pt modelId="{F2F133CE-7FC6-4EE7-872C-E2730820F396}">
      <dgm:prSet phldrT="[Text]" custT="1"/>
      <dgm:spPr/>
      <dgm:t>
        <a:bodyPr/>
        <a:lstStyle/>
        <a:p>
          <a:endParaRPr lang="en-US" sz="1600" dirty="0">
            <a:latin typeface="+mn-lt"/>
          </a:endParaRPr>
        </a:p>
      </dgm:t>
    </dgm:pt>
    <dgm:pt modelId="{BA9597B3-E7EE-49DC-ADDF-1E18E2A3B308}" type="parTrans" cxnId="{B214C61D-A3DD-4A19-A0F2-83D7248B71D3}">
      <dgm:prSet/>
      <dgm:spPr/>
      <dgm:t>
        <a:bodyPr/>
        <a:lstStyle/>
        <a:p>
          <a:endParaRPr lang="en-US"/>
        </a:p>
      </dgm:t>
    </dgm:pt>
    <dgm:pt modelId="{55EB98FC-6B17-48D6-94D6-0824B687EDB2}" type="sibTrans" cxnId="{B214C61D-A3DD-4A19-A0F2-83D7248B71D3}">
      <dgm:prSet/>
      <dgm:spPr/>
      <dgm:t>
        <a:bodyPr/>
        <a:lstStyle/>
        <a:p>
          <a:endParaRPr lang="en-US"/>
        </a:p>
      </dgm:t>
    </dgm:pt>
    <dgm:pt modelId="{5248C94D-DE15-466C-BB24-8B8AF0E05DE2}" type="pres">
      <dgm:prSet presAssocID="{5638E5C9-740F-4C57-BEDF-6E17FA68B42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BD19E3-6272-44BF-A6E8-85BD8F4B0991}" type="pres">
      <dgm:prSet presAssocID="{369C61CD-5881-4A82-8226-E37DE4F5D5A1}" presName="parentLin" presStyleCnt="0"/>
      <dgm:spPr/>
      <dgm:t>
        <a:bodyPr/>
        <a:lstStyle/>
        <a:p>
          <a:endParaRPr lang="en-US"/>
        </a:p>
      </dgm:t>
    </dgm:pt>
    <dgm:pt modelId="{3C4A32CF-05C2-41C3-9FC3-DEDA527C2C53}" type="pres">
      <dgm:prSet presAssocID="{369C61CD-5881-4A82-8226-E37DE4F5D5A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DB39320-D9CD-4317-8726-3540B28A3DE8}" type="pres">
      <dgm:prSet presAssocID="{369C61CD-5881-4A82-8226-E37DE4F5D5A1}" presName="parentText" presStyleLbl="node1" presStyleIdx="0" presStyleCnt="2" custScaleY="883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CA9E1-3583-4B59-86EC-D2B20089513A}" type="pres">
      <dgm:prSet presAssocID="{369C61CD-5881-4A82-8226-E37DE4F5D5A1}" presName="negativeSpace" presStyleCnt="0"/>
      <dgm:spPr/>
      <dgm:t>
        <a:bodyPr/>
        <a:lstStyle/>
        <a:p>
          <a:endParaRPr lang="en-US"/>
        </a:p>
      </dgm:t>
    </dgm:pt>
    <dgm:pt modelId="{F8D5FA34-2C5F-40B7-874F-2316AD0925FD}" type="pres">
      <dgm:prSet presAssocID="{369C61CD-5881-4A82-8226-E37DE4F5D5A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10116-8213-4F76-AE8A-4F6AC15F1F44}" type="pres">
      <dgm:prSet presAssocID="{BF128736-C001-4C4D-BECF-CE361426230E}" presName="spaceBetweenRectangles" presStyleCnt="0"/>
      <dgm:spPr/>
      <dgm:t>
        <a:bodyPr/>
        <a:lstStyle/>
        <a:p>
          <a:endParaRPr lang="en-US"/>
        </a:p>
      </dgm:t>
    </dgm:pt>
    <dgm:pt modelId="{DF7D7BAE-BA53-4A86-898B-A32FE6F9F28C}" type="pres">
      <dgm:prSet presAssocID="{A3F2E719-25A3-4FEC-BD10-E29434AA6B94}" presName="parentLin" presStyleCnt="0"/>
      <dgm:spPr/>
      <dgm:t>
        <a:bodyPr/>
        <a:lstStyle/>
        <a:p>
          <a:endParaRPr lang="en-US"/>
        </a:p>
      </dgm:t>
    </dgm:pt>
    <dgm:pt modelId="{D201B213-ADCC-42BB-A79C-DAE334018439}" type="pres">
      <dgm:prSet presAssocID="{A3F2E719-25A3-4FEC-BD10-E29434AA6B9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3C0353A-D0D5-4FE6-81A1-DE09A046B358}" type="pres">
      <dgm:prSet presAssocID="{A3F2E719-25A3-4FEC-BD10-E29434AA6B94}" presName="parentText" presStyleLbl="node1" presStyleIdx="1" presStyleCnt="2" custScaleY="768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2CB7F7-00E3-4271-9048-33789A8F96BE}" type="pres">
      <dgm:prSet presAssocID="{A3F2E719-25A3-4FEC-BD10-E29434AA6B94}" presName="negativeSpace" presStyleCnt="0"/>
      <dgm:spPr/>
      <dgm:t>
        <a:bodyPr/>
        <a:lstStyle/>
        <a:p>
          <a:endParaRPr lang="en-US"/>
        </a:p>
      </dgm:t>
    </dgm:pt>
    <dgm:pt modelId="{98EFDC99-0D3E-4903-A1D1-EAF4ACABA075}" type="pres">
      <dgm:prSet presAssocID="{A3F2E719-25A3-4FEC-BD10-E29434AA6B9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E4381B-2754-45AE-8C46-3A8077D96F9B}" type="presOf" srcId="{5638E5C9-740F-4C57-BEDF-6E17FA68B42F}" destId="{5248C94D-DE15-466C-BB24-8B8AF0E05DE2}" srcOrd="0" destOrd="0" presId="urn:microsoft.com/office/officeart/2005/8/layout/list1"/>
    <dgm:cxn modelId="{7BBE5FF6-DF70-44A1-A682-B98A5878CDC1}" srcId="{369C61CD-5881-4A82-8226-E37DE4F5D5A1}" destId="{A4282952-5903-421E-891D-AB2E34CB9884}" srcOrd="2" destOrd="0" parTransId="{2B65BDA6-5F22-46C9-B363-918E0C3960A6}" sibTransId="{B3F6572B-E235-4BD8-816D-07622188AFAB}"/>
    <dgm:cxn modelId="{1174ED6C-F167-41B4-A71D-422C74339349}" srcId="{369C61CD-5881-4A82-8226-E37DE4F5D5A1}" destId="{32204798-8E6D-4B9F-8266-44E2CE62F7F5}" srcOrd="0" destOrd="0" parTransId="{52047229-5B14-488C-B4F1-0D4C3A3F985B}" sibTransId="{F9721D35-0A95-4DF7-B89B-3523E9E94120}"/>
    <dgm:cxn modelId="{4EF52341-4ED8-43E1-A389-9375CAF0CCAA}" type="presOf" srcId="{930E139F-AA15-4F49-A084-7B98DD4A0050}" destId="{F8D5FA34-2C5F-40B7-874F-2316AD0925FD}" srcOrd="0" destOrd="1" presId="urn:microsoft.com/office/officeart/2005/8/layout/list1"/>
    <dgm:cxn modelId="{773E9264-8327-4F09-A61A-F724DC767DEB}" type="presOf" srcId="{369C61CD-5881-4A82-8226-E37DE4F5D5A1}" destId="{3C4A32CF-05C2-41C3-9FC3-DEDA527C2C53}" srcOrd="0" destOrd="0" presId="urn:microsoft.com/office/officeart/2005/8/layout/list1"/>
    <dgm:cxn modelId="{273E7CEB-167E-43FC-828D-1AA00BA03E35}" srcId="{369C61CD-5881-4A82-8226-E37DE4F5D5A1}" destId="{930E139F-AA15-4F49-A084-7B98DD4A0050}" srcOrd="1" destOrd="0" parTransId="{40114A95-167D-4134-8BE7-61BE4AEC0ACA}" sibTransId="{BB7AA568-ECD1-45D6-B02C-91F20FFA7FB0}"/>
    <dgm:cxn modelId="{B214C61D-A3DD-4A19-A0F2-83D7248B71D3}" srcId="{A3F2E719-25A3-4FEC-BD10-E29434AA6B94}" destId="{F2F133CE-7FC6-4EE7-872C-E2730820F396}" srcOrd="1" destOrd="0" parTransId="{BA9597B3-E7EE-49DC-ADDF-1E18E2A3B308}" sibTransId="{55EB98FC-6B17-48D6-94D6-0824B687EDB2}"/>
    <dgm:cxn modelId="{4A463CE2-D2F6-496F-823D-2938FE5FB35F}" srcId="{369C61CD-5881-4A82-8226-E37DE4F5D5A1}" destId="{08B17B57-E25D-4C1D-B9B8-B174CF9D5C0E}" srcOrd="3" destOrd="0" parTransId="{6D330FDC-5796-415B-93FF-84546C07D688}" sibTransId="{0452A3C1-680D-41C8-985B-E9708D04860F}"/>
    <dgm:cxn modelId="{A93F2AF7-BECE-4D05-8568-8298342DA421}" type="presOf" srcId="{369C61CD-5881-4A82-8226-E37DE4F5D5A1}" destId="{BDB39320-D9CD-4317-8726-3540B28A3DE8}" srcOrd="1" destOrd="0" presId="urn:microsoft.com/office/officeart/2005/8/layout/list1"/>
    <dgm:cxn modelId="{DCE70AB4-006D-4E95-A4E0-A1165F58A574}" type="presOf" srcId="{A3F2E719-25A3-4FEC-BD10-E29434AA6B94}" destId="{03C0353A-D0D5-4FE6-81A1-DE09A046B358}" srcOrd="1" destOrd="0" presId="urn:microsoft.com/office/officeart/2005/8/layout/list1"/>
    <dgm:cxn modelId="{44F45B16-9977-4CA7-8884-5B2E7280B495}" srcId="{5638E5C9-740F-4C57-BEDF-6E17FA68B42F}" destId="{369C61CD-5881-4A82-8226-E37DE4F5D5A1}" srcOrd="0" destOrd="0" parTransId="{CECA7011-E7D5-4392-8581-4B78F54CB22D}" sibTransId="{BF128736-C001-4C4D-BECF-CE361426230E}"/>
    <dgm:cxn modelId="{9E28BCCE-98BD-4FB0-96A6-26A6AD7969D2}" srcId="{A3F2E719-25A3-4FEC-BD10-E29434AA6B94}" destId="{8AA79EDC-FFFC-41B0-AE15-0E0B1E3B2B80}" srcOrd="2" destOrd="0" parTransId="{8F250658-939A-4319-933D-A46BAE1B6C91}" sibTransId="{AF1A025B-FC57-4AF9-BF6A-1FD5BB58CFB1}"/>
    <dgm:cxn modelId="{851246CC-0F48-44F9-8F73-E9FF0B95B2F6}" type="presOf" srcId="{A3F2E719-25A3-4FEC-BD10-E29434AA6B94}" destId="{D201B213-ADCC-42BB-A79C-DAE334018439}" srcOrd="0" destOrd="0" presId="urn:microsoft.com/office/officeart/2005/8/layout/list1"/>
    <dgm:cxn modelId="{99A5C77B-D31B-4713-B378-70297E7A09B4}" type="presOf" srcId="{C7719B20-40B0-44C8-873F-829DAEEDA55D}" destId="{98EFDC99-0D3E-4903-A1D1-EAF4ACABA075}" srcOrd="0" destOrd="0" presId="urn:microsoft.com/office/officeart/2005/8/layout/list1"/>
    <dgm:cxn modelId="{11655C99-7305-45FD-B09E-617469ECA58D}" type="presOf" srcId="{08B17B57-E25D-4C1D-B9B8-B174CF9D5C0E}" destId="{F8D5FA34-2C5F-40B7-874F-2316AD0925FD}" srcOrd="0" destOrd="3" presId="urn:microsoft.com/office/officeart/2005/8/layout/list1"/>
    <dgm:cxn modelId="{87DBA82F-AE81-4997-B65B-9609C4FEBCE9}" type="presOf" srcId="{8AA79EDC-FFFC-41B0-AE15-0E0B1E3B2B80}" destId="{98EFDC99-0D3E-4903-A1D1-EAF4ACABA075}" srcOrd="0" destOrd="2" presId="urn:microsoft.com/office/officeart/2005/8/layout/list1"/>
    <dgm:cxn modelId="{4E798933-452C-48F1-B638-9A0F8C58DC46}" srcId="{369C61CD-5881-4A82-8226-E37DE4F5D5A1}" destId="{C50DE022-7185-4330-A39D-7F8799264E4F}" srcOrd="4" destOrd="0" parTransId="{C75FDAAF-CC64-4854-A029-3F33247B54A8}" sibTransId="{0AE7DA36-8EBB-4229-BA40-6880CC0B6B3B}"/>
    <dgm:cxn modelId="{EB4AF424-56B1-452F-9BDF-C66C98D9529B}" type="presOf" srcId="{32204798-8E6D-4B9F-8266-44E2CE62F7F5}" destId="{F8D5FA34-2C5F-40B7-874F-2316AD0925FD}" srcOrd="0" destOrd="0" presId="urn:microsoft.com/office/officeart/2005/8/layout/list1"/>
    <dgm:cxn modelId="{8644CE26-3B7F-40D3-A429-93C57314DD84}" srcId="{A3F2E719-25A3-4FEC-BD10-E29434AA6B94}" destId="{C7719B20-40B0-44C8-873F-829DAEEDA55D}" srcOrd="0" destOrd="0" parTransId="{08CA7624-0369-4F24-9E84-585DD5915A51}" sibTransId="{6FD1AB13-869C-470B-8121-E04FDDD5C583}"/>
    <dgm:cxn modelId="{E20D5496-AD1F-484E-9913-43C4753B6C4E}" type="presOf" srcId="{F2F133CE-7FC6-4EE7-872C-E2730820F396}" destId="{98EFDC99-0D3E-4903-A1D1-EAF4ACABA075}" srcOrd="0" destOrd="1" presId="urn:microsoft.com/office/officeart/2005/8/layout/list1"/>
    <dgm:cxn modelId="{04B5B153-83C5-4DCA-AD46-1CE32FD5C1AB}" type="presOf" srcId="{A4282952-5903-421E-891D-AB2E34CB9884}" destId="{F8D5FA34-2C5F-40B7-874F-2316AD0925FD}" srcOrd="0" destOrd="2" presId="urn:microsoft.com/office/officeart/2005/8/layout/list1"/>
    <dgm:cxn modelId="{A2B09C7F-3BB9-44B4-B795-20E2DE1E32CE}" srcId="{5638E5C9-740F-4C57-BEDF-6E17FA68B42F}" destId="{A3F2E719-25A3-4FEC-BD10-E29434AA6B94}" srcOrd="1" destOrd="0" parTransId="{2979CA5E-DB03-4897-883A-93A3388634FD}" sibTransId="{7CF3D3E8-9059-4AC4-936D-B3B842B7F5E6}"/>
    <dgm:cxn modelId="{C0A2F7B0-03D4-4809-A157-261080F1FD19}" type="presOf" srcId="{C50DE022-7185-4330-A39D-7F8799264E4F}" destId="{F8D5FA34-2C5F-40B7-874F-2316AD0925FD}" srcOrd="0" destOrd="4" presId="urn:microsoft.com/office/officeart/2005/8/layout/list1"/>
    <dgm:cxn modelId="{7EEDCDBE-EAB6-4D5D-86AA-766540EEAFD1}" type="presParOf" srcId="{5248C94D-DE15-466C-BB24-8B8AF0E05DE2}" destId="{40BD19E3-6272-44BF-A6E8-85BD8F4B0991}" srcOrd="0" destOrd="0" presId="urn:microsoft.com/office/officeart/2005/8/layout/list1"/>
    <dgm:cxn modelId="{B0A3AFD8-F8AD-4152-A230-C743CB5A4F02}" type="presParOf" srcId="{40BD19E3-6272-44BF-A6E8-85BD8F4B0991}" destId="{3C4A32CF-05C2-41C3-9FC3-DEDA527C2C53}" srcOrd="0" destOrd="0" presId="urn:microsoft.com/office/officeart/2005/8/layout/list1"/>
    <dgm:cxn modelId="{BC7D1B19-30DF-45ED-8E63-F72DEE541836}" type="presParOf" srcId="{40BD19E3-6272-44BF-A6E8-85BD8F4B0991}" destId="{BDB39320-D9CD-4317-8726-3540B28A3DE8}" srcOrd="1" destOrd="0" presId="urn:microsoft.com/office/officeart/2005/8/layout/list1"/>
    <dgm:cxn modelId="{C9CA8188-F155-4884-949D-FB646A1DDB3B}" type="presParOf" srcId="{5248C94D-DE15-466C-BB24-8B8AF0E05DE2}" destId="{412CA9E1-3583-4B59-86EC-D2B20089513A}" srcOrd="1" destOrd="0" presId="urn:microsoft.com/office/officeart/2005/8/layout/list1"/>
    <dgm:cxn modelId="{420D637B-4DFB-4094-B0E9-5987B11F621C}" type="presParOf" srcId="{5248C94D-DE15-466C-BB24-8B8AF0E05DE2}" destId="{F8D5FA34-2C5F-40B7-874F-2316AD0925FD}" srcOrd="2" destOrd="0" presId="urn:microsoft.com/office/officeart/2005/8/layout/list1"/>
    <dgm:cxn modelId="{D31819BA-6D92-4282-B634-F624B3B14D56}" type="presParOf" srcId="{5248C94D-DE15-466C-BB24-8B8AF0E05DE2}" destId="{20A10116-8213-4F76-AE8A-4F6AC15F1F44}" srcOrd="3" destOrd="0" presId="urn:microsoft.com/office/officeart/2005/8/layout/list1"/>
    <dgm:cxn modelId="{5327B7B2-D284-4B11-BB05-F8DB79727BE8}" type="presParOf" srcId="{5248C94D-DE15-466C-BB24-8B8AF0E05DE2}" destId="{DF7D7BAE-BA53-4A86-898B-A32FE6F9F28C}" srcOrd="4" destOrd="0" presId="urn:microsoft.com/office/officeart/2005/8/layout/list1"/>
    <dgm:cxn modelId="{6CE291CF-21A6-4236-AE3B-F3027864417C}" type="presParOf" srcId="{DF7D7BAE-BA53-4A86-898B-A32FE6F9F28C}" destId="{D201B213-ADCC-42BB-A79C-DAE334018439}" srcOrd="0" destOrd="0" presId="urn:microsoft.com/office/officeart/2005/8/layout/list1"/>
    <dgm:cxn modelId="{CD633443-C181-4C79-A5D6-207E1AA128DB}" type="presParOf" srcId="{DF7D7BAE-BA53-4A86-898B-A32FE6F9F28C}" destId="{03C0353A-D0D5-4FE6-81A1-DE09A046B358}" srcOrd="1" destOrd="0" presId="urn:microsoft.com/office/officeart/2005/8/layout/list1"/>
    <dgm:cxn modelId="{40869B71-4978-4FFA-9A37-6205F69FAB11}" type="presParOf" srcId="{5248C94D-DE15-466C-BB24-8B8AF0E05DE2}" destId="{B62CB7F7-00E3-4271-9048-33789A8F96BE}" srcOrd="5" destOrd="0" presId="urn:microsoft.com/office/officeart/2005/8/layout/list1"/>
    <dgm:cxn modelId="{2DD6D900-CA95-4911-980A-90B4637CF669}" type="presParOf" srcId="{5248C94D-DE15-466C-BB24-8B8AF0E05DE2}" destId="{98EFDC99-0D3E-4903-A1D1-EAF4ACABA0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DAF9D1-BD61-4B62-AC20-770884B143CA}" type="doc">
      <dgm:prSet loTypeId="urn:microsoft.com/office/officeart/2005/8/layout/vList6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95CCD16-226A-4935-9A0C-E19A226E1EFD}">
      <dgm:prSet phldrT="[Text]" custT="1"/>
      <dgm:spPr/>
      <dgm:t>
        <a:bodyPr/>
        <a:lstStyle/>
        <a:p>
          <a:r>
            <a:rPr lang="en-US" sz="2400" dirty="0" smtClean="0"/>
            <a:t>92%</a:t>
          </a:r>
          <a:endParaRPr lang="en-US" sz="2400" dirty="0"/>
        </a:p>
      </dgm:t>
    </dgm:pt>
    <dgm:pt modelId="{AE4C1922-1B5B-452B-A607-A0959D9B41F8}" type="parTrans" cxnId="{DE54755B-BBF2-4D4F-B474-098E9C0FD3B9}">
      <dgm:prSet/>
      <dgm:spPr/>
      <dgm:t>
        <a:bodyPr/>
        <a:lstStyle/>
        <a:p>
          <a:endParaRPr lang="en-US" sz="2400"/>
        </a:p>
      </dgm:t>
    </dgm:pt>
    <dgm:pt modelId="{D5437F12-171A-4E3D-9084-61F265AAFAB0}" type="sibTrans" cxnId="{DE54755B-BBF2-4D4F-B474-098E9C0FD3B9}">
      <dgm:prSet/>
      <dgm:spPr/>
      <dgm:t>
        <a:bodyPr/>
        <a:lstStyle/>
        <a:p>
          <a:endParaRPr lang="en-US" sz="2400"/>
        </a:p>
      </dgm:t>
    </dgm:pt>
    <dgm:pt modelId="{4A7600C3-8A84-46CF-9849-2F2533FA584C}">
      <dgm:prSet phldrT="[Text]" custT="1"/>
      <dgm:spPr/>
      <dgm:t>
        <a:bodyPr anchor="ctr"/>
        <a:lstStyle/>
        <a:p>
          <a:r>
            <a:rPr lang="en-US" sz="2400" dirty="0" smtClean="0">
              <a:solidFill>
                <a:srgbClr val="00B050"/>
              </a:solidFill>
            </a:rPr>
            <a:t>Schools opened in January</a:t>
          </a:r>
          <a:endParaRPr lang="en-US" sz="2400" dirty="0">
            <a:solidFill>
              <a:srgbClr val="00B050"/>
            </a:solidFill>
          </a:endParaRPr>
        </a:p>
      </dgm:t>
    </dgm:pt>
    <dgm:pt modelId="{CD58FFC1-48D5-4D5D-9079-0196C4CAFB82}" type="parTrans" cxnId="{628518AE-1129-4CD8-9077-43E0BB04EBCC}">
      <dgm:prSet/>
      <dgm:spPr/>
      <dgm:t>
        <a:bodyPr/>
        <a:lstStyle/>
        <a:p>
          <a:endParaRPr lang="en-US" sz="2400"/>
        </a:p>
      </dgm:t>
    </dgm:pt>
    <dgm:pt modelId="{6D95D2EC-2063-4ECE-A4B7-1806057B4168}" type="sibTrans" cxnId="{628518AE-1129-4CD8-9077-43E0BB04EBCC}">
      <dgm:prSet/>
      <dgm:spPr/>
      <dgm:t>
        <a:bodyPr/>
        <a:lstStyle/>
        <a:p>
          <a:endParaRPr lang="en-US" sz="2400"/>
        </a:p>
      </dgm:t>
    </dgm:pt>
    <dgm:pt modelId="{B5716F35-927B-4932-8943-35D4032F4DEB}">
      <dgm:prSet phldrT="[Text]" custT="1"/>
      <dgm:spPr/>
      <dgm:t>
        <a:bodyPr/>
        <a:lstStyle/>
        <a:p>
          <a:r>
            <a:rPr lang="en-US" sz="2400" dirty="0" smtClean="0"/>
            <a:t>8%</a:t>
          </a:r>
          <a:endParaRPr lang="en-US" sz="2400" dirty="0"/>
        </a:p>
      </dgm:t>
    </dgm:pt>
    <dgm:pt modelId="{7239D161-BB00-4C08-A0CB-4DC54A740F5F}" type="parTrans" cxnId="{296C1562-BBD8-4C05-85F0-60CA9D8D11BF}">
      <dgm:prSet/>
      <dgm:spPr/>
      <dgm:t>
        <a:bodyPr/>
        <a:lstStyle/>
        <a:p>
          <a:endParaRPr lang="en-US" sz="2400"/>
        </a:p>
      </dgm:t>
    </dgm:pt>
    <dgm:pt modelId="{F2E03A3F-B0F7-4E0E-836D-41D445EA6B02}" type="sibTrans" cxnId="{296C1562-BBD8-4C05-85F0-60CA9D8D11BF}">
      <dgm:prSet/>
      <dgm:spPr/>
      <dgm:t>
        <a:bodyPr/>
        <a:lstStyle/>
        <a:p>
          <a:endParaRPr lang="en-US" sz="2400"/>
        </a:p>
      </dgm:t>
    </dgm:pt>
    <dgm:pt modelId="{70AC117C-BF94-4347-A2EA-F1FE9EB72DAA}">
      <dgm:prSet phldrT="[Text]" custT="1"/>
      <dgm:spPr/>
      <dgm:t>
        <a:bodyPr anchor="ctr"/>
        <a:lstStyle/>
        <a:p>
          <a:r>
            <a:rPr lang="en-US" sz="2400" dirty="0" smtClean="0">
              <a:solidFill>
                <a:srgbClr val="00B050"/>
              </a:solidFill>
            </a:rPr>
            <a:t>Schools opened in February</a:t>
          </a:r>
          <a:endParaRPr lang="en-US" sz="2400" dirty="0">
            <a:solidFill>
              <a:srgbClr val="00B050"/>
            </a:solidFill>
          </a:endParaRPr>
        </a:p>
      </dgm:t>
    </dgm:pt>
    <dgm:pt modelId="{5C248C47-1655-4F4A-84AE-4F0F62EFD6D9}" type="parTrans" cxnId="{7E7CDD27-2EAB-4008-9954-DF3EAFB5E33D}">
      <dgm:prSet/>
      <dgm:spPr/>
      <dgm:t>
        <a:bodyPr/>
        <a:lstStyle/>
        <a:p>
          <a:endParaRPr lang="en-US" sz="2400"/>
        </a:p>
      </dgm:t>
    </dgm:pt>
    <dgm:pt modelId="{248040A7-BFAF-4DA2-980C-C7217E14CE57}" type="sibTrans" cxnId="{7E7CDD27-2EAB-4008-9954-DF3EAFB5E33D}">
      <dgm:prSet/>
      <dgm:spPr/>
      <dgm:t>
        <a:bodyPr/>
        <a:lstStyle/>
        <a:p>
          <a:endParaRPr lang="en-US" sz="2400"/>
        </a:p>
      </dgm:t>
    </dgm:pt>
    <dgm:pt modelId="{E09B6A91-D29A-4601-80C3-1E83FB818070}" type="pres">
      <dgm:prSet presAssocID="{A2DAF9D1-BD61-4B62-AC20-770884B143C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F16BBE-A2C8-4D3D-8A82-C2942F8D488E}" type="pres">
      <dgm:prSet presAssocID="{A95CCD16-226A-4935-9A0C-E19A226E1EFD}" presName="linNode" presStyleCnt="0"/>
      <dgm:spPr/>
    </dgm:pt>
    <dgm:pt modelId="{68DFAFA5-5556-440D-B0C6-81A5661405F1}" type="pres">
      <dgm:prSet presAssocID="{A95CCD16-226A-4935-9A0C-E19A226E1EFD}" presName="parentShp" presStyleLbl="node1" presStyleIdx="0" presStyleCnt="2" custScaleX="80556" custScaleY="84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5C07B-F9B4-4EA7-B61D-9636276030B6}" type="pres">
      <dgm:prSet presAssocID="{A95CCD16-226A-4935-9A0C-E19A226E1EFD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3F749-C97C-46EE-99D5-8E66A7A323E1}" type="pres">
      <dgm:prSet presAssocID="{D5437F12-171A-4E3D-9084-61F265AAFAB0}" presName="spacing" presStyleCnt="0"/>
      <dgm:spPr/>
    </dgm:pt>
    <dgm:pt modelId="{175A983E-38B7-45B7-A577-8248BE134EF7}" type="pres">
      <dgm:prSet presAssocID="{B5716F35-927B-4932-8943-35D4032F4DEB}" presName="linNode" presStyleCnt="0"/>
      <dgm:spPr/>
    </dgm:pt>
    <dgm:pt modelId="{9D3327E0-0F21-41EE-A2F4-A72D3C2E9692}" type="pres">
      <dgm:prSet presAssocID="{B5716F35-927B-4932-8943-35D4032F4DEB}" presName="parentShp" presStyleLbl="node1" presStyleIdx="1" presStyleCnt="2" custScaleX="80556" custScaleY="84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AF099-BD87-48C1-BAC1-78FEF7F262A0}" type="pres">
      <dgm:prSet presAssocID="{B5716F35-927B-4932-8943-35D4032F4DEB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8518AE-1129-4CD8-9077-43E0BB04EBCC}" srcId="{A95CCD16-226A-4935-9A0C-E19A226E1EFD}" destId="{4A7600C3-8A84-46CF-9849-2F2533FA584C}" srcOrd="0" destOrd="0" parTransId="{CD58FFC1-48D5-4D5D-9079-0196C4CAFB82}" sibTransId="{6D95D2EC-2063-4ECE-A4B7-1806057B4168}"/>
    <dgm:cxn modelId="{DE54755B-BBF2-4D4F-B474-098E9C0FD3B9}" srcId="{A2DAF9D1-BD61-4B62-AC20-770884B143CA}" destId="{A95CCD16-226A-4935-9A0C-E19A226E1EFD}" srcOrd="0" destOrd="0" parTransId="{AE4C1922-1B5B-452B-A607-A0959D9B41F8}" sibTransId="{D5437F12-171A-4E3D-9084-61F265AAFAB0}"/>
    <dgm:cxn modelId="{7E6B7104-EAE6-453A-B2B5-9752511684A9}" type="presOf" srcId="{4A7600C3-8A84-46CF-9849-2F2533FA584C}" destId="{9455C07B-F9B4-4EA7-B61D-9636276030B6}" srcOrd="0" destOrd="0" presId="urn:microsoft.com/office/officeart/2005/8/layout/vList6"/>
    <dgm:cxn modelId="{7E7CDD27-2EAB-4008-9954-DF3EAFB5E33D}" srcId="{B5716F35-927B-4932-8943-35D4032F4DEB}" destId="{70AC117C-BF94-4347-A2EA-F1FE9EB72DAA}" srcOrd="0" destOrd="0" parTransId="{5C248C47-1655-4F4A-84AE-4F0F62EFD6D9}" sibTransId="{248040A7-BFAF-4DA2-980C-C7217E14CE57}"/>
    <dgm:cxn modelId="{296C1562-BBD8-4C05-85F0-60CA9D8D11BF}" srcId="{A2DAF9D1-BD61-4B62-AC20-770884B143CA}" destId="{B5716F35-927B-4932-8943-35D4032F4DEB}" srcOrd="1" destOrd="0" parTransId="{7239D161-BB00-4C08-A0CB-4DC54A740F5F}" sibTransId="{F2E03A3F-B0F7-4E0E-836D-41D445EA6B02}"/>
    <dgm:cxn modelId="{54540421-7BF7-45D3-89AD-3C2DC9564E33}" type="presOf" srcId="{B5716F35-927B-4932-8943-35D4032F4DEB}" destId="{9D3327E0-0F21-41EE-A2F4-A72D3C2E9692}" srcOrd="0" destOrd="0" presId="urn:microsoft.com/office/officeart/2005/8/layout/vList6"/>
    <dgm:cxn modelId="{9E76CE4D-2239-4101-A2D6-6ED5067ADD8F}" type="presOf" srcId="{A2DAF9D1-BD61-4B62-AC20-770884B143CA}" destId="{E09B6A91-D29A-4601-80C3-1E83FB818070}" srcOrd="0" destOrd="0" presId="urn:microsoft.com/office/officeart/2005/8/layout/vList6"/>
    <dgm:cxn modelId="{8133DA35-60DB-46EC-9425-71D50743E4A8}" type="presOf" srcId="{70AC117C-BF94-4347-A2EA-F1FE9EB72DAA}" destId="{941AF099-BD87-48C1-BAC1-78FEF7F262A0}" srcOrd="0" destOrd="0" presId="urn:microsoft.com/office/officeart/2005/8/layout/vList6"/>
    <dgm:cxn modelId="{3A5D4F76-3310-4348-A817-991BEE8F22A6}" type="presOf" srcId="{A95CCD16-226A-4935-9A0C-E19A226E1EFD}" destId="{68DFAFA5-5556-440D-B0C6-81A5661405F1}" srcOrd="0" destOrd="0" presId="urn:microsoft.com/office/officeart/2005/8/layout/vList6"/>
    <dgm:cxn modelId="{8F7785AA-4DA0-4F20-85E1-C5534CC17149}" type="presParOf" srcId="{E09B6A91-D29A-4601-80C3-1E83FB818070}" destId="{C6F16BBE-A2C8-4D3D-8A82-C2942F8D488E}" srcOrd="0" destOrd="0" presId="urn:microsoft.com/office/officeart/2005/8/layout/vList6"/>
    <dgm:cxn modelId="{2DBB2AB6-83CA-4DE0-B80C-5E10E334EE77}" type="presParOf" srcId="{C6F16BBE-A2C8-4D3D-8A82-C2942F8D488E}" destId="{68DFAFA5-5556-440D-B0C6-81A5661405F1}" srcOrd="0" destOrd="0" presId="urn:microsoft.com/office/officeart/2005/8/layout/vList6"/>
    <dgm:cxn modelId="{DC5154E1-A228-4174-952A-E42923540AB7}" type="presParOf" srcId="{C6F16BBE-A2C8-4D3D-8A82-C2942F8D488E}" destId="{9455C07B-F9B4-4EA7-B61D-9636276030B6}" srcOrd="1" destOrd="0" presId="urn:microsoft.com/office/officeart/2005/8/layout/vList6"/>
    <dgm:cxn modelId="{2B0FF3C6-9599-46B1-866B-93578B521EFB}" type="presParOf" srcId="{E09B6A91-D29A-4601-80C3-1E83FB818070}" destId="{2143F749-C97C-46EE-99D5-8E66A7A323E1}" srcOrd="1" destOrd="0" presId="urn:microsoft.com/office/officeart/2005/8/layout/vList6"/>
    <dgm:cxn modelId="{2BE8E23B-5872-48E2-BAAE-C9852E28A470}" type="presParOf" srcId="{E09B6A91-D29A-4601-80C3-1E83FB818070}" destId="{175A983E-38B7-45B7-A577-8248BE134EF7}" srcOrd="2" destOrd="0" presId="urn:microsoft.com/office/officeart/2005/8/layout/vList6"/>
    <dgm:cxn modelId="{DD869853-367C-4B60-8CDA-D71CD7F342DA}" type="presParOf" srcId="{175A983E-38B7-45B7-A577-8248BE134EF7}" destId="{9D3327E0-0F21-41EE-A2F4-A72D3C2E9692}" srcOrd="0" destOrd="0" presId="urn:microsoft.com/office/officeart/2005/8/layout/vList6"/>
    <dgm:cxn modelId="{D642B6DA-5FD7-401D-A85D-185A63B05673}" type="presParOf" srcId="{175A983E-38B7-45B7-A577-8248BE134EF7}" destId="{941AF099-BD87-48C1-BAC1-78FEF7F262A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9ACCA1-998C-4EAA-9E1E-BCB6EAA5FE3E}" type="doc">
      <dgm:prSet loTypeId="urn:microsoft.com/office/officeart/2005/8/layout/lProcess3" loCatId="process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71AB777-C8C3-4456-8F16-0E6989D12500}">
      <dgm:prSet phldrT="[Text]" custT="1"/>
      <dgm:spPr/>
      <dgm:t>
        <a:bodyPr/>
        <a:lstStyle/>
        <a:p>
          <a:r>
            <a:rPr lang="en-US" sz="2000" b="1" dirty="0" smtClean="0"/>
            <a:t>34 years</a:t>
          </a:r>
          <a:endParaRPr lang="en-US" sz="2000" b="1" dirty="0"/>
        </a:p>
      </dgm:t>
    </dgm:pt>
    <dgm:pt modelId="{5857D0A5-73C7-49B5-891A-130644474A51}" type="parTrans" cxnId="{84591F39-2710-48DC-A933-CDB3AE16B9EA}">
      <dgm:prSet/>
      <dgm:spPr/>
      <dgm:t>
        <a:bodyPr/>
        <a:lstStyle/>
        <a:p>
          <a:endParaRPr lang="en-US"/>
        </a:p>
      </dgm:t>
    </dgm:pt>
    <dgm:pt modelId="{7B7CEF56-2004-47C3-AB70-9429F09F67CD}" type="sibTrans" cxnId="{84591F39-2710-48DC-A933-CDB3AE16B9EA}">
      <dgm:prSet/>
      <dgm:spPr/>
      <dgm:t>
        <a:bodyPr/>
        <a:lstStyle/>
        <a:p>
          <a:endParaRPr lang="en-US"/>
        </a:p>
      </dgm:t>
    </dgm:pt>
    <dgm:pt modelId="{AB480BBD-BD47-487E-9A2E-199FF663AAD8}">
      <dgm:prSet phldrT="[Text]"/>
      <dgm:spPr/>
      <dgm:t>
        <a:bodyPr/>
        <a:lstStyle/>
        <a:p>
          <a:r>
            <a:rPr lang="en-GB" smtClean="0">
              <a:cs typeface="Arial" pitchFamily="34" charset="0"/>
            </a:rPr>
            <a:t>Average age of all teachers </a:t>
          </a:r>
          <a:endParaRPr lang="en-US" dirty="0"/>
        </a:p>
      </dgm:t>
    </dgm:pt>
    <dgm:pt modelId="{BF5023EA-15D4-4DE3-8D67-2E4C0870A83C}" type="parTrans" cxnId="{F16BB9AD-354C-455B-BDB7-8F0DEAF5F318}">
      <dgm:prSet/>
      <dgm:spPr/>
      <dgm:t>
        <a:bodyPr/>
        <a:lstStyle/>
        <a:p>
          <a:endParaRPr lang="en-US"/>
        </a:p>
      </dgm:t>
    </dgm:pt>
    <dgm:pt modelId="{7B274ACB-19F3-4493-A915-94FC8CF00C6D}" type="sibTrans" cxnId="{F16BB9AD-354C-455B-BDB7-8F0DEAF5F318}">
      <dgm:prSet/>
      <dgm:spPr/>
      <dgm:t>
        <a:bodyPr/>
        <a:lstStyle/>
        <a:p>
          <a:endParaRPr lang="en-US"/>
        </a:p>
      </dgm:t>
    </dgm:pt>
    <dgm:pt modelId="{BA7BFE4F-9C77-4C82-81B8-ADFD48C6776D}">
      <dgm:prSet phldrT="[Text]" custT="1"/>
      <dgm:spPr/>
      <dgm:t>
        <a:bodyPr/>
        <a:lstStyle/>
        <a:p>
          <a:r>
            <a:rPr lang="en-US" sz="2000" b="1" dirty="0" smtClean="0"/>
            <a:t>12%</a:t>
          </a:r>
          <a:endParaRPr lang="en-US" sz="2000" b="1" dirty="0"/>
        </a:p>
      </dgm:t>
    </dgm:pt>
    <dgm:pt modelId="{944200A2-B15E-44F4-9945-C75CB33AD696}" type="parTrans" cxnId="{C5BB2F53-DE9A-4125-840E-08BDC10DC916}">
      <dgm:prSet/>
      <dgm:spPr/>
      <dgm:t>
        <a:bodyPr/>
        <a:lstStyle/>
        <a:p>
          <a:endParaRPr lang="en-US"/>
        </a:p>
      </dgm:t>
    </dgm:pt>
    <dgm:pt modelId="{04B75BE5-D1AF-417C-A96C-9377BB47E0A2}" type="sibTrans" cxnId="{C5BB2F53-DE9A-4125-840E-08BDC10DC916}">
      <dgm:prSet/>
      <dgm:spPr/>
      <dgm:t>
        <a:bodyPr/>
        <a:lstStyle/>
        <a:p>
          <a:endParaRPr lang="en-US"/>
        </a:p>
      </dgm:t>
    </dgm:pt>
    <dgm:pt modelId="{2D2E2585-BEBA-43F4-B7F7-B2A7D4D46C83}">
      <dgm:prSet phldrT="[Text]"/>
      <dgm:spPr/>
      <dgm:t>
        <a:bodyPr/>
        <a:lstStyle/>
        <a:p>
          <a:r>
            <a:rPr lang="en-US" dirty="0" smtClean="0"/>
            <a:t>Share of newly recruited teachers</a:t>
          </a:r>
          <a:endParaRPr lang="en-US" dirty="0"/>
        </a:p>
      </dgm:t>
    </dgm:pt>
    <dgm:pt modelId="{626CF78B-B35F-41D2-B20B-C9D72CC5A00A}" type="parTrans" cxnId="{99E8E01B-07C3-47C1-92A9-3800967A9891}">
      <dgm:prSet/>
      <dgm:spPr/>
      <dgm:t>
        <a:bodyPr/>
        <a:lstStyle/>
        <a:p>
          <a:endParaRPr lang="en-US"/>
        </a:p>
      </dgm:t>
    </dgm:pt>
    <dgm:pt modelId="{97BD4245-04A6-45D4-8E41-6F11793DD4D4}" type="sibTrans" cxnId="{99E8E01B-07C3-47C1-92A9-3800967A9891}">
      <dgm:prSet/>
      <dgm:spPr/>
      <dgm:t>
        <a:bodyPr/>
        <a:lstStyle/>
        <a:p>
          <a:endParaRPr lang="en-US"/>
        </a:p>
      </dgm:t>
    </dgm:pt>
    <dgm:pt modelId="{348A2C14-AE0B-46FC-9CF0-86C0442D6827}">
      <dgm:prSet phldrT="[Text]" custT="1"/>
      <dgm:spPr/>
      <dgm:t>
        <a:bodyPr/>
        <a:lstStyle/>
        <a:p>
          <a:r>
            <a:rPr lang="en-US" sz="2000" b="1" dirty="0" smtClean="0"/>
            <a:t>25 years</a:t>
          </a:r>
          <a:endParaRPr lang="en-US" sz="2000" b="1" dirty="0"/>
        </a:p>
      </dgm:t>
    </dgm:pt>
    <dgm:pt modelId="{C214E598-1939-417E-AEE8-765BF2225ECA}" type="parTrans" cxnId="{615F4A6D-39A6-4A5B-8C86-65A6A6243D7A}">
      <dgm:prSet/>
      <dgm:spPr/>
      <dgm:t>
        <a:bodyPr/>
        <a:lstStyle/>
        <a:p>
          <a:endParaRPr lang="en-US"/>
        </a:p>
      </dgm:t>
    </dgm:pt>
    <dgm:pt modelId="{A23359C1-22CD-4517-9F66-8BC541469CE8}" type="sibTrans" cxnId="{615F4A6D-39A6-4A5B-8C86-65A6A6243D7A}">
      <dgm:prSet/>
      <dgm:spPr/>
      <dgm:t>
        <a:bodyPr/>
        <a:lstStyle/>
        <a:p>
          <a:endParaRPr lang="en-US"/>
        </a:p>
      </dgm:t>
    </dgm:pt>
    <dgm:pt modelId="{07C9A923-F425-43E4-881F-15C975D96594}">
      <dgm:prSet phldrT="[Text]"/>
      <dgm:spPr/>
      <dgm:t>
        <a:bodyPr/>
        <a:lstStyle/>
        <a:p>
          <a:r>
            <a:rPr lang="en-US" dirty="0" smtClean="0"/>
            <a:t>Average age of new teachers</a:t>
          </a:r>
          <a:endParaRPr lang="en-US" dirty="0"/>
        </a:p>
      </dgm:t>
    </dgm:pt>
    <dgm:pt modelId="{BE04F48A-8269-404A-830C-5A2E4DD6E9E5}" type="parTrans" cxnId="{3A8B7E49-4DB5-4CBC-98DC-B3DE398C0991}">
      <dgm:prSet/>
      <dgm:spPr/>
      <dgm:t>
        <a:bodyPr/>
        <a:lstStyle/>
        <a:p>
          <a:endParaRPr lang="en-US"/>
        </a:p>
      </dgm:t>
    </dgm:pt>
    <dgm:pt modelId="{0AF28EAA-C6C4-404F-AFFF-31767E266F7F}" type="sibTrans" cxnId="{3A8B7E49-4DB5-4CBC-98DC-B3DE398C0991}">
      <dgm:prSet/>
      <dgm:spPr/>
      <dgm:t>
        <a:bodyPr/>
        <a:lstStyle/>
        <a:p>
          <a:endParaRPr lang="en-US"/>
        </a:p>
      </dgm:t>
    </dgm:pt>
    <dgm:pt modelId="{DB9A3DCC-80DB-4333-8E9A-56F0917A2FF1}">
      <dgm:prSet phldrT="[Text]" custT="1"/>
      <dgm:spPr/>
      <dgm:t>
        <a:bodyPr/>
        <a:lstStyle/>
        <a:p>
          <a:r>
            <a:rPr lang="en-US" sz="2000" b="1" dirty="0" smtClean="0"/>
            <a:t>45%</a:t>
          </a:r>
          <a:endParaRPr lang="en-US" sz="2000" b="1" dirty="0"/>
        </a:p>
      </dgm:t>
    </dgm:pt>
    <dgm:pt modelId="{EEA4F0D1-6B6B-4A03-9772-C632A4FE080F}" type="parTrans" cxnId="{B75B7D36-8C22-4E53-9806-A8335A5CB229}">
      <dgm:prSet/>
      <dgm:spPr/>
      <dgm:t>
        <a:bodyPr/>
        <a:lstStyle/>
        <a:p>
          <a:endParaRPr lang="en-US"/>
        </a:p>
      </dgm:t>
    </dgm:pt>
    <dgm:pt modelId="{511E4A10-D0C2-437C-8141-8673BAC7D4A7}" type="sibTrans" cxnId="{B75B7D36-8C22-4E53-9806-A8335A5CB229}">
      <dgm:prSet/>
      <dgm:spPr/>
      <dgm:t>
        <a:bodyPr/>
        <a:lstStyle/>
        <a:p>
          <a:endParaRPr lang="en-US"/>
        </a:p>
      </dgm:t>
    </dgm:pt>
    <dgm:pt modelId="{B25A9547-F034-4853-AF3F-B8A8B02B324F}">
      <dgm:prSet phldrT="[Text]"/>
      <dgm:spPr/>
      <dgm:t>
        <a:bodyPr/>
        <a:lstStyle/>
        <a:p>
          <a:r>
            <a:rPr lang="en-US" dirty="0" smtClean="0"/>
            <a:t>New teachers were then studying</a:t>
          </a:r>
          <a:endParaRPr lang="en-US" dirty="0"/>
        </a:p>
      </dgm:t>
    </dgm:pt>
    <dgm:pt modelId="{C82C0753-AD55-4AC5-8222-B1C9540D3720}" type="parTrans" cxnId="{A38582F7-CA46-4925-BA94-48BD38D57C95}">
      <dgm:prSet/>
      <dgm:spPr/>
      <dgm:t>
        <a:bodyPr/>
        <a:lstStyle/>
        <a:p>
          <a:endParaRPr lang="en-US"/>
        </a:p>
      </dgm:t>
    </dgm:pt>
    <dgm:pt modelId="{28FBC71D-D74D-4D7B-B128-FF313A6EE10A}" type="sibTrans" cxnId="{A38582F7-CA46-4925-BA94-48BD38D57C95}">
      <dgm:prSet/>
      <dgm:spPr/>
      <dgm:t>
        <a:bodyPr/>
        <a:lstStyle/>
        <a:p>
          <a:endParaRPr lang="en-US"/>
        </a:p>
      </dgm:t>
    </dgm:pt>
    <dgm:pt modelId="{A70DDD52-DA20-4FC6-8340-10ED6C9E7821}">
      <dgm:prSet phldrT="[Text]" custT="1"/>
      <dgm:spPr/>
      <dgm:t>
        <a:bodyPr/>
        <a:lstStyle/>
        <a:p>
          <a:r>
            <a:rPr lang="en-US" sz="2000" b="1" dirty="0" smtClean="0"/>
            <a:t>27%</a:t>
          </a:r>
          <a:endParaRPr lang="en-US" sz="2000" b="1" dirty="0"/>
        </a:p>
      </dgm:t>
    </dgm:pt>
    <dgm:pt modelId="{208CD17D-5B36-4BE8-BECB-E64393B26782}" type="parTrans" cxnId="{1EE8FFDC-C48C-49EE-8140-872752AB6B0A}">
      <dgm:prSet/>
      <dgm:spPr/>
      <dgm:t>
        <a:bodyPr/>
        <a:lstStyle/>
        <a:p>
          <a:endParaRPr lang="en-US"/>
        </a:p>
      </dgm:t>
    </dgm:pt>
    <dgm:pt modelId="{924A2FD4-7C66-4645-8799-B6E4B69F33DE}" type="sibTrans" cxnId="{1EE8FFDC-C48C-49EE-8140-872752AB6B0A}">
      <dgm:prSet/>
      <dgm:spPr/>
      <dgm:t>
        <a:bodyPr/>
        <a:lstStyle/>
        <a:p>
          <a:endParaRPr lang="en-US"/>
        </a:p>
      </dgm:t>
    </dgm:pt>
    <dgm:pt modelId="{A4275B7B-AA1B-4EFC-B92E-6C194C408782}">
      <dgm:prSet phldrT="[Text]"/>
      <dgm:spPr/>
      <dgm:t>
        <a:bodyPr/>
        <a:lstStyle/>
        <a:p>
          <a:r>
            <a:rPr lang="en-US" dirty="0" smtClean="0"/>
            <a:t>New teachers were then unmarried</a:t>
          </a:r>
          <a:endParaRPr lang="en-US" dirty="0"/>
        </a:p>
      </dgm:t>
    </dgm:pt>
    <dgm:pt modelId="{4A5E489B-1B2F-4ACC-B10F-F2CFF8F7B463}" type="parTrans" cxnId="{78BF5789-78A2-4118-8E76-D98200F5797B}">
      <dgm:prSet/>
      <dgm:spPr/>
      <dgm:t>
        <a:bodyPr/>
        <a:lstStyle/>
        <a:p>
          <a:endParaRPr lang="en-US"/>
        </a:p>
      </dgm:t>
    </dgm:pt>
    <dgm:pt modelId="{EB9E7AFC-5D73-4A24-BD7D-4ACA916BD3C1}" type="sibTrans" cxnId="{78BF5789-78A2-4118-8E76-D98200F5797B}">
      <dgm:prSet/>
      <dgm:spPr/>
      <dgm:t>
        <a:bodyPr/>
        <a:lstStyle/>
        <a:p>
          <a:endParaRPr lang="en-US"/>
        </a:p>
      </dgm:t>
    </dgm:pt>
    <dgm:pt modelId="{C88993B1-8835-470B-9CA9-3F4772C6B60E}">
      <dgm:prSet phldrT="[Text]" custT="1"/>
      <dgm:spPr/>
      <dgm:t>
        <a:bodyPr/>
        <a:lstStyle/>
        <a:p>
          <a:r>
            <a:rPr lang="en-US" sz="2000" b="1" dirty="0" smtClean="0"/>
            <a:t>100%</a:t>
          </a:r>
          <a:endParaRPr lang="en-US" sz="2000" b="1" dirty="0"/>
        </a:p>
      </dgm:t>
    </dgm:pt>
    <dgm:pt modelId="{8F40B95D-1B64-4B54-A1C9-FF8C350CC3CA}" type="parTrans" cxnId="{0E64FA98-A550-456A-94AE-9758D45E35C2}">
      <dgm:prSet/>
      <dgm:spPr/>
      <dgm:t>
        <a:bodyPr/>
        <a:lstStyle/>
        <a:p>
          <a:endParaRPr lang="en-US"/>
        </a:p>
      </dgm:t>
    </dgm:pt>
    <dgm:pt modelId="{AA90BDDC-F90C-4DB8-A28E-5591927013E8}" type="sibTrans" cxnId="{0E64FA98-A550-456A-94AE-9758D45E35C2}">
      <dgm:prSet/>
      <dgm:spPr/>
      <dgm:t>
        <a:bodyPr/>
        <a:lstStyle/>
        <a:p>
          <a:endParaRPr lang="en-US"/>
        </a:p>
      </dgm:t>
    </dgm:pt>
    <dgm:pt modelId="{5CE6994E-7448-4A87-8358-EBE98833E43A}">
      <dgm:prSet phldrT="[Text]"/>
      <dgm:spPr/>
      <dgm:t>
        <a:bodyPr/>
        <a:lstStyle/>
        <a:p>
          <a:r>
            <a:rPr lang="en-US" dirty="0" smtClean="0"/>
            <a:t>Teachers had sat for and passed recruitment test</a:t>
          </a:r>
          <a:endParaRPr lang="en-US" dirty="0"/>
        </a:p>
      </dgm:t>
    </dgm:pt>
    <dgm:pt modelId="{18E63FE2-41E9-42F4-BF7A-35390EA902FB}" type="parTrans" cxnId="{86D454EA-6C8E-427E-AF68-7FB623870A61}">
      <dgm:prSet/>
      <dgm:spPr/>
      <dgm:t>
        <a:bodyPr/>
        <a:lstStyle/>
        <a:p>
          <a:endParaRPr lang="en-US"/>
        </a:p>
      </dgm:t>
    </dgm:pt>
    <dgm:pt modelId="{9080C1E8-34A1-4425-A274-B9AD9D4F7B17}" type="sibTrans" cxnId="{86D454EA-6C8E-427E-AF68-7FB623870A61}">
      <dgm:prSet/>
      <dgm:spPr/>
      <dgm:t>
        <a:bodyPr/>
        <a:lstStyle/>
        <a:p>
          <a:endParaRPr lang="en-US"/>
        </a:p>
      </dgm:t>
    </dgm:pt>
    <dgm:pt modelId="{9DC0C5EB-AC9D-4F59-A29F-52A1D1FB16EE}" type="pres">
      <dgm:prSet presAssocID="{9B9ACCA1-998C-4EAA-9E1E-BCB6EAA5FE3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869EE4-EF5E-4E08-9405-FAB0108C369F}" type="pres">
      <dgm:prSet presAssocID="{171AB777-C8C3-4456-8F16-0E6989D12500}" presName="horFlow" presStyleCnt="0"/>
      <dgm:spPr/>
    </dgm:pt>
    <dgm:pt modelId="{CD0E39E4-567C-4D8B-A7F7-BEE842D7A578}" type="pres">
      <dgm:prSet presAssocID="{171AB777-C8C3-4456-8F16-0E6989D12500}" presName="bigChev" presStyleLbl="node1" presStyleIdx="0" presStyleCnt="6"/>
      <dgm:spPr/>
      <dgm:t>
        <a:bodyPr/>
        <a:lstStyle/>
        <a:p>
          <a:endParaRPr lang="en-US"/>
        </a:p>
      </dgm:t>
    </dgm:pt>
    <dgm:pt modelId="{B340EAE5-2CEA-4AA7-BAE8-F706151D433A}" type="pres">
      <dgm:prSet presAssocID="{BF5023EA-15D4-4DE3-8D67-2E4C0870A83C}" presName="parTrans" presStyleCnt="0"/>
      <dgm:spPr/>
    </dgm:pt>
    <dgm:pt modelId="{308608F3-57FA-4D7C-903E-21009003B36F}" type="pres">
      <dgm:prSet presAssocID="{AB480BBD-BD47-487E-9A2E-199FF663AAD8}" presName="node" presStyleLbl="alignAccFollowNode1" presStyleIdx="0" presStyleCnt="6" custScaleX="449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906F2-AC20-4EF5-9386-EBC954AF34A5}" type="pres">
      <dgm:prSet presAssocID="{171AB777-C8C3-4456-8F16-0E6989D12500}" presName="vSp" presStyleCnt="0"/>
      <dgm:spPr/>
    </dgm:pt>
    <dgm:pt modelId="{B7CC5F47-FC9D-470A-811A-ED7B451FFAE4}" type="pres">
      <dgm:prSet presAssocID="{BA7BFE4F-9C77-4C82-81B8-ADFD48C6776D}" presName="horFlow" presStyleCnt="0"/>
      <dgm:spPr/>
    </dgm:pt>
    <dgm:pt modelId="{362EFEFD-D7D4-4826-BD66-0B1667CC8C11}" type="pres">
      <dgm:prSet presAssocID="{BA7BFE4F-9C77-4C82-81B8-ADFD48C6776D}" presName="bigChev" presStyleLbl="node1" presStyleIdx="1" presStyleCnt="6"/>
      <dgm:spPr/>
      <dgm:t>
        <a:bodyPr/>
        <a:lstStyle/>
        <a:p>
          <a:endParaRPr lang="en-US"/>
        </a:p>
      </dgm:t>
    </dgm:pt>
    <dgm:pt modelId="{7605FD1C-A466-48DB-922A-4FDDFA622332}" type="pres">
      <dgm:prSet presAssocID="{626CF78B-B35F-41D2-B20B-C9D72CC5A00A}" presName="parTrans" presStyleCnt="0"/>
      <dgm:spPr/>
    </dgm:pt>
    <dgm:pt modelId="{B4893374-5BF6-4B03-8933-B176974FD596}" type="pres">
      <dgm:prSet presAssocID="{2D2E2585-BEBA-43F4-B7F7-B2A7D4D46C83}" presName="node" presStyleLbl="alignAccFollowNode1" presStyleIdx="1" presStyleCnt="6" custScaleX="446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E6849-7066-40B5-B433-885D98776D40}" type="pres">
      <dgm:prSet presAssocID="{BA7BFE4F-9C77-4C82-81B8-ADFD48C6776D}" presName="vSp" presStyleCnt="0"/>
      <dgm:spPr/>
    </dgm:pt>
    <dgm:pt modelId="{7F525E7C-E6F4-470D-B8D4-FB418FFD3703}" type="pres">
      <dgm:prSet presAssocID="{348A2C14-AE0B-46FC-9CF0-86C0442D6827}" presName="horFlow" presStyleCnt="0"/>
      <dgm:spPr/>
    </dgm:pt>
    <dgm:pt modelId="{20B12774-3B8D-44A5-A7E4-6CA30EAA5F27}" type="pres">
      <dgm:prSet presAssocID="{348A2C14-AE0B-46FC-9CF0-86C0442D6827}" presName="bigChev" presStyleLbl="node1" presStyleIdx="2" presStyleCnt="6"/>
      <dgm:spPr/>
      <dgm:t>
        <a:bodyPr/>
        <a:lstStyle/>
        <a:p>
          <a:endParaRPr lang="en-US"/>
        </a:p>
      </dgm:t>
    </dgm:pt>
    <dgm:pt modelId="{B8A8A85A-94C3-4BF9-BADE-53C68D562E6D}" type="pres">
      <dgm:prSet presAssocID="{BE04F48A-8269-404A-830C-5A2E4DD6E9E5}" presName="parTrans" presStyleCnt="0"/>
      <dgm:spPr/>
    </dgm:pt>
    <dgm:pt modelId="{C5514854-99BB-4BD8-A41B-ECE98D02BC95}" type="pres">
      <dgm:prSet presAssocID="{07C9A923-F425-43E4-881F-15C975D96594}" presName="node" presStyleLbl="alignAccFollowNode1" presStyleIdx="2" presStyleCnt="6" custScaleX="453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F22BE-E151-4DF6-B8CA-2AB76417E67E}" type="pres">
      <dgm:prSet presAssocID="{348A2C14-AE0B-46FC-9CF0-86C0442D6827}" presName="vSp" presStyleCnt="0"/>
      <dgm:spPr/>
    </dgm:pt>
    <dgm:pt modelId="{AC992A6F-6298-4842-83E7-A080DC7D47F6}" type="pres">
      <dgm:prSet presAssocID="{DB9A3DCC-80DB-4333-8E9A-56F0917A2FF1}" presName="horFlow" presStyleCnt="0"/>
      <dgm:spPr/>
    </dgm:pt>
    <dgm:pt modelId="{B8302086-4F3A-4759-92D3-023A2FAA4AA1}" type="pres">
      <dgm:prSet presAssocID="{DB9A3DCC-80DB-4333-8E9A-56F0917A2FF1}" presName="bigChev" presStyleLbl="node1" presStyleIdx="3" presStyleCnt="6"/>
      <dgm:spPr/>
      <dgm:t>
        <a:bodyPr/>
        <a:lstStyle/>
        <a:p>
          <a:endParaRPr lang="en-US"/>
        </a:p>
      </dgm:t>
    </dgm:pt>
    <dgm:pt modelId="{E4DC1A45-3E1D-4BDE-8AC1-F8BB9ED1E35B}" type="pres">
      <dgm:prSet presAssocID="{C82C0753-AD55-4AC5-8222-B1C9540D3720}" presName="parTrans" presStyleCnt="0"/>
      <dgm:spPr/>
    </dgm:pt>
    <dgm:pt modelId="{162FDDA3-B033-44B1-87F9-05FA8770C205}" type="pres">
      <dgm:prSet presAssocID="{B25A9547-F034-4853-AF3F-B8A8B02B324F}" presName="node" presStyleLbl="alignAccFollowNode1" presStyleIdx="3" presStyleCnt="6" custScaleX="450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55DCE-0DAF-473A-B15E-CD733779F118}" type="pres">
      <dgm:prSet presAssocID="{DB9A3DCC-80DB-4333-8E9A-56F0917A2FF1}" presName="vSp" presStyleCnt="0"/>
      <dgm:spPr/>
    </dgm:pt>
    <dgm:pt modelId="{BFD2BC17-2B18-4A43-B203-EAF225F87231}" type="pres">
      <dgm:prSet presAssocID="{A70DDD52-DA20-4FC6-8340-10ED6C9E7821}" presName="horFlow" presStyleCnt="0"/>
      <dgm:spPr/>
    </dgm:pt>
    <dgm:pt modelId="{42D4F7FD-79A6-41D0-AE0F-49733E015561}" type="pres">
      <dgm:prSet presAssocID="{A70DDD52-DA20-4FC6-8340-10ED6C9E7821}" presName="bigChev" presStyleLbl="node1" presStyleIdx="4" presStyleCnt="6"/>
      <dgm:spPr/>
      <dgm:t>
        <a:bodyPr/>
        <a:lstStyle/>
        <a:p>
          <a:endParaRPr lang="en-US"/>
        </a:p>
      </dgm:t>
    </dgm:pt>
    <dgm:pt modelId="{F0BAB5C7-FB02-4BF7-936E-BE295AC6FD30}" type="pres">
      <dgm:prSet presAssocID="{4A5E489B-1B2F-4ACC-B10F-F2CFF8F7B463}" presName="parTrans" presStyleCnt="0"/>
      <dgm:spPr/>
    </dgm:pt>
    <dgm:pt modelId="{0322EB9E-BB9B-4961-BEDA-053C1924F5C4}" type="pres">
      <dgm:prSet presAssocID="{A4275B7B-AA1B-4EFC-B92E-6C194C408782}" presName="node" presStyleLbl="alignAccFollowNode1" presStyleIdx="4" presStyleCnt="6" custScaleX="454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4887C-8F7F-4131-AF52-E90551770BEE}" type="pres">
      <dgm:prSet presAssocID="{A70DDD52-DA20-4FC6-8340-10ED6C9E7821}" presName="vSp" presStyleCnt="0"/>
      <dgm:spPr/>
    </dgm:pt>
    <dgm:pt modelId="{EF622D60-784D-40CD-8A8F-07A8405B68A6}" type="pres">
      <dgm:prSet presAssocID="{C88993B1-8835-470B-9CA9-3F4772C6B60E}" presName="horFlow" presStyleCnt="0"/>
      <dgm:spPr/>
    </dgm:pt>
    <dgm:pt modelId="{3F8B2B99-0935-4F72-AAFE-8FCDC9C9BC23}" type="pres">
      <dgm:prSet presAssocID="{C88993B1-8835-470B-9CA9-3F4772C6B60E}" presName="bigChev" presStyleLbl="node1" presStyleIdx="5" presStyleCnt="6"/>
      <dgm:spPr/>
      <dgm:t>
        <a:bodyPr/>
        <a:lstStyle/>
        <a:p>
          <a:endParaRPr lang="en-US"/>
        </a:p>
      </dgm:t>
    </dgm:pt>
    <dgm:pt modelId="{802E7B4F-8098-46A4-B7AE-9D29A566C937}" type="pres">
      <dgm:prSet presAssocID="{18E63FE2-41E9-42F4-BF7A-35390EA902FB}" presName="parTrans" presStyleCnt="0"/>
      <dgm:spPr/>
    </dgm:pt>
    <dgm:pt modelId="{E7C70BD6-B8F7-4F5B-99C9-233253402B64}" type="pres">
      <dgm:prSet presAssocID="{5CE6994E-7448-4A87-8358-EBE98833E43A}" presName="node" presStyleLbl="alignAccFollowNode1" presStyleIdx="5" presStyleCnt="6" custScaleX="453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EB4E2B-59E1-495F-BE1D-6CB18CC56CC1}" type="presOf" srcId="{A4275B7B-AA1B-4EFC-B92E-6C194C408782}" destId="{0322EB9E-BB9B-4961-BEDA-053C1924F5C4}" srcOrd="0" destOrd="0" presId="urn:microsoft.com/office/officeart/2005/8/layout/lProcess3"/>
    <dgm:cxn modelId="{3BF0DF77-B2B0-4882-9278-4D3525A645F3}" type="presOf" srcId="{A70DDD52-DA20-4FC6-8340-10ED6C9E7821}" destId="{42D4F7FD-79A6-41D0-AE0F-49733E015561}" srcOrd="0" destOrd="0" presId="urn:microsoft.com/office/officeart/2005/8/layout/lProcess3"/>
    <dgm:cxn modelId="{8042866F-670B-441E-94E9-EB45E4C97F6F}" type="presOf" srcId="{2D2E2585-BEBA-43F4-B7F7-B2A7D4D46C83}" destId="{B4893374-5BF6-4B03-8933-B176974FD596}" srcOrd="0" destOrd="0" presId="urn:microsoft.com/office/officeart/2005/8/layout/lProcess3"/>
    <dgm:cxn modelId="{84591F39-2710-48DC-A933-CDB3AE16B9EA}" srcId="{9B9ACCA1-998C-4EAA-9E1E-BCB6EAA5FE3E}" destId="{171AB777-C8C3-4456-8F16-0E6989D12500}" srcOrd="0" destOrd="0" parTransId="{5857D0A5-73C7-49B5-891A-130644474A51}" sibTransId="{7B7CEF56-2004-47C3-AB70-9429F09F67CD}"/>
    <dgm:cxn modelId="{0E64FA98-A550-456A-94AE-9758D45E35C2}" srcId="{9B9ACCA1-998C-4EAA-9E1E-BCB6EAA5FE3E}" destId="{C88993B1-8835-470B-9CA9-3F4772C6B60E}" srcOrd="5" destOrd="0" parTransId="{8F40B95D-1B64-4B54-A1C9-FF8C350CC3CA}" sibTransId="{AA90BDDC-F90C-4DB8-A28E-5591927013E8}"/>
    <dgm:cxn modelId="{1824B101-10A6-40A9-8FE4-AE6EAD665735}" type="presOf" srcId="{9B9ACCA1-998C-4EAA-9E1E-BCB6EAA5FE3E}" destId="{9DC0C5EB-AC9D-4F59-A29F-52A1D1FB16EE}" srcOrd="0" destOrd="0" presId="urn:microsoft.com/office/officeart/2005/8/layout/lProcess3"/>
    <dgm:cxn modelId="{86393DFD-D64E-441B-9FBD-EB33C564AAB6}" type="presOf" srcId="{5CE6994E-7448-4A87-8358-EBE98833E43A}" destId="{E7C70BD6-B8F7-4F5B-99C9-233253402B64}" srcOrd="0" destOrd="0" presId="urn:microsoft.com/office/officeart/2005/8/layout/lProcess3"/>
    <dgm:cxn modelId="{8C54B2C0-FDF8-46CB-AD94-35EA109BEB06}" type="presOf" srcId="{348A2C14-AE0B-46FC-9CF0-86C0442D6827}" destId="{20B12774-3B8D-44A5-A7E4-6CA30EAA5F27}" srcOrd="0" destOrd="0" presId="urn:microsoft.com/office/officeart/2005/8/layout/lProcess3"/>
    <dgm:cxn modelId="{C5BB2F53-DE9A-4125-840E-08BDC10DC916}" srcId="{9B9ACCA1-998C-4EAA-9E1E-BCB6EAA5FE3E}" destId="{BA7BFE4F-9C77-4C82-81B8-ADFD48C6776D}" srcOrd="1" destOrd="0" parTransId="{944200A2-B15E-44F4-9945-C75CB33AD696}" sibTransId="{04B75BE5-D1AF-417C-A96C-9377BB47E0A2}"/>
    <dgm:cxn modelId="{6A3EE262-2C71-4282-AAD6-5D251FE69859}" type="presOf" srcId="{DB9A3DCC-80DB-4333-8E9A-56F0917A2FF1}" destId="{B8302086-4F3A-4759-92D3-023A2FAA4AA1}" srcOrd="0" destOrd="0" presId="urn:microsoft.com/office/officeart/2005/8/layout/lProcess3"/>
    <dgm:cxn modelId="{CCC6FEC1-021A-49C2-8F1C-61A9B39ACD7A}" type="presOf" srcId="{07C9A923-F425-43E4-881F-15C975D96594}" destId="{C5514854-99BB-4BD8-A41B-ECE98D02BC95}" srcOrd="0" destOrd="0" presId="urn:microsoft.com/office/officeart/2005/8/layout/lProcess3"/>
    <dgm:cxn modelId="{86D454EA-6C8E-427E-AF68-7FB623870A61}" srcId="{C88993B1-8835-470B-9CA9-3F4772C6B60E}" destId="{5CE6994E-7448-4A87-8358-EBE98833E43A}" srcOrd="0" destOrd="0" parTransId="{18E63FE2-41E9-42F4-BF7A-35390EA902FB}" sibTransId="{9080C1E8-34A1-4425-A274-B9AD9D4F7B17}"/>
    <dgm:cxn modelId="{3A8B7E49-4DB5-4CBC-98DC-B3DE398C0991}" srcId="{348A2C14-AE0B-46FC-9CF0-86C0442D6827}" destId="{07C9A923-F425-43E4-881F-15C975D96594}" srcOrd="0" destOrd="0" parTransId="{BE04F48A-8269-404A-830C-5A2E4DD6E9E5}" sibTransId="{0AF28EAA-C6C4-404F-AFFF-31767E266F7F}"/>
    <dgm:cxn modelId="{615F4A6D-39A6-4A5B-8C86-65A6A6243D7A}" srcId="{9B9ACCA1-998C-4EAA-9E1E-BCB6EAA5FE3E}" destId="{348A2C14-AE0B-46FC-9CF0-86C0442D6827}" srcOrd="2" destOrd="0" parTransId="{C214E598-1939-417E-AEE8-765BF2225ECA}" sibTransId="{A23359C1-22CD-4517-9F66-8BC541469CE8}"/>
    <dgm:cxn modelId="{78BF5789-78A2-4118-8E76-D98200F5797B}" srcId="{A70DDD52-DA20-4FC6-8340-10ED6C9E7821}" destId="{A4275B7B-AA1B-4EFC-B92E-6C194C408782}" srcOrd="0" destOrd="0" parTransId="{4A5E489B-1B2F-4ACC-B10F-F2CFF8F7B463}" sibTransId="{EB9E7AFC-5D73-4A24-BD7D-4ACA916BD3C1}"/>
    <dgm:cxn modelId="{8B91988E-C871-49C0-A2DD-6CDDD5CA5655}" type="presOf" srcId="{171AB777-C8C3-4456-8F16-0E6989D12500}" destId="{CD0E39E4-567C-4D8B-A7F7-BEE842D7A578}" srcOrd="0" destOrd="0" presId="urn:microsoft.com/office/officeart/2005/8/layout/lProcess3"/>
    <dgm:cxn modelId="{B75B7D36-8C22-4E53-9806-A8335A5CB229}" srcId="{9B9ACCA1-998C-4EAA-9E1E-BCB6EAA5FE3E}" destId="{DB9A3DCC-80DB-4333-8E9A-56F0917A2FF1}" srcOrd="3" destOrd="0" parTransId="{EEA4F0D1-6B6B-4A03-9772-C632A4FE080F}" sibTransId="{511E4A10-D0C2-437C-8141-8673BAC7D4A7}"/>
    <dgm:cxn modelId="{5F88CA50-247B-4BDD-8CF5-A301612FF943}" type="presOf" srcId="{C88993B1-8835-470B-9CA9-3F4772C6B60E}" destId="{3F8B2B99-0935-4F72-AAFE-8FCDC9C9BC23}" srcOrd="0" destOrd="0" presId="urn:microsoft.com/office/officeart/2005/8/layout/lProcess3"/>
    <dgm:cxn modelId="{99E8E01B-07C3-47C1-92A9-3800967A9891}" srcId="{BA7BFE4F-9C77-4C82-81B8-ADFD48C6776D}" destId="{2D2E2585-BEBA-43F4-B7F7-B2A7D4D46C83}" srcOrd="0" destOrd="0" parTransId="{626CF78B-B35F-41D2-B20B-C9D72CC5A00A}" sibTransId="{97BD4245-04A6-45D4-8E41-6F11793DD4D4}"/>
    <dgm:cxn modelId="{1EE8FFDC-C48C-49EE-8140-872752AB6B0A}" srcId="{9B9ACCA1-998C-4EAA-9E1E-BCB6EAA5FE3E}" destId="{A70DDD52-DA20-4FC6-8340-10ED6C9E7821}" srcOrd="4" destOrd="0" parTransId="{208CD17D-5B36-4BE8-BECB-E64393B26782}" sibTransId="{924A2FD4-7C66-4645-8799-B6E4B69F33DE}"/>
    <dgm:cxn modelId="{46E16737-6A57-4E15-AB06-6204EA9DBE3C}" type="presOf" srcId="{B25A9547-F034-4853-AF3F-B8A8B02B324F}" destId="{162FDDA3-B033-44B1-87F9-05FA8770C205}" srcOrd="0" destOrd="0" presId="urn:microsoft.com/office/officeart/2005/8/layout/lProcess3"/>
    <dgm:cxn modelId="{F16BB9AD-354C-455B-BDB7-8F0DEAF5F318}" srcId="{171AB777-C8C3-4456-8F16-0E6989D12500}" destId="{AB480BBD-BD47-487E-9A2E-199FF663AAD8}" srcOrd="0" destOrd="0" parTransId="{BF5023EA-15D4-4DE3-8D67-2E4C0870A83C}" sibTransId="{7B274ACB-19F3-4493-A915-94FC8CF00C6D}"/>
    <dgm:cxn modelId="{5BF9DA46-A7A1-4471-AC92-0387E070F89D}" type="presOf" srcId="{BA7BFE4F-9C77-4C82-81B8-ADFD48C6776D}" destId="{362EFEFD-D7D4-4826-BD66-0B1667CC8C11}" srcOrd="0" destOrd="0" presId="urn:microsoft.com/office/officeart/2005/8/layout/lProcess3"/>
    <dgm:cxn modelId="{6C7CFF8E-76DA-4341-A0AF-2DEC53EBB08A}" type="presOf" srcId="{AB480BBD-BD47-487E-9A2E-199FF663AAD8}" destId="{308608F3-57FA-4D7C-903E-21009003B36F}" srcOrd="0" destOrd="0" presId="urn:microsoft.com/office/officeart/2005/8/layout/lProcess3"/>
    <dgm:cxn modelId="{A38582F7-CA46-4925-BA94-48BD38D57C95}" srcId="{DB9A3DCC-80DB-4333-8E9A-56F0917A2FF1}" destId="{B25A9547-F034-4853-AF3F-B8A8B02B324F}" srcOrd="0" destOrd="0" parTransId="{C82C0753-AD55-4AC5-8222-B1C9540D3720}" sibTransId="{28FBC71D-D74D-4D7B-B128-FF313A6EE10A}"/>
    <dgm:cxn modelId="{275B4ADB-2B9F-4040-996D-AD25DD9D46E5}" type="presParOf" srcId="{9DC0C5EB-AC9D-4F59-A29F-52A1D1FB16EE}" destId="{93869EE4-EF5E-4E08-9405-FAB0108C369F}" srcOrd="0" destOrd="0" presId="urn:microsoft.com/office/officeart/2005/8/layout/lProcess3"/>
    <dgm:cxn modelId="{B6F4E19F-314B-4639-B371-BE64C4BD2A26}" type="presParOf" srcId="{93869EE4-EF5E-4E08-9405-FAB0108C369F}" destId="{CD0E39E4-567C-4D8B-A7F7-BEE842D7A578}" srcOrd="0" destOrd="0" presId="urn:microsoft.com/office/officeart/2005/8/layout/lProcess3"/>
    <dgm:cxn modelId="{45539220-FD17-442F-8631-C5C07A1AB7F8}" type="presParOf" srcId="{93869EE4-EF5E-4E08-9405-FAB0108C369F}" destId="{B340EAE5-2CEA-4AA7-BAE8-F706151D433A}" srcOrd="1" destOrd="0" presId="urn:microsoft.com/office/officeart/2005/8/layout/lProcess3"/>
    <dgm:cxn modelId="{3A9833C8-C1CB-43CF-84ED-D768F449E299}" type="presParOf" srcId="{93869EE4-EF5E-4E08-9405-FAB0108C369F}" destId="{308608F3-57FA-4D7C-903E-21009003B36F}" srcOrd="2" destOrd="0" presId="urn:microsoft.com/office/officeart/2005/8/layout/lProcess3"/>
    <dgm:cxn modelId="{91C95EFC-D97D-4501-B220-2FF017F85341}" type="presParOf" srcId="{9DC0C5EB-AC9D-4F59-A29F-52A1D1FB16EE}" destId="{AAC906F2-AC20-4EF5-9386-EBC954AF34A5}" srcOrd="1" destOrd="0" presId="urn:microsoft.com/office/officeart/2005/8/layout/lProcess3"/>
    <dgm:cxn modelId="{C21F6EFD-CA1A-4F50-A8EF-B324D1E78148}" type="presParOf" srcId="{9DC0C5EB-AC9D-4F59-A29F-52A1D1FB16EE}" destId="{B7CC5F47-FC9D-470A-811A-ED7B451FFAE4}" srcOrd="2" destOrd="0" presId="urn:microsoft.com/office/officeart/2005/8/layout/lProcess3"/>
    <dgm:cxn modelId="{D6A7B1C1-21A2-43C0-BD63-640B6693C28C}" type="presParOf" srcId="{B7CC5F47-FC9D-470A-811A-ED7B451FFAE4}" destId="{362EFEFD-D7D4-4826-BD66-0B1667CC8C11}" srcOrd="0" destOrd="0" presId="urn:microsoft.com/office/officeart/2005/8/layout/lProcess3"/>
    <dgm:cxn modelId="{E00634FE-96D3-45CD-B80D-FC4236ED0789}" type="presParOf" srcId="{B7CC5F47-FC9D-470A-811A-ED7B451FFAE4}" destId="{7605FD1C-A466-48DB-922A-4FDDFA622332}" srcOrd="1" destOrd="0" presId="urn:microsoft.com/office/officeart/2005/8/layout/lProcess3"/>
    <dgm:cxn modelId="{5FA2405F-4FC1-4AF3-BB0B-19D9F2AC60B1}" type="presParOf" srcId="{B7CC5F47-FC9D-470A-811A-ED7B451FFAE4}" destId="{B4893374-5BF6-4B03-8933-B176974FD596}" srcOrd="2" destOrd="0" presId="urn:microsoft.com/office/officeart/2005/8/layout/lProcess3"/>
    <dgm:cxn modelId="{EF01CD92-F5E9-4426-81B3-175791F10A42}" type="presParOf" srcId="{9DC0C5EB-AC9D-4F59-A29F-52A1D1FB16EE}" destId="{93EE6849-7066-40B5-B433-885D98776D40}" srcOrd="3" destOrd="0" presId="urn:microsoft.com/office/officeart/2005/8/layout/lProcess3"/>
    <dgm:cxn modelId="{87B57390-8CD1-4AAA-8EB3-25FED1A5DB21}" type="presParOf" srcId="{9DC0C5EB-AC9D-4F59-A29F-52A1D1FB16EE}" destId="{7F525E7C-E6F4-470D-B8D4-FB418FFD3703}" srcOrd="4" destOrd="0" presId="urn:microsoft.com/office/officeart/2005/8/layout/lProcess3"/>
    <dgm:cxn modelId="{C197673E-20D5-4E47-B1F0-FF3F5D981C9C}" type="presParOf" srcId="{7F525E7C-E6F4-470D-B8D4-FB418FFD3703}" destId="{20B12774-3B8D-44A5-A7E4-6CA30EAA5F27}" srcOrd="0" destOrd="0" presId="urn:microsoft.com/office/officeart/2005/8/layout/lProcess3"/>
    <dgm:cxn modelId="{09F5C96B-8BE2-4911-84A1-ABED0F64F7C5}" type="presParOf" srcId="{7F525E7C-E6F4-470D-B8D4-FB418FFD3703}" destId="{B8A8A85A-94C3-4BF9-BADE-53C68D562E6D}" srcOrd="1" destOrd="0" presId="urn:microsoft.com/office/officeart/2005/8/layout/lProcess3"/>
    <dgm:cxn modelId="{5F69F495-FD11-4644-80DD-B9FE2658FE0A}" type="presParOf" srcId="{7F525E7C-E6F4-470D-B8D4-FB418FFD3703}" destId="{C5514854-99BB-4BD8-A41B-ECE98D02BC95}" srcOrd="2" destOrd="0" presId="urn:microsoft.com/office/officeart/2005/8/layout/lProcess3"/>
    <dgm:cxn modelId="{F5978206-3B81-4C3A-A51D-F0932FC73962}" type="presParOf" srcId="{9DC0C5EB-AC9D-4F59-A29F-52A1D1FB16EE}" destId="{DE5F22BE-E151-4DF6-B8CA-2AB76417E67E}" srcOrd="5" destOrd="0" presId="urn:microsoft.com/office/officeart/2005/8/layout/lProcess3"/>
    <dgm:cxn modelId="{C660C050-8AA0-42C8-AB61-BEFFB1B211F8}" type="presParOf" srcId="{9DC0C5EB-AC9D-4F59-A29F-52A1D1FB16EE}" destId="{AC992A6F-6298-4842-83E7-A080DC7D47F6}" srcOrd="6" destOrd="0" presId="urn:microsoft.com/office/officeart/2005/8/layout/lProcess3"/>
    <dgm:cxn modelId="{F28F9CA7-CB36-44EC-9FE9-906BB111AF3D}" type="presParOf" srcId="{AC992A6F-6298-4842-83E7-A080DC7D47F6}" destId="{B8302086-4F3A-4759-92D3-023A2FAA4AA1}" srcOrd="0" destOrd="0" presId="urn:microsoft.com/office/officeart/2005/8/layout/lProcess3"/>
    <dgm:cxn modelId="{97B2A409-6385-4F08-8A96-F0D45A77D3B0}" type="presParOf" srcId="{AC992A6F-6298-4842-83E7-A080DC7D47F6}" destId="{E4DC1A45-3E1D-4BDE-8AC1-F8BB9ED1E35B}" srcOrd="1" destOrd="0" presId="urn:microsoft.com/office/officeart/2005/8/layout/lProcess3"/>
    <dgm:cxn modelId="{10A41E29-68DC-4DFC-A4A4-32A7F5AEE1CA}" type="presParOf" srcId="{AC992A6F-6298-4842-83E7-A080DC7D47F6}" destId="{162FDDA3-B033-44B1-87F9-05FA8770C205}" srcOrd="2" destOrd="0" presId="urn:microsoft.com/office/officeart/2005/8/layout/lProcess3"/>
    <dgm:cxn modelId="{0DBB84F6-7FE7-4DF0-9BE1-7AE41E0AAB3D}" type="presParOf" srcId="{9DC0C5EB-AC9D-4F59-A29F-52A1D1FB16EE}" destId="{07355DCE-0DAF-473A-B15E-CD733779F118}" srcOrd="7" destOrd="0" presId="urn:microsoft.com/office/officeart/2005/8/layout/lProcess3"/>
    <dgm:cxn modelId="{318381B3-FE5E-4757-B062-94F6C9639602}" type="presParOf" srcId="{9DC0C5EB-AC9D-4F59-A29F-52A1D1FB16EE}" destId="{BFD2BC17-2B18-4A43-B203-EAF225F87231}" srcOrd="8" destOrd="0" presId="urn:microsoft.com/office/officeart/2005/8/layout/lProcess3"/>
    <dgm:cxn modelId="{37619AC3-CDD2-4084-B452-C4DE188FC71D}" type="presParOf" srcId="{BFD2BC17-2B18-4A43-B203-EAF225F87231}" destId="{42D4F7FD-79A6-41D0-AE0F-49733E015561}" srcOrd="0" destOrd="0" presId="urn:microsoft.com/office/officeart/2005/8/layout/lProcess3"/>
    <dgm:cxn modelId="{B0EC9D53-1E06-42CF-97DC-DE087F11352B}" type="presParOf" srcId="{BFD2BC17-2B18-4A43-B203-EAF225F87231}" destId="{F0BAB5C7-FB02-4BF7-936E-BE295AC6FD30}" srcOrd="1" destOrd="0" presId="urn:microsoft.com/office/officeart/2005/8/layout/lProcess3"/>
    <dgm:cxn modelId="{756F2C2A-7FC5-43FC-9ECF-3580B54C9413}" type="presParOf" srcId="{BFD2BC17-2B18-4A43-B203-EAF225F87231}" destId="{0322EB9E-BB9B-4961-BEDA-053C1924F5C4}" srcOrd="2" destOrd="0" presId="urn:microsoft.com/office/officeart/2005/8/layout/lProcess3"/>
    <dgm:cxn modelId="{2DC889B6-ACC4-4E1A-A453-3359782CDFB8}" type="presParOf" srcId="{9DC0C5EB-AC9D-4F59-A29F-52A1D1FB16EE}" destId="{B1C4887C-8F7F-4131-AF52-E90551770BEE}" srcOrd="9" destOrd="0" presId="urn:microsoft.com/office/officeart/2005/8/layout/lProcess3"/>
    <dgm:cxn modelId="{6CAC5440-36EE-4BED-9332-EE1D6B0711F9}" type="presParOf" srcId="{9DC0C5EB-AC9D-4F59-A29F-52A1D1FB16EE}" destId="{EF622D60-784D-40CD-8A8F-07A8405B68A6}" srcOrd="10" destOrd="0" presId="urn:microsoft.com/office/officeart/2005/8/layout/lProcess3"/>
    <dgm:cxn modelId="{5D4202C6-AA0F-4A4D-90F1-27B9099E9668}" type="presParOf" srcId="{EF622D60-784D-40CD-8A8F-07A8405B68A6}" destId="{3F8B2B99-0935-4F72-AAFE-8FCDC9C9BC23}" srcOrd="0" destOrd="0" presId="urn:microsoft.com/office/officeart/2005/8/layout/lProcess3"/>
    <dgm:cxn modelId="{427530BB-77B2-4ED1-A3ED-1AFB471C19EC}" type="presParOf" srcId="{EF622D60-784D-40CD-8A8F-07A8405B68A6}" destId="{802E7B4F-8098-46A4-B7AE-9D29A566C937}" srcOrd="1" destOrd="0" presId="urn:microsoft.com/office/officeart/2005/8/layout/lProcess3"/>
    <dgm:cxn modelId="{FA35C85E-D656-4F4A-B951-DFC4D75E0321}" type="presParOf" srcId="{EF622D60-784D-40CD-8A8F-07A8405B68A6}" destId="{E7C70BD6-B8F7-4F5B-99C9-233253402B6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DAF9D1-BD61-4B62-AC20-770884B143CA}" type="doc">
      <dgm:prSet loTypeId="urn:microsoft.com/office/officeart/2005/8/layout/vList6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95CCD16-226A-4935-9A0C-E19A226E1EFD}">
      <dgm:prSet phldrT="[Text]" custT="1"/>
      <dgm:spPr/>
      <dgm:t>
        <a:bodyPr/>
        <a:lstStyle/>
        <a:p>
          <a:r>
            <a:rPr lang="en-US" sz="2800" dirty="0" smtClean="0"/>
            <a:t>82%</a:t>
          </a:r>
          <a:endParaRPr lang="en-US" sz="2800" dirty="0"/>
        </a:p>
      </dgm:t>
    </dgm:pt>
    <dgm:pt modelId="{AE4C1922-1B5B-452B-A607-A0959D9B41F8}" type="parTrans" cxnId="{DE54755B-BBF2-4D4F-B474-098E9C0FD3B9}">
      <dgm:prSet/>
      <dgm:spPr/>
      <dgm:t>
        <a:bodyPr/>
        <a:lstStyle/>
        <a:p>
          <a:endParaRPr lang="en-US"/>
        </a:p>
      </dgm:t>
    </dgm:pt>
    <dgm:pt modelId="{D5437F12-171A-4E3D-9084-61F265AAFAB0}" type="sibTrans" cxnId="{DE54755B-BBF2-4D4F-B474-098E9C0FD3B9}">
      <dgm:prSet/>
      <dgm:spPr/>
      <dgm:t>
        <a:bodyPr/>
        <a:lstStyle/>
        <a:p>
          <a:endParaRPr lang="en-US"/>
        </a:p>
      </dgm:t>
    </dgm:pt>
    <dgm:pt modelId="{4A7600C3-8A84-46CF-9849-2F2533FA584C}">
      <dgm:prSet phldrT="[Text]" custT="1"/>
      <dgm:spPr/>
      <dgm:t>
        <a:bodyPr anchor="ctr"/>
        <a:lstStyle/>
        <a:p>
          <a:r>
            <a:rPr lang="en-US" sz="2800" dirty="0" smtClean="0">
              <a:solidFill>
                <a:srgbClr val="00B050"/>
              </a:solidFill>
            </a:rPr>
            <a:t>Teachers</a:t>
          </a:r>
          <a:r>
            <a:rPr lang="en-US" sz="2800" baseline="0" dirty="0" smtClean="0">
              <a:solidFill>
                <a:srgbClr val="00B050"/>
              </a:solidFill>
            </a:rPr>
            <a:t> did not receive basic training</a:t>
          </a:r>
          <a:endParaRPr lang="en-US" sz="2800" dirty="0">
            <a:solidFill>
              <a:srgbClr val="00B050"/>
            </a:solidFill>
          </a:endParaRPr>
        </a:p>
      </dgm:t>
    </dgm:pt>
    <dgm:pt modelId="{CD58FFC1-48D5-4D5D-9079-0196C4CAFB82}" type="parTrans" cxnId="{628518AE-1129-4CD8-9077-43E0BB04EBCC}">
      <dgm:prSet/>
      <dgm:spPr/>
      <dgm:t>
        <a:bodyPr/>
        <a:lstStyle/>
        <a:p>
          <a:endParaRPr lang="en-US"/>
        </a:p>
      </dgm:t>
    </dgm:pt>
    <dgm:pt modelId="{6D95D2EC-2063-4ECE-A4B7-1806057B4168}" type="sibTrans" cxnId="{628518AE-1129-4CD8-9077-43E0BB04EBCC}">
      <dgm:prSet/>
      <dgm:spPr/>
      <dgm:t>
        <a:bodyPr/>
        <a:lstStyle/>
        <a:p>
          <a:endParaRPr lang="en-US"/>
        </a:p>
      </dgm:t>
    </dgm:pt>
    <dgm:pt modelId="{B5716F35-927B-4932-8943-35D4032F4DEB}">
      <dgm:prSet phldrT="[Text]" custT="1"/>
      <dgm:spPr/>
      <dgm:t>
        <a:bodyPr/>
        <a:lstStyle/>
        <a:p>
          <a:r>
            <a:rPr lang="en-US" sz="2800" dirty="0" smtClean="0"/>
            <a:t>9%</a:t>
          </a:r>
          <a:endParaRPr lang="en-US" sz="2800" dirty="0"/>
        </a:p>
      </dgm:t>
    </dgm:pt>
    <dgm:pt modelId="{7239D161-BB00-4C08-A0CB-4DC54A740F5F}" type="parTrans" cxnId="{296C1562-BBD8-4C05-85F0-60CA9D8D11BF}">
      <dgm:prSet/>
      <dgm:spPr/>
      <dgm:t>
        <a:bodyPr/>
        <a:lstStyle/>
        <a:p>
          <a:endParaRPr lang="en-US"/>
        </a:p>
      </dgm:t>
    </dgm:pt>
    <dgm:pt modelId="{F2E03A3F-B0F7-4E0E-836D-41D445EA6B02}" type="sibTrans" cxnId="{296C1562-BBD8-4C05-85F0-60CA9D8D11BF}">
      <dgm:prSet/>
      <dgm:spPr/>
      <dgm:t>
        <a:bodyPr/>
        <a:lstStyle/>
        <a:p>
          <a:endParaRPr lang="en-US"/>
        </a:p>
      </dgm:t>
    </dgm:pt>
    <dgm:pt modelId="{70AC117C-BF94-4347-A2EA-F1FE9EB72DAA}">
      <dgm:prSet phldrT="[Text]" custT="1"/>
      <dgm:spPr/>
      <dgm:t>
        <a:bodyPr anchor="ctr"/>
        <a:lstStyle/>
        <a:p>
          <a:r>
            <a:rPr lang="en-US" sz="2800" dirty="0" smtClean="0">
              <a:solidFill>
                <a:srgbClr val="00B050"/>
              </a:solidFill>
            </a:rPr>
            <a:t>Did not receive orientation</a:t>
          </a:r>
          <a:endParaRPr lang="en-US" sz="2800" dirty="0">
            <a:solidFill>
              <a:srgbClr val="00B050"/>
            </a:solidFill>
          </a:endParaRPr>
        </a:p>
      </dgm:t>
    </dgm:pt>
    <dgm:pt modelId="{5C248C47-1655-4F4A-84AE-4F0F62EFD6D9}" type="parTrans" cxnId="{7E7CDD27-2EAB-4008-9954-DF3EAFB5E33D}">
      <dgm:prSet/>
      <dgm:spPr/>
      <dgm:t>
        <a:bodyPr/>
        <a:lstStyle/>
        <a:p>
          <a:endParaRPr lang="en-US"/>
        </a:p>
      </dgm:t>
    </dgm:pt>
    <dgm:pt modelId="{248040A7-BFAF-4DA2-980C-C7217E14CE57}" type="sibTrans" cxnId="{7E7CDD27-2EAB-4008-9954-DF3EAFB5E33D}">
      <dgm:prSet/>
      <dgm:spPr/>
      <dgm:t>
        <a:bodyPr/>
        <a:lstStyle/>
        <a:p>
          <a:endParaRPr lang="en-US"/>
        </a:p>
      </dgm:t>
    </dgm:pt>
    <dgm:pt modelId="{E09B6A91-D29A-4601-80C3-1E83FB818070}" type="pres">
      <dgm:prSet presAssocID="{A2DAF9D1-BD61-4B62-AC20-770884B143C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F16BBE-A2C8-4D3D-8A82-C2942F8D488E}" type="pres">
      <dgm:prSet presAssocID="{A95CCD16-226A-4935-9A0C-E19A226E1EFD}" presName="linNode" presStyleCnt="0"/>
      <dgm:spPr/>
    </dgm:pt>
    <dgm:pt modelId="{68DFAFA5-5556-440D-B0C6-81A5661405F1}" type="pres">
      <dgm:prSet presAssocID="{A95CCD16-226A-4935-9A0C-E19A226E1EFD}" presName="parentShp" presStyleLbl="node1" presStyleIdx="0" presStyleCnt="2" custScaleY="84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5C07B-F9B4-4EA7-B61D-9636276030B6}" type="pres">
      <dgm:prSet presAssocID="{A95CCD16-226A-4935-9A0C-E19A226E1EFD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3F749-C97C-46EE-99D5-8E66A7A323E1}" type="pres">
      <dgm:prSet presAssocID="{D5437F12-171A-4E3D-9084-61F265AAFAB0}" presName="spacing" presStyleCnt="0"/>
      <dgm:spPr/>
    </dgm:pt>
    <dgm:pt modelId="{175A983E-38B7-45B7-A577-8248BE134EF7}" type="pres">
      <dgm:prSet presAssocID="{B5716F35-927B-4932-8943-35D4032F4DEB}" presName="linNode" presStyleCnt="0"/>
      <dgm:spPr/>
    </dgm:pt>
    <dgm:pt modelId="{9D3327E0-0F21-41EE-A2F4-A72D3C2E9692}" type="pres">
      <dgm:prSet presAssocID="{B5716F35-927B-4932-8943-35D4032F4DEB}" presName="parentShp" presStyleLbl="node1" presStyleIdx="1" presStyleCnt="2" custScaleY="84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AF099-BD87-48C1-BAC1-78FEF7F262A0}" type="pres">
      <dgm:prSet presAssocID="{B5716F35-927B-4932-8943-35D4032F4DEB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8518AE-1129-4CD8-9077-43E0BB04EBCC}" srcId="{A95CCD16-226A-4935-9A0C-E19A226E1EFD}" destId="{4A7600C3-8A84-46CF-9849-2F2533FA584C}" srcOrd="0" destOrd="0" parTransId="{CD58FFC1-48D5-4D5D-9079-0196C4CAFB82}" sibTransId="{6D95D2EC-2063-4ECE-A4B7-1806057B4168}"/>
    <dgm:cxn modelId="{38CB3E42-5143-4739-9381-99F78FED9BBB}" type="presOf" srcId="{A2DAF9D1-BD61-4B62-AC20-770884B143CA}" destId="{E09B6A91-D29A-4601-80C3-1E83FB818070}" srcOrd="0" destOrd="0" presId="urn:microsoft.com/office/officeart/2005/8/layout/vList6"/>
    <dgm:cxn modelId="{F8CF9453-03BF-476C-88EE-D2A47F6659CE}" type="presOf" srcId="{70AC117C-BF94-4347-A2EA-F1FE9EB72DAA}" destId="{941AF099-BD87-48C1-BAC1-78FEF7F262A0}" srcOrd="0" destOrd="0" presId="urn:microsoft.com/office/officeart/2005/8/layout/vList6"/>
    <dgm:cxn modelId="{DE54755B-BBF2-4D4F-B474-098E9C0FD3B9}" srcId="{A2DAF9D1-BD61-4B62-AC20-770884B143CA}" destId="{A95CCD16-226A-4935-9A0C-E19A226E1EFD}" srcOrd="0" destOrd="0" parTransId="{AE4C1922-1B5B-452B-A607-A0959D9B41F8}" sibTransId="{D5437F12-171A-4E3D-9084-61F265AAFAB0}"/>
    <dgm:cxn modelId="{47158BAD-EC80-42DE-85E7-AF9C161C7431}" type="presOf" srcId="{A95CCD16-226A-4935-9A0C-E19A226E1EFD}" destId="{68DFAFA5-5556-440D-B0C6-81A5661405F1}" srcOrd="0" destOrd="0" presId="urn:microsoft.com/office/officeart/2005/8/layout/vList6"/>
    <dgm:cxn modelId="{7E7CDD27-2EAB-4008-9954-DF3EAFB5E33D}" srcId="{B5716F35-927B-4932-8943-35D4032F4DEB}" destId="{70AC117C-BF94-4347-A2EA-F1FE9EB72DAA}" srcOrd="0" destOrd="0" parTransId="{5C248C47-1655-4F4A-84AE-4F0F62EFD6D9}" sibTransId="{248040A7-BFAF-4DA2-980C-C7217E14CE57}"/>
    <dgm:cxn modelId="{296C1562-BBD8-4C05-85F0-60CA9D8D11BF}" srcId="{A2DAF9D1-BD61-4B62-AC20-770884B143CA}" destId="{B5716F35-927B-4932-8943-35D4032F4DEB}" srcOrd="1" destOrd="0" parTransId="{7239D161-BB00-4C08-A0CB-4DC54A740F5F}" sibTransId="{F2E03A3F-B0F7-4E0E-836D-41D445EA6B02}"/>
    <dgm:cxn modelId="{8EA6082F-B31D-4377-8B3D-FCB7E0ADCBBD}" type="presOf" srcId="{4A7600C3-8A84-46CF-9849-2F2533FA584C}" destId="{9455C07B-F9B4-4EA7-B61D-9636276030B6}" srcOrd="0" destOrd="0" presId="urn:microsoft.com/office/officeart/2005/8/layout/vList6"/>
    <dgm:cxn modelId="{33395150-1694-49F6-81B8-5A1455BFD265}" type="presOf" srcId="{B5716F35-927B-4932-8943-35D4032F4DEB}" destId="{9D3327E0-0F21-41EE-A2F4-A72D3C2E9692}" srcOrd="0" destOrd="0" presId="urn:microsoft.com/office/officeart/2005/8/layout/vList6"/>
    <dgm:cxn modelId="{B277A7B2-38E3-4269-9DBE-7D0FCC60C885}" type="presParOf" srcId="{E09B6A91-D29A-4601-80C3-1E83FB818070}" destId="{C6F16BBE-A2C8-4D3D-8A82-C2942F8D488E}" srcOrd="0" destOrd="0" presId="urn:microsoft.com/office/officeart/2005/8/layout/vList6"/>
    <dgm:cxn modelId="{5DEE7E84-3FE3-4E37-87E9-45A399D8D297}" type="presParOf" srcId="{C6F16BBE-A2C8-4D3D-8A82-C2942F8D488E}" destId="{68DFAFA5-5556-440D-B0C6-81A5661405F1}" srcOrd="0" destOrd="0" presId="urn:microsoft.com/office/officeart/2005/8/layout/vList6"/>
    <dgm:cxn modelId="{6E4B545C-B1B0-42A9-82B5-CF4D13B3D9D7}" type="presParOf" srcId="{C6F16BBE-A2C8-4D3D-8A82-C2942F8D488E}" destId="{9455C07B-F9B4-4EA7-B61D-9636276030B6}" srcOrd="1" destOrd="0" presId="urn:microsoft.com/office/officeart/2005/8/layout/vList6"/>
    <dgm:cxn modelId="{3F93ADF6-54EE-4602-A55B-5118E9F51DDE}" type="presParOf" srcId="{E09B6A91-D29A-4601-80C3-1E83FB818070}" destId="{2143F749-C97C-46EE-99D5-8E66A7A323E1}" srcOrd="1" destOrd="0" presId="urn:microsoft.com/office/officeart/2005/8/layout/vList6"/>
    <dgm:cxn modelId="{09345665-EA36-45B8-89C9-3298C84344B5}" type="presParOf" srcId="{E09B6A91-D29A-4601-80C3-1E83FB818070}" destId="{175A983E-38B7-45B7-A577-8248BE134EF7}" srcOrd="2" destOrd="0" presId="urn:microsoft.com/office/officeart/2005/8/layout/vList6"/>
    <dgm:cxn modelId="{7DA56BF5-B6C2-4E7F-A03C-6DCD040A6F31}" type="presParOf" srcId="{175A983E-38B7-45B7-A577-8248BE134EF7}" destId="{9D3327E0-0F21-41EE-A2F4-A72D3C2E9692}" srcOrd="0" destOrd="0" presId="urn:microsoft.com/office/officeart/2005/8/layout/vList6"/>
    <dgm:cxn modelId="{1B4EEE64-1EA4-4910-83D1-D25A11FF40E6}" type="presParOf" srcId="{175A983E-38B7-45B7-A577-8248BE134EF7}" destId="{941AF099-BD87-48C1-BAC1-78FEF7F262A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9EFF2B-426A-4223-ACBB-4BF8843645CF}" type="doc">
      <dgm:prSet loTypeId="urn:microsoft.com/office/officeart/2008/layout/SquareAccent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970083-C664-4E0B-8E9A-2F33906D53BB}">
      <dgm:prSet phldrT="[Text]"/>
      <dgm:spPr/>
      <dgm:t>
        <a:bodyPr/>
        <a:lstStyle/>
        <a:p>
          <a:endParaRPr lang="en-US" dirty="0"/>
        </a:p>
      </dgm:t>
    </dgm:pt>
    <dgm:pt modelId="{336A43B3-D558-4C1E-8C87-D6DA92E1B112}" type="parTrans" cxnId="{B6460935-6B3D-4E46-9A48-459B2E85C912}">
      <dgm:prSet/>
      <dgm:spPr/>
      <dgm:t>
        <a:bodyPr/>
        <a:lstStyle/>
        <a:p>
          <a:endParaRPr lang="en-US"/>
        </a:p>
      </dgm:t>
    </dgm:pt>
    <dgm:pt modelId="{46673B39-86A3-4F9D-B721-34C4B53270AE}" type="sibTrans" cxnId="{B6460935-6B3D-4E46-9A48-459B2E85C912}">
      <dgm:prSet/>
      <dgm:spPr/>
      <dgm:t>
        <a:bodyPr/>
        <a:lstStyle/>
        <a:p>
          <a:endParaRPr lang="en-US"/>
        </a:p>
      </dgm:t>
    </dgm:pt>
    <dgm:pt modelId="{FA2CCDC5-9C21-4A1D-89BA-5BB8C88CB493}">
      <dgm:prSet phldrT="[Text]"/>
      <dgm:spPr/>
      <dgm:t>
        <a:bodyPr/>
        <a:lstStyle/>
        <a:p>
          <a:r>
            <a:rPr lang="en-US" dirty="0" smtClean="0"/>
            <a:t>New school 16%</a:t>
          </a:r>
          <a:endParaRPr lang="en-US" dirty="0"/>
        </a:p>
      </dgm:t>
    </dgm:pt>
    <dgm:pt modelId="{6E0760D8-6494-4130-BC2F-EBDF4F30D9BD}" type="parTrans" cxnId="{D14DDDE4-50A5-4A88-98F2-F4D609082D5D}">
      <dgm:prSet/>
      <dgm:spPr/>
      <dgm:t>
        <a:bodyPr/>
        <a:lstStyle/>
        <a:p>
          <a:endParaRPr lang="en-US"/>
        </a:p>
      </dgm:t>
    </dgm:pt>
    <dgm:pt modelId="{111EDFC5-C9A9-4DA5-8580-D7FBB9EFC3A9}" type="sibTrans" cxnId="{D14DDDE4-50A5-4A88-98F2-F4D609082D5D}">
      <dgm:prSet/>
      <dgm:spPr/>
      <dgm:t>
        <a:bodyPr/>
        <a:lstStyle/>
        <a:p>
          <a:endParaRPr lang="en-US"/>
        </a:p>
      </dgm:t>
    </dgm:pt>
    <dgm:pt modelId="{FA4F22CA-513F-4FA5-A0AE-1C869A0883CB}">
      <dgm:prSet phldrT="[Text]"/>
      <dgm:spPr/>
      <dgm:t>
        <a:bodyPr/>
        <a:lstStyle/>
        <a:p>
          <a:r>
            <a:rPr lang="en-US" dirty="0" smtClean="0"/>
            <a:t>Area &lt;318 ft</a:t>
          </a:r>
          <a:r>
            <a:rPr lang="en-US" baseline="30000" dirty="0" smtClean="0"/>
            <a:t>2 </a:t>
          </a:r>
          <a:r>
            <a:rPr lang="en-US" baseline="0" dirty="0" smtClean="0"/>
            <a:t>2%</a:t>
          </a:r>
          <a:endParaRPr lang="en-US" baseline="0" dirty="0"/>
        </a:p>
      </dgm:t>
    </dgm:pt>
    <dgm:pt modelId="{B656D75F-4B65-48AC-8C61-1C14BBE700F7}" type="parTrans" cxnId="{75F45CF3-35F7-4A9B-A3BF-0F40D51FDEB7}">
      <dgm:prSet/>
      <dgm:spPr/>
      <dgm:t>
        <a:bodyPr/>
        <a:lstStyle/>
        <a:p>
          <a:endParaRPr lang="en-US"/>
        </a:p>
      </dgm:t>
    </dgm:pt>
    <dgm:pt modelId="{BCF19554-B66F-46E1-87D9-9580A0C051B3}" type="sibTrans" cxnId="{75F45CF3-35F7-4A9B-A3BF-0F40D51FDEB7}">
      <dgm:prSet/>
      <dgm:spPr/>
      <dgm:t>
        <a:bodyPr/>
        <a:lstStyle/>
        <a:p>
          <a:endParaRPr lang="en-US"/>
        </a:p>
      </dgm:t>
    </dgm:pt>
    <dgm:pt modelId="{D97E66EE-587C-4397-9A0F-58DA03A88609}">
      <dgm:prSet phldrT="[Text]"/>
      <dgm:spPr/>
      <dgm:t>
        <a:bodyPr/>
        <a:lstStyle/>
        <a:p>
          <a:r>
            <a:rPr lang="en-US" dirty="0" smtClean="0"/>
            <a:t>Windows # &lt;5 16%</a:t>
          </a:r>
          <a:endParaRPr lang="en-US" dirty="0"/>
        </a:p>
      </dgm:t>
    </dgm:pt>
    <dgm:pt modelId="{1587EC40-2CFA-4702-806E-452ECEABE0C9}" type="parTrans" cxnId="{80DE7131-BEBC-44E7-96C9-0B6272137647}">
      <dgm:prSet/>
      <dgm:spPr/>
      <dgm:t>
        <a:bodyPr/>
        <a:lstStyle/>
        <a:p>
          <a:endParaRPr lang="en-US"/>
        </a:p>
      </dgm:t>
    </dgm:pt>
    <dgm:pt modelId="{9FE6A9E1-11EE-495F-A1E6-6A8CEBF8BDA0}" type="sibTrans" cxnId="{80DE7131-BEBC-44E7-96C9-0B6272137647}">
      <dgm:prSet/>
      <dgm:spPr/>
      <dgm:t>
        <a:bodyPr/>
        <a:lstStyle/>
        <a:p>
          <a:endParaRPr lang="en-US"/>
        </a:p>
      </dgm:t>
    </dgm:pt>
    <dgm:pt modelId="{07701190-7D54-4D86-8742-B93CDD192CA1}">
      <dgm:prSet phldrT="[Text]"/>
      <dgm:spPr/>
      <dgm:t>
        <a:bodyPr/>
        <a:lstStyle/>
        <a:p>
          <a:r>
            <a:rPr lang="en-US" dirty="0" smtClean="0"/>
            <a:t>Low light 7%</a:t>
          </a:r>
          <a:endParaRPr lang="en-US" dirty="0"/>
        </a:p>
      </dgm:t>
    </dgm:pt>
    <dgm:pt modelId="{D78BB365-0FF3-4856-AB77-32E34FFEAC9C}" type="parTrans" cxnId="{1A7EBB8C-A377-4AEF-9CA2-55FACDBEA21D}">
      <dgm:prSet/>
      <dgm:spPr/>
      <dgm:t>
        <a:bodyPr/>
        <a:lstStyle/>
        <a:p>
          <a:endParaRPr lang="en-US"/>
        </a:p>
      </dgm:t>
    </dgm:pt>
    <dgm:pt modelId="{BD743E2E-A541-4834-86BB-EEEA25A31ACA}" type="sibTrans" cxnId="{1A7EBB8C-A377-4AEF-9CA2-55FACDBEA21D}">
      <dgm:prSet/>
      <dgm:spPr/>
      <dgm:t>
        <a:bodyPr/>
        <a:lstStyle/>
        <a:p>
          <a:endParaRPr lang="en-US"/>
        </a:p>
      </dgm:t>
    </dgm:pt>
    <dgm:pt modelId="{F47BFBC1-77E2-4557-9A16-F766E4249044}">
      <dgm:prSet phldrT="[Text]"/>
      <dgm:spPr/>
      <dgm:t>
        <a:bodyPr/>
        <a:lstStyle/>
        <a:p>
          <a:r>
            <a:rPr lang="en-US" dirty="0" smtClean="0"/>
            <a:t>Insufficient light 7%</a:t>
          </a:r>
          <a:endParaRPr lang="en-US" dirty="0"/>
        </a:p>
      </dgm:t>
    </dgm:pt>
    <dgm:pt modelId="{63CA0198-16E0-4D59-A207-5593DF86217F}" type="parTrans" cxnId="{BAF93F1F-C700-4556-AC60-1667C6F710C2}">
      <dgm:prSet/>
      <dgm:spPr/>
      <dgm:t>
        <a:bodyPr/>
        <a:lstStyle/>
        <a:p>
          <a:endParaRPr lang="en-US"/>
        </a:p>
      </dgm:t>
    </dgm:pt>
    <dgm:pt modelId="{881A87E0-452A-4AAE-898C-68020BACE660}" type="sibTrans" cxnId="{BAF93F1F-C700-4556-AC60-1667C6F710C2}">
      <dgm:prSet/>
      <dgm:spPr/>
      <dgm:t>
        <a:bodyPr/>
        <a:lstStyle/>
        <a:p>
          <a:endParaRPr lang="en-US"/>
        </a:p>
      </dgm:t>
    </dgm:pt>
    <dgm:pt modelId="{7EDB524B-DABD-4DE0-8F1A-9D434180D28E}">
      <dgm:prSet phldrT="[Text]"/>
      <dgm:spPr/>
      <dgm:t>
        <a:bodyPr/>
        <a:lstStyle/>
        <a:p>
          <a:r>
            <a:rPr lang="en-US" dirty="0" smtClean="0"/>
            <a:t>Ceiling 89%</a:t>
          </a:r>
          <a:endParaRPr lang="en-US" dirty="0"/>
        </a:p>
      </dgm:t>
    </dgm:pt>
    <dgm:pt modelId="{2FB1BAED-0245-41D5-9DE9-9525B5436D95}" type="parTrans" cxnId="{0AA154E9-501E-46C2-99C0-C2435B544482}">
      <dgm:prSet/>
      <dgm:spPr/>
      <dgm:t>
        <a:bodyPr/>
        <a:lstStyle/>
        <a:p>
          <a:endParaRPr lang="en-US"/>
        </a:p>
      </dgm:t>
    </dgm:pt>
    <dgm:pt modelId="{46E31A79-0D89-404F-8CA3-4B285BC77211}" type="sibTrans" cxnId="{0AA154E9-501E-46C2-99C0-C2435B544482}">
      <dgm:prSet/>
      <dgm:spPr/>
      <dgm:t>
        <a:bodyPr/>
        <a:lstStyle/>
        <a:p>
          <a:endParaRPr lang="en-US"/>
        </a:p>
      </dgm:t>
    </dgm:pt>
    <dgm:pt modelId="{E84588AA-40C7-4417-A9ED-C7A2D6514478}">
      <dgm:prSet phldrT="[Text]"/>
      <dgm:spPr/>
      <dgm:t>
        <a:bodyPr/>
        <a:lstStyle/>
        <a:p>
          <a:endParaRPr lang="en-US" dirty="0"/>
        </a:p>
      </dgm:t>
    </dgm:pt>
    <dgm:pt modelId="{C0E6A417-B499-4A84-84BF-E09555C155F4}" type="parTrans" cxnId="{6B600CC8-ABFE-4056-A5E5-0511808213AE}">
      <dgm:prSet/>
      <dgm:spPr/>
      <dgm:t>
        <a:bodyPr/>
        <a:lstStyle/>
        <a:p>
          <a:endParaRPr lang="en-US"/>
        </a:p>
      </dgm:t>
    </dgm:pt>
    <dgm:pt modelId="{B8229D1C-4735-400A-BF75-6E3D73824308}" type="sibTrans" cxnId="{6B600CC8-ABFE-4056-A5E5-0511808213AE}">
      <dgm:prSet/>
      <dgm:spPr/>
      <dgm:t>
        <a:bodyPr/>
        <a:lstStyle/>
        <a:p>
          <a:endParaRPr lang="en-US"/>
        </a:p>
      </dgm:t>
    </dgm:pt>
    <dgm:pt modelId="{D6AB6E49-4CC1-4768-B260-17319D9B9A0D}">
      <dgm:prSet phldrT="[Text]"/>
      <dgm:spPr/>
      <dgm:t>
        <a:bodyPr/>
        <a:lstStyle/>
        <a:p>
          <a:r>
            <a:rPr lang="en-US" dirty="0" smtClean="0"/>
            <a:t>Partial ceiling 16%</a:t>
          </a:r>
          <a:endParaRPr lang="en-US" dirty="0"/>
        </a:p>
      </dgm:t>
    </dgm:pt>
    <dgm:pt modelId="{846CA200-5BBA-4522-934A-E17995DC8B7C}" type="parTrans" cxnId="{72551182-BE56-443F-B0DB-3D343F5530B7}">
      <dgm:prSet/>
      <dgm:spPr/>
      <dgm:t>
        <a:bodyPr/>
        <a:lstStyle/>
        <a:p>
          <a:endParaRPr lang="en-US"/>
        </a:p>
      </dgm:t>
    </dgm:pt>
    <dgm:pt modelId="{8BC3CF41-F1A3-464B-9C09-D5B6B55BC392}" type="sibTrans" cxnId="{72551182-BE56-443F-B0DB-3D343F5530B7}">
      <dgm:prSet/>
      <dgm:spPr/>
      <dgm:t>
        <a:bodyPr/>
        <a:lstStyle/>
        <a:p>
          <a:endParaRPr lang="en-US"/>
        </a:p>
      </dgm:t>
    </dgm:pt>
    <dgm:pt modelId="{E327160C-E8F2-424E-869F-560738ED757C}">
      <dgm:prSet phldrT="[Text]"/>
      <dgm:spPr/>
      <dgm:t>
        <a:bodyPr/>
        <a:lstStyle/>
        <a:p>
          <a:r>
            <a:rPr lang="en-US" dirty="0" smtClean="0"/>
            <a:t>Veranda 7%</a:t>
          </a:r>
          <a:endParaRPr lang="en-US" dirty="0"/>
        </a:p>
      </dgm:t>
    </dgm:pt>
    <dgm:pt modelId="{2B9DA5B1-18CF-4D5C-9592-D8E8FA01F1C7}" type="parTrans" cxnId="{336CD978-F95E-4F95-AD82-C0325DD6CB51}">
      <dgm:prSet/>
      <dgm:spPr/>
      <dgm:t>
        <a:bodyPr/>
        <a:lstStyle/>
        <a:p>
          <a:endParaRPr lang="en-US"/>
        </a:p>
      </dgm:t>
    </dgm:pt>
    <dgm:pt modelId="{A01EB0E9-B56E-4AD8-B815-A23B3EC0A80E}" type="sibTrans" cxnId="{336CD978-F95E-4F95-AD82-C0325DD6CB51}">
      <dgm:prSet/>
      <dgm:spPr/>
      <dgm:t>
        <a:bodyPr/>
        <a:lstStyle/>
        <a:p>
          <a:endParaRPr lang="en-US"/>
        </a:p>
      </dgm:t>
    </dgm:pt>
    <dgm:pt modelId="{C90842CA-0F5F-421D-8D65-91DE41349C6C}">
      <dgm:prSet phldrT="[Text]"/>
      <dgm:spPr/>
      <dgm:t>
        <a:bodyPr/>
        <a:lstStyle/>
        <a:p>
          <a:r>
            <a:rPr lang="en-US" dirty="0" smtClean="0"/>
            <a:t>Playing field 37%</a:t>
          </a:r>
          <a:endParaRPr lang="en-US" dirty="0"/>
        </a:p>
      </dgm:t>
    </dgm:pt>
    <dgm:pt modelId="{70071C27-F207-4DF0-AA69-BDEA307C1FFD}" type="parTrans" cxnId="{701788EF-3C39-4236-B3C3-590396F1937A}">
      <dgm:prSet/>
      <dgm:spPr/>
      <dgm:t>
        <a:bodyPr/>
        <a:lstStyle/>
        <a:p>
          <a:endParaRPr lang="en-US"/>
        </a:p>
      </dgm:t>
    </dgm:pt>
    <dgm:pt modelId="{4902DACE-3A82-48C9-9ED9-8C16CC6D1665}" type="sibTrans" cxnId="{701788EF-3C39-4236-B3C3-590396F1937A}">
      <dgm:prSet/>
      <dgm:spPr/>
      <dgm:t>
        <a:bodyPr/>
        <a:lstStyle/>
        <a:p>
          <a:endParaRPr lang="en-US"/>
        </a:p>
      </dgm:t>
    </dgm:pt>
    <dgm:pt modelId="{FF4EDD2A-8275-4E67-B538-E72A17EBF283}">
      <dgm:prSet phldrT="[Text]"/>
      <dgm:spPr/>
      <dgm:t>
        <a:bodyPr/>
        <a:lstStyle/>
        <a:p>
          <a:r>
            <a:rPr lang="en-US" smtClean="0"/>
            <a:t>Cement floor 87%</a:t>
          </a:r>
          <a:endParaRPr lang="en-US" dirty="0"/>
        </a:p>
      </dgm:t>
    </dgm:pt>
    <dgm:pt modelId="{7F6243D6-8E41-49BF-A290-0C25AA8C63A3}" type="parTrans" cxnId="{A5BFAC58-79B3-4432-BF2A-F409C066807E}">
      <dgm:prSet/>
      <dgm:spPr/>
      <dgm:t>
        <a:bodyPr/>
        <a:lstStyle/>
        <a:p>
          <a:endParaRPr lang="en-US"/>
        </a:p>
      </dgm:t>
    </dgm:pt>
    <dgm:pt modelId="{1330A744-DCA0-4398-B1EB-6B8DEF20C9FD}" type="sibTrans" cxnId="{A5BFAC58-79B3-4432-BF2A-F409C066807E}">
      <dgm:prSet/>
      <dgm:spPr/>
      <dgm:t>
        <a:bodyPr/>
        <a:lstStyle/>
        <a:p>
          <a:endParaRPr lang="en-US"/>
        </a:p>
      </dgm:t>
    </dgm:pt>
    <dgm:pt modelId="{B3DA40F5-F30B-43B6-8601-9006124D1C52}" type="pres">
      <dgm:prSet presAssocID="{759EFF2B-426A-4223-ACBB-4BF8843645CF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B3F6122-5109-48D8-8CF9-5A8E059A10ED}" type="pres">
      <dgm:prSet presAssocID="{4B970083-C664-4E0B-8E9A-2F33906D53BB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n-US"/>
        </a:p>
      </dgm:t>
    </dgm:pt>
    <dgm:pt modelId="{68968E58-C623-40C2-8673-50C0E2D53566}" type="pres">
      <dgm:prSet presAssocID="{4B970083-C664-4E0B-8E9A-2F33906D53BB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F6CEBB1F-0F01-4F8D-9B61-287AFD7C9F48}" type="pres">
      <dgm:prSet presAssocID="{4B970083-C664-4E0B-8E9A-2F33906D53BB}" presName="ParentAccent" presStyleLbl="alignNode1" presStyleIdx="0" presStyleCnt="2"/>
      <dgm:spPr/>
      <dgm:t>
        <a:bodyPr/>
        <a:lstStyle/>
        <a:p>
          <a:endParaRPr lang="en-US"/>
        </a:p>
      </dgm:t>
    </dgm:pt>
    <dgm:pt modelId="{541A6302-746A-48EE-9FBB-7F45242B3B62}" type="pres">
      <dgm:prSet presAssocID="{4B970083-C664-4E0B-8E9A-2F33906D53BB}" presName="ParentSmallAccent" presStyleLbl="fgAcc1" presStyleIdx="0" presStyleCnt="2"/>
      <dgm:spPr/>
      <dgm:t>
        <a:bodyPr/>
        <a:lstStyle/>
        <a:p>
          <a:endParaRPr lang="en-US"/>
        </a:p>
      </dgm:t>
    </dgm:pt>
    <dgm:pt modelId="{4F740395-6B87-404B-9EC7-F026275F1866}" type="pres">
      <dgm:prSet presAssocID="{4B970083-C664-4E0B-8E9A-2F33906D53BB}" presName="Parent" presStyleLbl="revTx" presStyleIdx="0" presStyleCnt="1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5CE30-4401-469B-98F7-E4FC52EAB7E3}" type="pres">
      <dgm:prSet presAssocID="{4B970083-C664-4E0B-8E9A-2F33906D53BB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5B0216B-4AA7-4DE5-B01B-ADC56F916579}" type="pres">
      <dgm:prSet presAssocID="{FA2CCDC5-9C21-4A1D-89BA-5BB8C88CB493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6977995-69CB-4B5B-A30E-AC7DA7364374}" type="pres">
      <dgm:prSet presAssocID="{FA2CCDC5-9C21-4A1D-89BA-5BB8C88CB493}" presName="ChildAccent" presStyleLbl="solidFgAcc1" presStyleIdx="0" presStyleCnt="10"/>
      <dgm:spPr/>
      <dgm:t>
        <a:bodyPr/>
        <a:lstStyle/>
        <a:p>
          <a:endParaRPr lang="en-US"/>
        </a:p>
      </dgm:t>
    </dgm:pt>
    <dgm:pt modelId="{9EA362E4-3F22-48CA-B207-D0C616F37619}" type="pres">
      <dgm:prSet presAssocID="{FA2CCDC5-9C21-4A1D-89BA-5BB8C88CB493}" presName="Child" presStyleLbl="revTx" presStyleIdx="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4470B-350B-4EF6-B2E3-8223FF8669EE}" type="pres">
      <dgm:prSet presAssocID="{FA4F22CA-513F-4FA5-A0AE-1C869A0883CB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F51B5BB-088F-4343-AAC5-8DF29095BBBC}" type="pres">
      <dgm:prSet presAssocID="{FA4F22CA-513F-4FA5-A0AE-1C869A0883CB}" presName="ChildAccent" presStyleLbl="solidFgAcc1" presStyleIdx="1" presStyleCnt="10"/>
      <dgm:spPr/>
      <dgm:t>
        <a:bodyPr/>
        <a:lstStyle/>
        <a:p>
          <a:endParaRPr lang="en-US"/>
        </a:p>
      </dgm:t>
    </dgm:pt>
    <dgm:pt modelId="{387844E9-D6FD-4548-9707-7587AC12B870}" type="pres">
      <dgm:prSet presAssocID="{FA4F22CA-513F-4FA5-A0AE-1C869A0883CB}" presName="Child" presStyleLbl="revTx" presStyleIdx="2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1F07E-1E71-4F20-90CA-9C5C635272E0}" type="pres">
      <dgm:prSet presAssocID="{D97E66EE-587C-4397-9A0F-58DA03A88609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C02147-B728-498B-BD11-C173699D86DC}" type="pres">
      <dgm:prSet presAssocID="{D97E66EE-587C-4397-9A0F-58DA03A88609}" presName="ChildAccent" presStyleLbl="solidFgAcc1" presStyleIdx="2" presStyleCnt="10"/>
      <dgm:spPr/>
      <dgm:t>
        <a:bodyPr/>
        <a:lstStyle/>
        <a:p>
          <a:endParaRPr lang="en-US"/>
        </a:p>
      </dgm:t>
    </dgm:pt>
    <dgm:pt modelId="{969DECAB-CCC4-4ED1-B96A-93175AFECC8E}" type="pres">
      <dgm:prSet presAssocID="{D97E66EE-587C-4397-9A0F-58DA03A88609}" presName="Child" presStyleLbl="revTx" presStyleIdx="3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2BE9-8BB7-4971-BAEC-1DAA5CABDC78}" type="pres">
      <dgm:prSet presAssocID="{07701190-7D54-4D86-8742-B93CDD192CA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E734B1-9154-425F-8630-C91C5CEB5ED5}" type="pres">
      <dgm:prSet presAssocID="{07701190-7D54-4D86-8742-B93CDD192CA1}" presName="ChildAccent" presStyleLbl="solidFgAcc1" presStyleIdx="3" presStyleCnt="10"/>
      <dgm:spPr/>
      <dgm:t>
        <a:bodyPr/>
        <a:lstStyle/>
        <a:p>
          <a:endParaRPr lang="en-US"/>
        </a:p>
      </dgm:t>
    </dgm:pt>
    <dgm:pt modelId="{8FD21E72-CF64-46B6-A6D5-223AAE57A39D}" type="pres">
      <dgm:prSet presAssocID="{07701190-7D54-4D86-8742-B93CDD192CA1}" presName="Child" presStyleLbl="revTx" presStyleIdx="4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BB1D2-C99C-4D93-915D-C106011C3AF2}" type="pres">
      <dgm:prSet presAssocID="{F47BFBC1-77E2-4557-9A16-F766E424904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A89B907-A5AB-46E3-AB9E-215A6BECA755}" type="pres">
      <dgm:prSet presAssocID="{F47BFBC1-77E2-4557-9A16-F766E4249044}" presName="ChildAccent" presStyleLbl="solidFgAcc1" presStyleIdx="4" presStyleCnt="10"/>
      <dgm:spPr/>
      <dgm:t>
        <a:bodyPr/>
        <a:lstStyle/>
        <a:p>
          <a:endParaRPr lang="en-US"/>
        </a:p>
      </dgm:t>
    </dgm:pt>
    <dgm:pt modelId="{2C72865D-7D78-4061-8CDE-B8605F037BFB}" type="pres">
      <dgm:prSet presAssocID="{F47BFBC1-77E2-4557-9A16-F766E4249044}" presName="Child" presStyleLbl="revTx" presStyleIdx="5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26F3F-F8B4-4EF7-BC36-7D89B523D425}" type="pres">
      <dgm:prSet presAssocID="{E84588AA-40C7-4417-A9ED-C7A2D6514478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n-US"/>
        </a:p>
      </dgm:t>
    </dgm:pt>
    <dgm:pt modelId="{2035482D-19A3-4E5B-8320-E8AB3AFCEC92}" type="pres">
      <dgm:prSet presAssocID="{E84588AA-40C7-4417-A9ED-C7A2D6514478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9A8B32FD-516C-43B1-A192-A33944E1DB5A}" type="pres">
      <dgm:prSet presAssocID="{E84588AA-40C7-4417-A9ED-C7A2D6514478}" presName="ParentAccent" presStyleLbl="alignNode1" presStyleIdx="1" presStyleCnt="2"/>
      <dgm:spPr/>
      <dgm:t>
        <a:bodyPr/>
        <a:lstStyle/>
        <a:p>
          <a:endParaRPr lang="en-US"/>
        </a:p>
      </dgm:t>
    </dgm:pt>
    <dgm:pt modelId="{2A43C741-8CDF-4A65-9A81-1E1F5983D770}" type="pres">
      <dgm:prSet presAssocID="{E84588AA-40C7-4417-A9ED-C7A2D6514478}" presName="ParentSmallAccent" presStyleLbl="fgAcc1" presStyleIdx="1" presStyleCnt="2"/>
      <dgm:spPr/>
      <dgm:t>
        <a:bodyPr/>
        <a:lstStyle/>
        <a:p>
          <a:endParaRPr lang="en-US"/>
        </a:p>
      </dgm:t>
    </dgm:pt>
    <dgm:pt modelId="{C120EAB6-65A2-4F7E-AFE4-CA5DC836ED7E}" type="pres">
      <dgm:prSet presAssocID="{E84588AA-40C7-4417-A9ED-C7A2D6514478}" presName="Parent" presStyleLbl="revTx" presStyleIdx="6" presStyleCnt="1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B0E5D-CBD4-4660-8636-F0D1B981C993}" type="pres">
      <dgm:prSet presAssocID="{E84588AA-40C7-4417-A9ED-C7A2D6514478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E46755-4FDD-4F5A-8BC1-AB0E6D823838}" type="pres">
      <dgm:prSet presAssocID="{7EDB524B-DABD-4DE0-8F1A-9D434180D28E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80BB932-6277-43AF-9D71-D32CE04A00EC}" type="pres">
      <dgm:prSet presAssocID="{7EDB524B-DABD-4DE0-8F1A-9D434180D28E}" presName="ChildAccent" presStyleLbl="solidFgAcc1" presStyleIdx="5" presStyleCnt="10"/>
      <dgm:spPr/>
      <dgm:t>
        <a:bodyPr/>
        <a:lstStyle/>
        <a:p>
          <a:endParaRPr lang="en-US"/>
        </a:p>
      </dgm:t>
    </dgm:pt>
    <dgm:pt modelId="{C5D0C99D-4495-4C22-9B75-7E56D967618A}" type="pres">
      <dgm:prSet presAssocID="{7EDB524B-DABD-4DE0-8F1A-9D434180D28E}" presName="Child" presStyleLbl="revTx" presStyleIdx="7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44CC4-835F-44E6-8ABB-CA983208E835}" type="pres">
      <dgm:prSet presAssocID="{D6AB6E49-4CC1-4768-B260-17319D9B9A0D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CAE5279-393D-49C9-B091-1D7945D28223}" type="pres">
      <dgm:prSet presAssocID="{D6AB6E49-4CC1-4768-B260-17319D9B9A0D}" presName="ChildAccent" presStyleLbl="solidFgAcc1" presStyleIdx="6" presStyleCnt="10"/>
      <dgm:spPr/>
      <dgm:t>
        <a:bodyPr/>
        <a:lstStyle/>
        <a:p>
          <a:endParaRPr lang="en-US"/>
        </a:p>
      </dgm:t>
    </dgm:pt>
    <dgm:pt modelId="{A8DA07CD-5059-49B4-99C1-2FA94B0A2227}" type="pres">
      <dgm:prSet presAssocID="{D6AB6E49-4CC1-4768-B260-17319D9B9A0D}" presName="Child" presStyleLbl="revTx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D887B-4120-4D06-B764-1B6BEB820A2F}" type="pres">
      <dgm:prSet presAssocID="{E327160C-E8F2-424E-869F-560738ED757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511F225-1E9B-4258-80AC-1ECF67E16802}" type="pres">
      <dgm:prSet presAssocID="{E327160C-E8F2-424E-869F-560738ED757C}" presName="ChildAccent" presStyleLbl="solidFgAcc1" presStyleIdx="7" presStyleCnt="10"/>
      <dgm:spPr/>
      <dgm:t>
        <a:bodyPr/>
        <a:lstStyle/>
        <a:p>
          <a:endParaRPr lang="en-US"/>
        </a:p>
      </dgm:t>
    </dgm:pt>
    <dgm:pt modelId="{843E4AD0-25FA-48C9-BECF-6BB661B04E9C}" type="pres">
      <dgm:prSet presAssocID="{E327160C-E8F2-424E-869F-560738ED757C}" presName="Child" presStyleLbl="revTx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D254B-4DD8-42A7-B949-B724A25D9751}" type="pres">
      <dgm:prSet presAssocID="{C90842CA-0F5F-421D-8D65-91DE41349C6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F752639-1016-417D-8551-0EA1F746755F}" type="pres">
      <dgm:prSet presAssocID="{C90842CA-0F5F-421D-8D65-91DE41349C6C}" presName="ChildAccent" presStyleLbl="solidFgAcc1" presStyleIdx="8" presStyleCnt="10"/>
      <dgm:spPr/>
      <dgm:t>
        <a:bodyPr/>
        <a:lstStyle/>
        <a:p>
          <a:endParaRPr lang="en-US"/>
        </a:p>
      </dgm:t>
    </dgm:pt>
    <dgm:pt modelId="{483B7164-CBE0-44E5-BBC3-F2F2335B0B40}" type="pres">
      <dgm:prSet presAssocID="{C90842CA-0F5F-421D-8D65-91DE41349C6C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0457F-BD98-4D4C-9F23-7C478D0F845F}" type="pres">
      <dgm:prSet presAssocID="{FF4EDD2A-8275-4E67-B538-E72A17EBF283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FD4A4CB-470E-4012-A915-E2F980F6B9BB}" type="pres">
      <dgm:prSet presAssocID="{FF4EDD2A-8275-4E67-B538-E72A17EBF283}" presName="ChildAccent" presStyleLbl="solidFgAcc1" presStyleIdx="9" presStyleCnt="10"/>
      <dgm:spPr/>
      <dgm:t>
        <a:bodyPr/>
        <a:lstStyle/>
        <a:p>
          <a:endParaRPr lang="en-US"/>
        </a:p>
      </dgm:t>
    </dgm:pt>
    <dgm:pt modelId="{3BFC7178-302E-4AED-8EF5-3A6BF7668BF0}" type="pres">
      <dgm:prSet presAssocID="{FF4EDD2A-8275-4E67-B538-E72A17EBF283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BFAC58-79B3-4432-BF2A-F409C066807E}" srcId="{E84588AA-40C7-4417-A9ED-C7A2D6514478}" destId="{FF4EDD2A-8275-4E67-B538-E72A17EBF283}" srcOrd="4" destOrd="0" parTransId="{7F6243D6-8E41-49BF-A290-0C25AA8C63A3}" sibTransId="{1330A744-DCA0-4398-B1EB-6B8DEF20C9FD}"/>
    <dgm:cxn modelId="{70925A4D-156B-4B7F-9D40-4A2ADDD0811F}" type="presOf" srcId="{C90842CA-0F5F-421D-8D65-91DE41349C6C}" destId="{483B7164-CBE0-44E5-BBC3-F2F2335B0B40}" srcOrd="0" destOrd="0" presId="urn:microsoft.com/office/officeart/2008/layout/SquareAccentList"/>
    <dgm:cxn modelId="{B28A0771-6404-4456-91E1-EDB78596BA53}" type="presOf" srcId="{D6AB6E49-4CC1-4768-B260-17319D9B9A0D}" destId="{A8DA07CD-5059-49B4-99C1-2FA94B0A2227}" srcOrd="0" destOrd="0" presId="urn:microsoft.com/office/officeart/2008/layout/SquareAccentList"/>
    <dgm:cxn modelId="{75F45CF3-35F7-4A9B-A3BF-0F40D51FDEB7}" srcId="{4B970083-C664-4E0B-8E9A-2F33906D53BB}" destId="{FA4F22CA-513F-4FA5-A0AE-1C869A0883CB}" srcOrd="1" destOrd="0" parTransId="{B656D75F-4B65-48AC-8C61-1C14BBE700F7}" sibTransId="{BCF19554-B66F-46E1-87D9-9580A0C051B3}"/>
    <dgm:cxn modelId="{72551182-BE56-443F-B0DB-3D343F5530B7}" srcId="{E84588AA-40C7-4417-A9ED-C7A2D6514478}" destId="{D6AB6E49-4CC1-4768-B260-17319D9B9A0D}" srcOrd="1" destOrd="0" parTransId="{846CA200-5BBA-4522-934A-E17995DC8B7C}" sibTransId="{8BC3CF41-F1A3-464B-9C09-D5B6B55BC392}"/>
    <dgm:cxn modelId="{6CB187B2-E251-4C59-B57F-11480C2504C3}" type="presOf" srcId="{D97E66EE-587C-4397-9A0F-58DA03A88609}" destId="{969DECAB-CCC4-4ED1-B96A-93175AFECC8E}" srcOrd="0" destOrd="0" presId="urn:microsoft.com/office/officeart/2008/layout/SquareAccentList"/>
    <dgm:cxn modelId="{A4ACD02D-857C-40C5-BB80-CCB27069CDDA}" type="presOf" srcId="{E84588AA-40C7-4417-A9ED-C7A2D6514478}" destId="{C120EAB6-65A2-4F7E-AFE4-CA5DC836ED7E}" srcOrd="0" destOrd="0" presId="urn:microsoft.com/office/officeart/2008/layout/SquareAccentList"/>
    <dgm:cxn modelId="{2ED42B93-D165-4096-A622-AF92FBFC4AB4}" type="presOf" srcId="{F47BFBC1-77E2-4557-9A16-F766E4249044}" destId="{2C72865D-7D78-4061-8CDE-B8605F037BFB}" srcOrd="0" destOrd="0" presId="urn:microsoft.com/office/officeart/2008/layout/SquareAccentList"/>
    <dgm:cxn modelId="{6B600CC8-ABFE-4056-A5E5-0511808213AE}" srcId="{759EFF2B-426A-4223-ACBB-4BF8843645CF}" destId="{E84588AA-40C7-4417-A9ED-C7A2D6514478}" srcOrd="1" destOrd="0" parTransId="{C0E6A417-B499-4A84-84BF-E09555C155F4}" sibTransId="{B8229D1C-4735-400A-BF75-6E3D73824308}"/>
    <dgm:cxn modelId="{D14DDDE4-50A5-4A88-98F2-F4D609082D5D}" srcId="{4B970083-C664-4E0B-8E9A-2F33906D53BB}" destId="{FA2CCDC5-9C21-4A1D-89BA-5BB8C88CB493}" srcOrd="0" destOrd="0" parTransId="{6E0760D8-6494-4130-BC2F-EBDF4F30D9BD}" sibTransId="{111EDFC5-C9A9-4DA5-8580-D7FBB9EFC3A9}"/>
    <dgm:cxn modelId="{75BD3324-DA73-465D-AF8F-E49CB9D92BDE}" type="presOf" srcId="{FF4EDD2A-8275-4E67-B538-E72A17EBF283}" destId="{3BFC7178-302E-4AED-8EF5-3A6BF7668BF0}" srcOrd="0" destOrd="0" presId="urn:microsoft.com/office/officeart/2008/layout/SquareAccentList"/>
    <dgm:cxn modelId="{80DE7131-BEBC-44E7-96C9-0B6272137647}" srcId="{4B970083-C664-4E0B-8E9A-2F33906D53BB}" destId="{D97E66EE-587C-4397-9A0F-58DA03A88609}" srcOrd="2" destOrd="0" parTransId="{1587EC40-2CFA-4702-806E-452ECEABE0C9}" sibTransId="{9FE6A9E1-11EE-495F-A1E6-6A8CEBF8BDA0}"/>
    <dgm:cxn modelId="{B8552C1C-12E7-4FA6-A978-25303E64D9FE}" type="presOf" srcId="{FA2CCDC5-9C21-4A1D-89BA-5BB8C88CB493}" destId="{9EA362E4-3F22-48CA-B207-D0C616F37619}" srcOrd="0" destOrd="0" presId="urn:microsoft.com/office/officeart/2008/layout/SquareAccentList"/>
    <dgm:cxn modelId="{EC671BC1-6CED-40AB-BD77-72BAB991B629}" type="presOf" srcId="{FA4F22CA-513F-4FA5-A0AE-1C869A0883CB}" destId="{387844E9-D6FD-4548-9707-7587AC12B870}" srcOrd="0" destOrd="0" presId="urn:microsoft.com/office/officeart/2008/layout/SquareAccentList"/>
    <dgm:cxn modelId="{0AA154E9-501E-46C2-99C0-C2435B544482}" srcId="{E84588AA-40C7-4417-A9ED-C7A2D6514478}" destId="{7EDB524B-DABD-4DE0-8F1A-9D434180D28E}" srcOrd="0" destOrd="0" parTransId="{2FB1BAED-0245-41D5-9DE9-9525B5436D95}" sibTransId="{46E31A79-0D89-404F-8CA3-4B285BC77211}"/>
    <dgm:cxn modelId="{BAF93F1F-C700-4556-AC60-1667C6F710C2}" srcId="{4B970083-C664-4E0B-8E9A-2F33906D53BB}" destId="{F47BFBC1-77E2-4557-9A16-F766E4249044}" srcOrd="4" destOrd="0" parTransId="{63CA0198-16E0-4D59-A207-5593DF86217F}" sibTransId="{881A87E0-452A-4AAE-898C-68020BACE660}"/>
    <dgm:cxn modelId="{0E4AB702-FCBC-42D4-A080-C309B22F5C47}" type="presOf" srcId="{E327160C-E8F2-424E-869F-560738ED757C}" destId="{843E4AD0-25FA-48C9-BECF-6BB661B04E9C}" srcOrd="0" destOrd="0" presId="urn:microsoft.com/office/officeart/2008/layout/SquareAccentList"/>
    <dgm:cxn modelId="{1A7EBB8C-A377-4AEF-9CA2-55FACDBEA21D}" srcId="{4B970083-C664-4E0B-8E9A-2F33906D53BB}" destId="{07701190-7D54-4D86-8742-B93CDD192CA1}" srcOrd="3" destOrd="0" parTransId="{D78BB365-0FF3-4856-AB77-32E34FFEAC9C}" sibTransId="{BD743E2E-A541-4834-86BB-EEEA25A31ACA}"/>
    <dgm:cxn modelId="{4DDAA448-5F7B-4974-887B-8264BE2140E6}" type="presOf" srcId="{759EFF2B-426A-4223-ACBB-4BF8843645CF}" destId="{B3DA40F5-F30B-43B6-8601-9006124D1C52}" srcOrd="0" destOrd="0" presId="urn:microsoft.com/office/officeart/2008/layout/SquareAccentList"/>
    <dgm:cxn modelId="{4B959713-DD76-4C94-A47E-5D63F7713965}" type="presOf" srcId="{07701190-7D54-4D86-8742-B93CDD192CA1}" destId="{8FD21E72-CF64-46B6-A6D5-223AAE57A39D}" srcOrd="0" destOrd="0" presId="urn:microsoft.com/office/officeart/2008/layout/SquareAccentList"/>
    <dgm:cxn modelId="{336CD978-F95E-4F95-AD82-C0325DD6CB51}" srcId="{E84588AA-40C7-4417-A9ED-C7A2D6514478}" destId="{E327160C-E8F2-424E-869F-560738ED757C}" srcOrd="2" destOrd="0" parTransId="{2B9DA5B1-18CF-4D5C-9592-D8E8FA01F1C7}" sibTransId="{A01EB0E9-B56E-4AD8-B815-A23B3EC0A80E}"/>
    <dgm:cxn modelId="{806D50BD-2208-4725-8025-4CD0647BA9EF}" type="presOf" srcId="{4B970083-C664-4E0B-8E9A-2F33906D53BB}" destId="{4F740395-6B87-404B-9EC7-F026275F1866}" srcOrd="0" destOrd="0" presId="urn:microsoft.com/office/officeart/2008/layout/SquareAccentList"/>
    <dgm:cxn modelId="{5A35E795-4BB8-454D-B930-1B1F08003A11}" type="presOf" srcId="{7EDB524B-DABD-4DE0-8F1A-9D434180D28E}" destId="{C5D0C99D-4495-4C22-9B75-7E56D967618A}" srcOrd="0" destOrd="0" presId="urn:microsoft.com/office/officeart/2008/layout/SquareAccentList"/>
    <dgm:cxn modelId="{701788EF-3C39-4236-B3C3-590396F1937A}" srcId="{E84588AA-40C7-4417-A9ED-C7A2D6514478}" destId="{C90842CA-0F5F-421D-8D65-91DE41349C6C}" srcOrd="3" destOrd="0" parTransId="{70071C27-F207-4DF0-AA69-BDEA307C1FFD}" sibTransId="{4902DACE-3A82-48C9-9ED9-8C16CC6D1665}"/>
    <dgm:cxn modelId="{B6460935-6B3D-4E46-9A48-459B2E85C912}" srcId="{759EFF2B-426A-4223-ACBB-4BF8843645CF}" destId="{4B970083-C664-4E0B-8E9A-2F33906D53BB}" srcOrd="0" destOrd="0" parTransId="{336A43B3-D558-4C1E-8C87-D6DA92E1B112}" sibTransId="{46673B39-86A3-4F9D-B721-34C4B53270AE}"/>
    <dgm:cxn modelId="{D2EB4B5F-3A85-43AC-A043-78AB665CFB70}" type="presParOf" srcId="{B3DA40F5-F30B-43B6-8601-9006124D1C52}" destId="{8B3F6122-5109-48D8-8CF9-5A8E059A10ED}" srcOrd="0" destOrd="0" presId="urn:microsoft.com/office/officeart/2008/layout/SquareAccentList"/>
    <dgm:cxn modelId="{841B2F44-EDCF-4F68-A080-476AC820D2BD}" type="presParOf" srcId="{8B3F6122-5109-48D8-8CF9-5A8E059A10ED}" destId="{68968E58-C623-40C2-8673-50C0E2D53566}" srcOrd="0" destOrd="0" presId="urn:microsoft.com/office/officeart/2008/layout/SquareAccentList"/>
    <dgm:cxn modelId="{3AB93D43-E200-4440-9AB8-E60FA0C11263}" type="presParOf" srcId="{68968E58-C623-40C2-8673-50C0E2D53566}" destId="{F6CEBB1F-0F01-4F8D-9B61-287AFD7C9F48}" srcOrd="0" destOrd="0" presId="urn:microsoft.com/office/officeart/2008/layout/SquareAccentList"/>
    <dgm:cxn modelId="{E5A221F8-CFC4-48E0-BD01-75888CDF6C31}" type="presParOf" srcId="{68968E58-C623-40C2-8673-50C0E2D53566}" destId="{541A6302-746A-48EE-9FBB-7F45242B3B62}" srcOrd="1" destOrd="0" presId="urn:microsoft.com/office/officeart/2008/layout/SquareAccentList"/>
    <dgm:cxn modelId="{47848A27-D0F9-4DF4-813C-710DAA996E42}" type="presParOf" srcId="{68968E58-C623-40C2-8673-50C0E2D53566}" destId="{4F740395-6B87-404B-9EC7-F026275F1866}" srcOrd="2" destOrd="0" presId="urn:microsoft.com/office/officeart/2008/layout/SquareAccentList"/>
    <dgm:cxn modelId="{AA72DDFE-9A48-446C-8F50-2731B84C50D3}" type="presParOf" srcId="{8B3F6122-5109-48D8-8CF9-5A8E059A10ED}" destId="{7F65CE30-4401-469B-98F7-E4FC52EAB7E3}" srcOrd="1" destOrd="0" presId="urn:microsoft.com/office/officeart/2008/layout/SquareAccentList"/>
    <dgm:cxn modelId="{B09C0E7B-BC8B-4051-90BC-EAA04BB1C300}" type="presParOf" srcId="{7F65CE30-4401-469B-98F7-E4FC52EAB7E3}" destId="{A5B0216B-4AA7-4DE5-B01B-ADC56F916579}" srcOrd="0" destOrd="0" presId="urn:microsoft.com/office/officeart/2008/layout/SquareAccentList"/>
    <dgm:cxn modelId="{DFB6BEB1-AED3-4DAC-936F-88FB5B4E6DC2}" type="presParOf" srcId="{A5B0216B-4AA7-4DE5-B01B-ADC56F916579}" destId="{36977995-69CB-4B5B-A30E-AC7DA7364374}" srcOrd="0" destOrd="0" presId="urn:microsoft.com/office/officeart/2008/layout/SquareAccentList"/>
    <dgm:cxn modelId="{8E3A93CF-2503-4B6C-912E-6C748643CA0D}" type="presParOf" srcId="{A5B0216B-4AA7-4DE5-B01B-ADC56F916579}" destId="{9EA362E4-3F22-48CA-B207-D0C616F37619}" srcOrd="1" destOrd="0" presId="urn:microsoft.com/office/officeart/2008/layout/SquareAccentList"/>
    <dgm:cxn modelId="{E38425C0-D2E3-48A1-9A3C-3C0F3C991F36}" type="presParOf" srcId="{7F65CE30-4401-469B-98F7-E4FC52EAB7E3}" destId="{E2B4470B-350B-4EF6-B2E3-8223FF8669EE}" srcOrd="1" destOrd="0" presId="urn:microsoft.com/office/officeart/2008/layout/SquareAccentList"/>
    <dgm:cxn modelId="{82626C96-94B8-44C2-9C87-C5228342EB40}" type="presParOf" srcId="{E2B4470B-350B-4EF6-B2E3-8223FF8669EE}" destId="{1F51B5BB-088F-4343-AAC5-8DF29095BBBC}" srcOrd="0" destOrd="0" presId="urn:microsoft.com/office/officeart/2008/layout/SquareAccentList"/>
    <dgm:cxn modelId="{FC2CD243-799D-464F-BF8F-65A9C7473DC0}" type="presParOf" srcId="{E2B4470B-350B-4EF6-B2E3-8223FF8669EE}" destId="{387844E9-D6FD-4548-9707-7587AC12B870}" srcOrd="1" destOrd="0" presId="urn:microsoft.com/office/officeart/2008/layout/SquareAccentList"/>
    <dgm:cxn modelId="{91CC5A58-3F3B-420E-900A-4CE9400DD727}" type="presParOf" srcId="{7F65CE30-4401-469B-98F7-E4FC52EAB7E3}" destId="{24A1F07E-1E71-4F20-90CA-9C5C635272E0}" srcOrd="2" destOrd="0" presId="urn:microsoft.com/office/officeart/2008/layout/SquareAccentList"/>
    <dgm:cxn modelId="{AFA093E6-6421-4311-95E4-9C00093AE65D}" type="presParOf" srcId="{24A1F07E-1E71-4F20-90CA-9C5C635272E0}" destId="{C3C02147-B728-498B-BD11-C173699D86DC}" srcOrd="0" destOrd="0" presId="urn:microsoft.com/office/officeart/2008/layout/SquareAccentList"/>
    <dgm:cxn modelId="{18D6DC49-5DE0-45A5-AE54-8BBA3058ACE1}" type="presParOf" srcId="{24A1F07E-1E71-4F20-90CA-9C5C635272E0}" destId="{969DECAB-CCC4-4ED1-B96A-93175AFECC8E}" srcOrd="1" destOrd="0" presId="urn:microsoft.com/office/officeart/2008/layout/SquareAccentList"/>
    <dgm:cxn modelId="{14DBD360-79E9-4E2E-8F8D-4D2CCB8262CD}" type="presParOf" srcId="{7F65CE30-4401-469B-98F7-E4FC52EAB7E3}" destId="{98F62BE9-8BB7-4971-BAEC-1DAA5CABDC78}" srcOrd="3" destOrd="0" presId="urn:microsoft.com/office/officeart/2008/layout/SquareAccentList"/>
    <dgm:cxn modelId="{BCC0D3DD-CA7C-41AF-B384-D35814655BFC}" type="presParOf" srcId="{98F62BE9-8BB7-4971-BAEC-1DAA5CABDC78}" destId="{86E734B1-9154-425F-8630-C91C5CEB5ED5}" srcOrd="0" destOrd="0" presId="urn:microsoft.com/office/officeart/2008/layout/SquareAccentList"/>
    <dgm:cxn modelId="{48FC58E0-89F6-4936-BB88-238A1755FB8E}" type="presParOf" srcId="{98F62BE9-8BB7-4971-BAEC-1DAA5CABDC78}" destId="{8FD21E72-CF64-46B6-A6D5-223AAE57A39D}" srcOrd="1" destOrd="0" presId="urn:microsoft.com/office/officeart/2008/layout/SquareAccentList"/>
    <dgm:cxn modelId="{F504133B-70FA-4BE5-B9FE-5ABD548FB0E6}" type="presParOf" srcId="{7F65CE30-4401-469B-98F7-E4FC52EAB7E3}" destId="{2C1BB1D2-C99C-4D93-915D-C106011C3AF2}" srcOrd="4" destOrd="0" presId="urn:microsoft.com/office/officeart/2008/layout/SquareAccentList"/>
    <dgm:cxn modelId="{FAFFC888-5308-499E-A494-81DA053F895F}" type="presParOf" srcId="{2C1BB1D2-C99C-4D93-915D-C106011C3AF2}" destId="{2A89B907-A5AB-46E3-AB9E-215A6BECA755}" srcOrd="0" destOrd="0" presId="urn:microsoft.com/office/officeart/2008/layout/SquareAccentList"/>
    <dgm:cxn modelId="{1A32B788-FBD3-4133-8DF7-659A2BB8A423}" type="presParOf" srcId="{2C1BB1D2-C99C-4D93-915D-C106011C3AF2}" destId="{2C72865D-7D78-4061-8CDE-B8605F037BFB}" srcOrd="1" destOrd="0" presId="urn:microsoft.com/office/officeart/2008/layout/SquareAccentList"/>
    <dgm:cxn modelId="{C5CAA854-D05C-430E-BB0C-C5F3DA859F6A}" type="presParOf" srcId="{B3DA40F5-F30B-43B6-8601-9006124D1C52}" destId="{C9226F3F-F8B4-4EF7-BC36-7D89B523D425}" srcOrd="1" destOrd="0" presId="urn:microsoft.com/office/officeart/2008/layout/SquareAccentList"/>
    <dgm:cxn modelId="{47FB6F7F-A7E3-4FA9-8547-F4B207F3B510}" type="presParOf" srcId="{C9226F3F-F8B4-4EF7-BC36-7D89B523D425}" destId="{2035482D-19A3-4E5B-8320-E8AB3AFCEC92}" srcOrd="0" destOrd="0" presId="urn:microsoft.com/office/officeart/2008/layout/SquareAccentList"/>
    <dgm:cxn modelId="{97DAF047-C928-49B3-B604-3023ECD2EB42}" type="presParOf" srcId="{2035482D-19A3-4E5B-8320-E8AB3AFCEC92}" destId="{9A8B32FD-516C-43B1-A192-A33944E1DB5A}" srcOrd="0" destOrd="0" presId="urn:microsoft.com/office/officeart/2008/layout/SquareAccentList"/>
    <dgm:cxn modelId="{CC86B5A7-0BF7-4D11-9B42-F35178B740DD}" type="presParOf" srcId="{2035482D-19A3-4E5B-8320-E8AB3AFCEC92}" destId="{2A43C741-8CDF-4A65-9A81-1E1F5983D770}" srcOrd="1" destOrd="0" presId="urn:microsoft.com/office/officeart/2008/layout/SquareAccentList"/>
    <dgm:cxn modelId="{390438BD-1458-4098-BFE3-EDBE61CEB6FB}" type="presParOf" srcId="{2035482D-19A3-4E5B-8320-E8AB3AFCEC92}" destId="{C120EAB6-65A2-4F7E-AFE4-CA5DC836ED7E}" srcOrd="2" destOrd="0" presId="urn:microsoft.com/office/officeart/2008/layout/SquareAccentList"/>
    <dgm:cxn modelId="{BEED4B48-D225-41C5-A9CD-A26A99C4A2B7}" type="presParOf" srcId="{C9226F3F-F8B4-4EF7-BC36-7D89B523D425}" destId="{3D3B0E5D-CBD4-4660-8636-F0D1B981C993}" srcOrd="1" destOrd="0" presId="urn:microsoft.com/office/officeart/2008/layout/SquareAccentList"/>
    <dgm:cxn modelId="{1055745B-7581-4095-BD68-4F6CC163A30F}" type="presParOf" srcId="{3D3B0E5D-CBD4-4660-8636-F0D1B981C993}" destId="{13E46755-4FDD-4F5A-8BC1-AB0E6D823838}" srcOrd="0" destOrd="0" presId="urn:microsoft.com/office/officeart/2008/layout/SquareAccentList"/>
    <dgm:cxn modelId="{ED406BB9-F2E1-4ABB-8940-EC6F6C016F2B}" type="presParOf" srcId="{13E46755-4FDD-4F5A-8BC1-AB0E6D823838}" destId="{980BB932-6277-43AF-9D71-D32CE04A00EC}" srcOrd="0" destOrd="0" presId="urn:microsoft.com/office/officeart/2008/layout/SquareAccentList"/>
    <dgm:cxn modelId="{D4E75E33-A4C7-4F80-B36C-8FB106298858}" type="presParOf" srcId="{13E46755-4FDD-4F5A-8BC1-AB0E6D823838}" destId="{C5D0C99D-4495-4C22-9B75-7E56D967618A}" srcOrd="1" destOrd="0" presId="urn:microsoft.com/office/officeart/2008/layout/SquareAccentList"/>
    <dgm:cxn modelId="{E915CD76-EFCB-4F26-8254-A10E5A4995B1}" type="presParOf" srcId="{3D3B0E5D-CBD4-4660-8636-F0D1B981C993}" destId="{92E44CC4-835F-44E6-8ABB-CA983208E835}" srcOrd="1" destOrd="0" presId="urn:microsoft.com/office/officeart/2008/layout/SquareAccentList"/>
    <dgm:cxn modelId="{1C5B8952-C611-404B-8D42-072DF317E4C4}" type="presParOf" srcId="{92E44CC4-835F-44E6-8ABB-CA983208E835}" destId="{3CAE5279-393D-49C9-B091-1D7945D28223}" srcOrd="0" destOrd="0" presId="urn:microsoft.com/office/officeart/2008/layout/SquareAccentList"/>
    <dgm:cxn modelId="{EAE5F47B-F794-4457-A6BD-A8AAF3D5A705}" type="presParOf" srcId="{92E44CC4-835F-44E6-8ABB-CA983208E835}" destId="{A8DA07CD-5059-49B4-99C1-2FA94B0A2227}" srcOrd="1" destOrd="0" presId="urn:microsoft.com/office/officeart/2008/layout/SquareAccentList"/>
    <dgm:cxn modelId="{5C7CF94B-1A59-45F0-A6AC-C1D7FD576085}" type="presParOf" srcId="{3D3B0E5D-CBD4-4660-8636-F0D1B981C993}" destId="{E5FD887B-4120-4D06-B764-1B6BEB820A2F}" srcOrd="2" destOrd="0" presId="urn:microsoft.com/office/officeart/2008/layout/SquareAccentList"/>
    <dgm:cxn modelId="{EF95EF52-2DC3-47E5-81B8-804D461FF4F0}" type="presParOf" srcId="{E5FD887B-4120-4D06-B764-1B6BEB820A2F}" destId="{8511F225-1E9B-4258-80AC-1ECF67E16802}" srcOrd="0" destOrd="0" presId="urn:microsoft.com/office/officeart/2008/layout/SquareAccentList"/>
    <dgm:cxn modelId="{D01B26B6-80EB-4872-80E6-0598FB497A95}" type="presParOf" srcId="{E5FD887B-4120-4D06-B764-1B6BEB820A2F}" destId="{843E4AD0-25FA-48C9-BECF-6BB661B04E9C}" srcOrd="1" destOrd="0" presId="urn:microsoft.com/office/officeart/2008/layout/SquareAccentList"/>
    <dgm:cxn modelId="{385B137A-7E22-46CE-A48C-37E26DCAD758}" type="presParOf" srcId="{3D3B0E5D-CBD4-4660-8636-F0D1B981C993}" destId="{05ED254B-4DD8-42A7-B949-B724A25D9751}" srcOrd="3" destOrd="0" presId="urn:microsoft.com/office/officeart/2008/layout/SquareAccentList"/>
    <dgm:cxn modelId="{797033BE-0CEA-4B80-9568-A8ED1723F6CD}" type="presParOf" srcId="{05ED254B-4DD8-42A7-B949-B724A25D9751}" destId="{6F752639-1016-417D-8551-0EA1F746755F}" srcOrd="0" destOrd="0" presId="urn:microsoft.com/office/officeart/2008/layout/SquareAccentList"/>
    <dgm:cxn modelId="{49C7CA76-E2A3-49DE-B810-6DE3DBAE2749}" type="presParOf" srcId="{05ED254B-4DD8-42A7-B949-B724A25D9751}" destId="{483B7164-CBE0-44E5-BBC3-F2F2335B0B40}" srcOrd="1" destOrd="0" presId="urn:microsoft.com/office/officeart/2008/layout/SquareAccentList"/>
    <dgm:cxn modelId="{7CA1C8A4-CB68-4710-BA29-E77AAFBF509A}" type="presParOf" srcId="{3D3B0E5D-CBD4-4660-8636-F0D1B981C993}" destId="{6860457F-BD98-4D4C-9F23-7C478D0F845F}" srcOrd="4" destOrd="0" presId="urn:microsoft.com/office/officeart/2008/layout/SquareAccentList"/>
    <dgm:cxn modelId="{3F0B44EB-A822-4F4A-86EE-B4088B698079}" type="presParOf" srcId="{6860457F-BD98-4D4C-9F23-7C478D0F845F}" destId="{3FD4A4CB-470E-4012-A915-E2F980F6B9BB}" srcOrd="0" destOrd="0" presId="urn:microsoft.com/office/officeart/2008/layout/SquareAccentList"/>
    <dgm:cxn modelId="{CE263A0F-0799-4A5C-A24A-4C5F56B833CD}" type="presParOf" srcId="{6860457F-BD98-4D4C-9F23-7C478D0F845F}" destId="{3BFC7178-302E-4AED-8EF5-3A6BF7668BF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9EFF2B-426A-4223-ACBB-4BF8843645CF}" type="doc">
      <dgm:prSet loTypeId="urn:microsoft.com/office/officeart/2008/layout/SquareAccent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970083-C664-4E0B-8E9A-2F33906D53BB}">
      <dgm:prSet phldrT="[Text]"/>
      <dgm:spPr/>
      <dgm:t>
        <a:bodyPr/>
        <a:lstStyle/>
        <a:p>
          <a:endParaRPr lang="en-US" dirty="0"/>
        </a:p>
      </dgm:t>
    </dgm:pt>
    <dgm:pt modelId="{336A43B3-D558-4C1E-8C87-D6DA92E1B112}" type="parTrans" cxnId="{B6460935-6B3D-4E46-9A48-459B2E85C912}">
      <dgm:prSet/>
      <dgm:spPr/>
      <dgm:t>
        <a:bodyPr/>
        <a:lstStyle/>
        <a:p>
          <a:endParaRPr lang="en-US"/>
        </a:p>
      </dgm:t>
    </dgm:pt>
    <dgm:pt modelId="{46673B39-86A3-4F9D-B721-34C4B53270AE}" type="sibTrans" cxnId="{B6460935-6B3D-4E46-9A48-459B2E85C912}">
      <dgm:prSet/>
      <dgm:spPr/>
      <dgm:t>
        <a:bodyPr/>
        <a:lstStyle/>
        <a:p>
          <a:endParaRPr lang="en-US"/>
        </a:p>
      </dgm:t>
    </dgm:pt>
    <dgm:pt modelId="{FA2CCDC5-9C21-4A1D-89BA-5BB8C88CB493}">
      <dgm:prSet phldrT="[Text]"/>
      <dgm:spPr/>
      <dgm:t>
        <a:bodyPr/>
        <a:lstStyle/>
        <a:p>
          <a:r>
            <a:rPr lang="en-US" dirty="0" smtClean="0"/>
            <a:t>No drinking water 4%</a:t>
          </a:r>
          <a:endParaRPr lang="en-US" dirty="0"/>
        </a:p>
      </dgm:t>
    </dgm:pt>
    <dgm:pt modelId="{6E0760D8-6494-4130-BC2F-EBDF4F30D9BD}" type="parTrans" cxnId="{D14DDDE4-50A5-4A88-98F2-F4D609082D5D}">
      <dgm:prSet/>
      <dgm:spPr/>
      <dgm:t>
        <a:bodyPr/>
        <a:lstStyle/>
        <a:p>
          <a:endParaRPr lang="en-US"/>
        </a:p>
      </dgm:t>
    </dgm:pt>
    <dgm:pt modelId="{111EDFC5-C9A9-4DA5-8580-D7FBB9EFC3A9}" type="sibTrans" cxnId="{D14DDDE4-50A5-4A88-98F2-F4D609082D5D}">
      <dgm:prSet/>
      <dgm:spPr/>
      <dgm:t>
        <a:bodyPr/>
        <a:lstStyle/>
        <a:p>
          <a:endParaRPr lang="en-US"/>
        </a:p>
      </dgm:t>
    </dgm:pt>
    <dgm:pt modelId="{FA4F22CA-513F-4FA5-A0AE-1C869A0883CB}">
      <dgm:prSet phldrT="[Text]"/>
      <dgm:spPr/>
      <dgm:t>
        <a:bodyPr/>
        <a:lstStyle/>
        <a:p>
          <a:r>
            <a:rPr lang="en-US" dirty="0" smtClean="0"/>
            <a:t>No latrine 2%</a:t>
          </a:r>
          <a:endParaRPr lang="en-US" baseline="0" dirty="0"/>
        </a:p>
      </dgm:t>
    </dgm:pt>
    <dgm:pt modelId="{B656D75F-4B65-48AC-8C61-1C14BBE700F7}" type="parTrans" cxnId="{75F45CF3-35F7-4A9B-A3BF-0F40D51FDEB7}">
      <dgm:prSet/>
      <dgm:spPr/>
      <dgm:t>
        <a:bodyPr/>
        <a:lstStyle/>
        <a:p>
          <a:endParaRPr lang="en-US"/>
        </a:p>
      </dgm:t>
    </dgm:pt>
    <dgm:pt modelId="{BCF19554-B66F-46E1-87D9-9580A0C051B3}" type="sibTrans" cxnId="{75F45CF3-35F7-4A9B-A3BF-0F40D51FDEB7}">
      <dgm:prSet/>
      <dgm:spPr/>
      <dgm:t>
        <a:bodyPr/>
        <a:lstStyle/>
        <a:p>
          <a:endParaRPr lang="en-US"/>
        </a:p>
      </dgm:t>
    </dgm:pt>
    <dgm:pt modelId="{D97E66EE-587C-4397-9A0F-58DA03A88609}">
      <dgm:prSet phldrT="[Text]"/>
      <dgm:spPr/>
      <dgm:t>
        <a:bodyPr/>
        <a:lstStyle/>
        <a:p>
          <a:r>
            <a:rPr lang="en-US" dirty="0" smtClean="0"/>
            <a:t>Not usable 6%</a:t>
          </a:r>
          <a:endParaRPr lang="en-US" dirty="0"/>
        </a:p>
      </dgm:t>
    </dgm:pt>
    <dgm:pt modelId="{1587EC40-2CFA-4702-806E-452ECEABE0C9}" type="parTrans" cxnId="{80DE7131-BEBC-44E7-96C9-0B6272137647}">
      <dgm:prSet/>
      <dgm:spPr/>
      <dgm:t>
        <a:bodyPr/>
        <a:lstStyle/>
        <a:p>
          <a:endParaRPr lang="en-US"/>
        </a:p>
      </dgm:t>
    </dgm:pt>
    <dgm:pt modelId="{9FE6A9E1-11EE-495F-A1E6-6A8CEBF8BDA0}" type="sibTrans" cxnId="{80DE7131-BEBC-44E7-96C9-0B6272137647}">
      <dgm:prSet/>
      <dgm:spPr/>
      <dgm:t>
        <a:bodyPr/>
        <a:lstStyle/>
        <a:p>
          <a:endParaRPr lang="en-US"/>
        </a:p>
      </dgm:t>
    </dgm:pt>
    <dgm:pt modelId="{C2A1BD56-5204-4600-8900-59FEA7502A93}">
      <dgm:prSet phldrT="[Text]"/>
      <dgm:spPr/>
      <dgm:t>
        <a:bodyPr/>
        <a:lstStyle/>
        <a:p>
          <a:endParaRPr lang="en-US" dirty="0"/>
        </a:p>
      </dgm:t>
    </dgm:pt>
    <dgm:pt modelId="{C965916F-D0C9-4ECC-9F89-A9CDB5ECFD29}" type="parTrans" cxnId="{129126CB-B520-45B5-870B-A8CF03CA45C8}">
      <dgm:prSet/>
      <dgm:spPr/>
      <dgm:t>
        <a:bodyPr/>
        <a:lstStyle/>
        <a:p>
          <a:endParaRPr lang="en-US"/>
        </a:p>
      </dgm:t>
    </dgm:pt>
    <dgm:pt modelId="{D9AB2CEF-F5FE-4FBC-B37B-1BEA5F712C2F}" type="sibTrans" cxnId="{129126CB-B520-45B5-870B-A8CF03CA45C8}">
      <dgm:prSet/>
      <dgm:spPr/>
      <dgm:t>
        <a:bodyPr/>
        <a:lstStyle/>
        <a:p>
          <a:endParaRPr lang="en-US"/>
        </a:p>
      </dgm:t>
    </dgm:pt>
    <dgm:pt modelId="{B52041A3-6F1B-4419-8A7D-2BFD2307A902}">
      <dgm:prSet phldrT="[Text]"/>
      <dgm:spPr/>
      <dgm:t>
        <a:bodyPr/>
        <a:lstStyle/>
        <a:p>
          <a:r>
            <a:rPr lang="en-US" dirty="0" smtClean="0"/>
            <a:t>Defective blackboards 9%</a:t>
          </a:r>
          <a:endParaRPr lang="en-US" dirty="0"/>
        </a:p>
      </dgm:t>
    </dgm:pt>
    <dgm:pt modelId="{166DB411-EBE9-4543-9F39-5E33EFD3E52B}" type="parTrans" cxnId="{4971B2DF-10D2-4507-B66D-F8532EDA0704}">
      <dgm:prSet/>
      <dgm:spPr/>
      <dgm:t>
        <a:bodyPr/>
        <a:lstStyle/>
        <a:p>
          <a:endParaRPr lang="en-US"/>
        </a:p>
      </dgm:t>
    </dgm:pt>
    <dgm:pt modelId="{F625D91E-D2C9-4FCF-884A-DF68D0BF5B8B}" type="sibTrans" cxnId="{4971B2DF-10D2-4507-B66D-F8532EDA0704}">
      <dgm:prSet/>
      <dgm:spPr/>
      <dgm:t>
        <a:bodyPr/>
        <a:lstStyle/>
        <a:p>
          <a:endParaRPr lang="en-US"/>
        </a:p>
      </dgm:t>
    </dgm:pt>
    <dgm:pt modelId="{07701190-7D54-4D86-8742-B93CDD192CA1}">
      <dgm:prSet phldrT="[Text]"/>
      <dgm:spPr/>
      <dgm:t>
        <a:bodyPr/>
        <a:lstStyle/>
        <a:p>
          <a:r>
            <a:rPr lang="en-US" dirty="0" smtClean="0"/>
            <a:t>No glass/jug 20%</a:t>
          </a:r>
          <a:endParaRPr lang="en-US" dirty="0"/>
        </a:p>
      </dgm:t>
    </dgm:pt>
    <dgm:pt modelId="{D78BB365-0FF3-4856-AB77-32E34FFEAC9C}" type="parTrans" cxnId="{1A7EBB8C-A377-4AEF-9CA2-55FACDBEA21D}">
      <dgm:prSet/>
      <dgm:spPr/>
      <dgm:t>
        <a:bodyPr/>
        <a:lstStyle/>
        <a:p>
          <a:endParaRPr lang="en-US"/>
        </a:p>
      </dgm:t>
    </dgm:pt>
    <dgm:pt modelId="{BD743E2E-A541-4834-86BB-EEEA25A31ACA}" type="sibTrans" cxnId="{1A7EBB8C-A377-4AEF-9CA2-55FACDBEA21D}">
      <dgm:prSet/>
      <dgm:spPr/>
      <dgm:t>
        <a:bodyPr/>
        <a:lstStyle/>
        <a:p>
          <a:endParaRPr lang="en-US"/>
        </a:p>
      </dgm:t>
    </dgm:pt>
    <dgm:pt modelId="{E45E4207-5AF8-4940-9665-5397E135AE97}">
      <dgm:prSet phldrT="[Text]"/>
      <dgm:spPr/>
      <dgm:t>
        <a:bodyPr/>
        <a:lstStyle/>
        <a:p>
          <a:r>
            <a:rPr lang="en-US" dirty="0" smtClean="0"/>
            <a:t>No sign board 5%</a:t>
          </a:r>
          <a:endParaRPr lang="en-US" dirty="0"/>
        </a:p>
      </dgm:t>
    </dgm:pt>
    <dgm:pt modelId="{2C7530FD-71BB-4319-80FD-340417653FE8}" type="parTrans" cxnId="{DEDB4B96-154E-4E8C-9A08-C47B24B14D45}">
      <dgm:prSet/>
      <dgm:spPr/>
      <dgm:t>
        <a:bodyPr/>
        <a:lstStyle/>
        <a:p>
          <a:endParaRPr lang="en-US"/>
        </a:p>
      </dgm:t>
    </dgm:pt>
    <dgm:pt modelId="{2E8DEC69-A710-406F-B478-B34C28ACB72B}" type="sibTrans" cxnId="{DEDB4B96-154E-4E8C-9A08-C47B24B14D45}">
      <dgm:prSet/>
      <dgm:spPr/>
      <dgm:t>
        <a:bodyPr/>
        <a:lstStyle/>
        <a:p>
          <a:endParaRPr lang="en-US"/>
        </a:p>
      </dgm:t>
    </dgm:pt>
    <dgm:pt modelId="{4C8A8ED7-AEDB-4D7D-BF7D-538A75421275}">
      <dgm:prSet phldrT="[Text]"/>
      <dgm:spPr/>
      <dgm:t>
        <a:bodyPr/>
        <a:lstStyle/>
        <a:p>
          <a:r>
            <a:rPr lang="en-US" dirty="0" smtClean="0"/>
            <a:t>Ceiling fan 91%</a:t>
          </a:r>
          <a:endParaRPr lang="en-US" dirty="0"/>
        </a:p>
      </dgm:t>
    </dgm:pt>
    <dgm:pt modelId="{8147D2F4-188C-426E-9937-EAF97BACA7F0}" type="parTrans" cxnId="{2671D372-EE46-477B-89F2-7AEB87880864}">
      <dgm:prSet/>
      <dgm:spPr/>
      <dgm:t>
        <a:bodyPr/>
        <a:lstStyle/>
        <a:p>
          <a:endParaRPr lang="en-US"/>
        </a:p>
      </dgm:t>
    </dgm:pt>
    <dgm:pt modelId="{3E459AD2-4858-467B-91C6-09AD8DF65593}" type="sibTrans" cxnId="{2671D372-EE46-477B-89F2-7AEB87880864}">
      <dgm:prSet/>
      <dgm:spPr/>
      <dgm:t>
        <a:bodyPr/>
        <a:lstStyle/>
        <a:p>
          <a:endParaRPr lang="en-US"/>
        </a:p>
      </dgm:t>
    </dgm:pt>
    <dgm:pt modelId="{DAC989E6-4A95-4B0F-BF4F-99A5944E8ED1}">
      <dgm:prSet phldrT="[Text]"/>
      <dgm:spPr/>
      <dgm:t>
        <a:bodyPr/>
        <a:lstStyle/>
        <a:p>
          <a:r>
            <a:rPr lang="en-US" smtClean="0"/>
            <a:t>Windows opens inside 68%</a:t>
          </a:r>
          <a:endParaRPr lang="en-US" dirty="0"/>
        </a:p>
      </dgm:t>
    </dgm:pt>
    <dgm:pt modelId="{EFC20DB5-9718-455A-BC3D-B5877E5A2240}" type="parTrans" cxnId="{D77269E9-9BB0-4BAC-9C16-7B28F98ECD82}">
      <dgm:prSet/>
      <dgm:spPr/>
      <dgm:t>
        <a:bodyPr/>
        <a:lstStyle/>
        <a:p>
          <a:endParaRPr lang="en-US"/>
        </a:p>
      </dgm:t>
    </dgm:pt>
    <dgm:pt modelId="{42CD8892-4B5B-4BFE-AB99-AE4EDAE54C6D}" type="sibTrans" cxnId="{D77269E9-9BB0-4BAC-9C16-7B28F98ECD82}">
      <dgm:prSet/>
      <dgm:spPr/>
      <dgm:t>
        <a:bodyPr/>
        <a:lstStyle/>
        <a:p>
          <a:endParaRPr lang="en-US"/>
        </a:p>
      </dgm:t>
    </dgm:pt>
    <dgm:pt modelId="{B3DA40F5-F30B-43B6-8601-9006124D1C52}" type="pres">
      <dgm:prSet presAssocID="{759EFF2B-426A-4223-ACBB-4BF8843645CF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B3F6122-5109-48D8-8CF9-5A8E059A10ED}" type="pres">
      <dgm:prSet presAssocID="{4B970083-C664-4E0B-8E9A-2F33906D53BB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n-US"/>
        </a:p>
      </dgm:t>
    </dgm:pt>
    <dgm:pt modelId="{68968E58-C623-40C2-8673-50C0E2D53566}" type="pres">
      <dgm:prSet presAssocID="{4B970083-C664-4E0B-8E9A-2F33906D53BB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F6CEBB1F-0F01-4F8D-9B61-287AFD7C9F48}" type="pres">
      <dgm:prSet presAssocID="{4B970083-C664-4E0B-8E9A-2F33906D53BB}" presName="ParentAccent" presStyleLbl="alignNode1" presStyleIdx="0" presStyleCnt="2"/>
      <dgm:spPr/>
      <dgm:t>
        <a:bodyPr/>
        <a:lstStyle/>
        <a:p>
          <a:endParaRPr lang="en-US"/>
        </a:p>
      </dgm:t>
    </dgm:pt>
    <dgm:pt modelId="{541A6302-746A-48EE-9FBB-7F45242B3B62}" type="pres">
      <dgm:prSet presAssocID="{4B970083-C664-4E0B-8E9A-2F33906D53BB}" presName="ParentSmallAccent" presStyleLbl="fgAcc1" presStyleIdx="0" presStyleCnt="2"/>
      <dgm:spPr/>
      <dgm:t>
        <a:bodyPr/>
        <a:lstStyle/>
        <a:p>
          <a:endParaRPr lang="en-US"/>
        </a:p>
      </dgm:t>
    </dgm:pt>
    <dgm:pt modelId="{4F740395-6B87-404B-9EC7-F026275F1866}" type="pres">
      <dgm:prSet presAssocID="{4B970083-C664-4E0B-8E9A-2F33906D53BB}" presName="Parent" presStyleLbl="revTx" presStyleIdx="0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5CE30-4401-469B-98F7-E4FC52EAB7E3}" type="pres">
      <dgm:prSet presAssocID="{4B970083-C664-4E0B-8E9A-2F33906D53BB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5B0216B-4AA7-4DE5-B01B-ADC56F916579}" type="pres">
      <dgm:prSet presAssocID="{FA2CCDC5-9C21-4A1D-89BA-5BB8C88CB493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6977995-69CB-4B5B-A30E-AC7DA7364374}" type="pres">
      <dgm:prSet presAssocID="{FA2CCDC5-9C21-4A1D-89BA-5BB8C88CB493}" presName="ChildAccent" presStyleLbl="solidFgAcc1" presStyleIdx="0" presStyleCnt="8"/>
      <dgm:spPr/>
      <dgm:t>
        <a:bodyPr/>
        <a:lstStyle/>
        <a:p>
          <a:endParaRPr lang="en-US"/>
        </a:p>
      </dgm:t>
    </dgm:pt>
    <dgm:pt modelId="{9EA362E4-3F22-48CA-B207-D0C616F37619}" type="pres">
      <dgm:prSet presAssocID="{FA2CCDC5-9C21-4A1D-89BA-5BB8C88CB493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4470B-350B-4EF6-B2E3-8223FF8669EE}" type="pres">
      <dgm:prSet presAssocID="{FA4F22CA-513F-4FA5-A0AE-1C869A0883CB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F51B5BB-088F-4343-AAC5-8DF29095BBBC}" type="pres">
      <dgm:prSet presAssocID="{FA4F22CA-513F-4FA5-A0AE-1C869A0883CB}" presName="ChildAccent" presStyleLbl="solidFgAcc1" presStyleIdx="1" presStyleCnt="8"/>
      <dgm:spPr/>
      <dgm:t>
        <a:bodyPr/>
        <a:lstStyle/>
        <a:p>
          <a:endParaRPr lang="en-US"/>
        </a:p>
      </dgm:t>
    </dgm:pt>
    <dgm:pt modelId="{387844E9-D6FD-4548-9707-7587AC12B870}" type="pres">
      <dgm:prSet presAssocID="{FA4F22CA-513F-4FA5-A0AE-1C869A0883CB}" presName="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1F07E-1E71-4F20-90CA-9C5C635272E0}" type="pres">
      <dgm:prSet presAssocID="{D97E66EE-587C-4397-9A0F-58DA03A88609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C02147-B728-498B-BD11-C173699D86DC}" type="pres">
      <dgm:prSet presAssocID="{D97E66EE-587C-4397-9A0F-58DA03A88609}" presName="ChildAccent" presStyleLbl="solidFgAcc1" presStyleIdx="2" presStyleCnt="8"/>
      <dgm:spPr/>
      <dgm:t>
        <a:bodyPr/>
        <a:lstStyle/>
        <a:p>
          <a:endParaRPr lang="en-US"/>
        </a:p>
      </dgm:t>
    </dgm:pt>
    <dgm:pt modelId="{969DECAB-CCC4-4ED1-B96A-93175AFECC8E}" type="pres">
      <dgm:prSet presAssocID="{D97E66EE-587C-4397-9A0F-58DA03A88609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2BE9-8BB7-4971-BAEC-1DAA5CABDC78}" type="pres">
      <dgm:prSet presAssocID="{07701190-7D54-4D86-8742-B93CDD192CA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E734B1-9154-425F-8630-C91C5CEB5ED5}" type="pres">
      <dgm:prSet presAssocID="{07701190-7D54-4D86-8742-B93CDD192CA1}" presName="ChildAccent" presStyleLbl="solidFgAcc1" presStyleIdx="3" presStyleCnt="8"/>
      <dgm:spPr/>
      <dgm:t>
        <a:bodyPr/>
        <a:lstStyle/>
        <a:p>
          <a:endParaRPr lang="en-US"/>
        </a:p>
      </dgm:t>
    </dgm:pt>
    <dgm:pt modelId="{8FD21E72-CF64-46B6-A6D5-223AAE57A39D}" type="pres">
      <dgm:prSet presAssocID="{07701190-7D54-4D86-8742-B93CDD192CA1}" presName="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07F4C-D98A-44CD-A107-6616B2FFB67D}" type="pres">
      <dgm:prSet presAssocID="{C2A1BD56-5204-4600-8900-59FEA7502A93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n-US"/>
        </a:p>
      </dgm:t>
    </dgm:pt>
    <dgm:pt modelId="{C28DA6C2-C472-475D-9574-C9814865A0E0}" type="pres">
      <dgm:prSet presAssocID="{C2A1BD56-5204-4600-8900-59FEA7502A93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AD3FCA5C-8CAB-405A-A891-DBD1193D8B23}" type="pres">
      <dgm:prSet presAssocID="{C2A1BD56-5204-4600-8900-59FEA7502A93}" presName="ParentAccent" presStyleLbl="alignNode1" presStyleIdx="1" presStyleCnt="2"/>
      <dgm:spPr/>
      <dgm:t>
        <a:bodyPr/>
        <a:lstStyle/>
        <a:p>
          <a:endParaRPr lang="en-US"/>
        </a:p>
      </dgm:t>
    </dgm:pt>
    <dgm:pt modelId="{F2F4D06D-1EF8-49FF-999F-CCD81E15C5CF}" type="pres">
      <dgm:prSet presAssocID="{C2A1BD56-5204-4600-8900-59FEA7502A93}" presName="ParentSmallAccent" presStyleLbl="fgAcc1" presStyleIdx="1" presStyleCnt="2"/>
      <dgm:spPr/>
      <dgm:t>
        <a:bodyPr/>
        <a:lstStyle/>
        <a:p>
          <a:endParaRPr lang="en-US"/>
        </a:p>
      </dgm:t>
    </dgm:pt>
    <dgm:pt modelId="{80BC0DD4-AC22-4ED3-B6A6-AFFBD1FAC669}" type="pres">
      <dgm:prSet presAssocID="{C2A1BD56-5204-4600-8900-59FEA7502A93}" presName="Parent" presStyleLbl="revTx" presStyleIdx="5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6FFD5-0504-4FCD-BEEB-4C1485DBE4CF}" type="pres">
      <dgm:prSet presAssocID="{C2A1BD56-5204-4600-8900-59FEA7502A93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60F475-18C1-4371-B051-F10E20A3FB87}" type="pres">
      <dgm:prSet presAssocID="{4C8A8ED7-AEDB-4D7D-BF7D-538A75421275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F9D5D1-C77A-45A2-BA81-84B631995E26}" type="pres">
      <dgm:prSet presAssocID="{4C8A8ED7-AEDB-4D7D-BF7D-538A75421275}" presName="ChildAccent" presStyleLbl="solidFgAcc1" presStyleIdx="4" presStyleCnt="8"/>
      <dgm:spPr/>
      <dgm:t>
        <a:bodyPr/>
        <a:lstStyle/>
        <a:p>
          <a:endParaRPr lang="en-US"/>
        </a:p>
      </dgm:t>
    </dgm:pt>
    <dgm:pt modelId="{3F8778B5-6A2C-4236-97D3-70647D419844}" type="pres">
      <dgm:prSet presAssocID="{4C8A8ED7-AEDB-4D7D-BF7D-538A75421275}" presName="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A22E0-9C27-4469-86C0-AD61B24A8791}" type="pres">
      <dgm:prSet presAssocID="{B52041A3-6F1B-4419-8A7D-2BFD2307A902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19AA1B-4E1A-4824-BA07-D3CFBCBD1B21}" type="pres">
      <dgm:prSet presAssocID="{B52041A3-6F1B-4419-8A7D-2BFD2307A902}" presName="ChildAccent" presStyleLbl="solidFgAcc1" presStyleIdx="5" presStyleCnt="8"/>
      <dgm:spPr/>
      <dgm:t>
        <a:bodyPr/>
        <a:lstStyle/>
        <a:p>
          <a:endParaRPr lang="en-US"/>
        </a:p>
      </dgm:t>
    </dgm:pt>
    <dgm:pt modelId="{85661C1A-3B27-4FB7-A0A1-1FEBC5173DC4}" type="pres">
      <dgm:prSet presAssocID="{B52041A3-6F1B-4419-8A7D-2BFD2307A902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890EE-632E-42AF-8860-32A0736F5347}" type="pres">
      <dgm:prSet presAssocID="{DAC989E6-4A95-4B0F-BF4F-99A5944E8ED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0C91A3-5B64-4808-AB9F-74912161FDE6}" type="pres">
      <dgm:prSet presAssocID="{DAC989E6-4A95-4B0F-BF4F-99A5944E8ED1}" presName="ChildAccent" presStyleLbl="solidFgAcc1" presStyleIdx="6" presStyleCnt="8"/>
      <dgm:spPr/>
      <dgm:t>
        <a:bodyPr/>
        <a:lstStyle/>
        <a:p>
          <a:endParaRPr lang="en-US"/>
        </a:p>
      </dgm:t>
    </dgm:pt>
    <dgm:pt modelId="{0C752FC4-07B0-4D0B-87F4-CF1CD11184EF}" type="pres">
      <dgm:prSet presAssocID="{DAC989E6-4A95-4B0F-BF4F-99A5944E8ED1}" presName="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68B23-C077-4E40-9977-AE93AAC97B59}" type="pres">
      <dgm:prSet presAssocID="{E45E4207-5AF8-4940-9665-5397E135AE97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3103F2-380B-465B-A9E7-5DCBC31E9F77}" type="pres">
      <dgm:prSet presAssocID="{E45E4207-5AF8-4940-9665-5397E135AE97}" presName="ChildAccent" presStyleLbl="solidFgAcc1" presStyleIdx="7" presStyleCnt="8"/>
      <dgm:spPr/>
      <dgm:t>
        <a:bodyPr/>
        <a:lstStyle/>
        <a:p>
          <a:endParaRPr lang="en-US"/>
        </a:p>
      </dgm:t>
    </dgm:pt>
    <dgm:pt modelId="{45484374-DE1F-4F0B-BFF9-AD95829ADABF}" type="pres">
      <dgm:prSet presAssocID="{E45E4207-5AF8-4940-9665-5397E135AE97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F45CF3-35F7-4A9B-A3BF-0F40D51FDEB7}" srcId="{4B970083-C664-4E0B-8E9A-2F33906D53BB}" destId="{FA4F22CA-513F-4FA5-A0AE-1C869A0883CB}" srcOrd="1" destOrd="0" parTransId="{B656D75F-4B65-48AC-8C61-1C14BBE700F7}" sibTransId="{BCF19554-B66F-46E1-87D9-9580A0C051B3}"/>
    <dgm:cxn modelId="{D14DDDE4-50A5-4A88-98F2-F4D609082D5D}" srcId="{4B970083-C664-4E0B-8E9A-2F33906D53BB}" destId="{FA2CCDC5-9C21-4A1D-89BA-5BB8C88CB493}" srcOrd="0" destOrd="0" parTransId="{6E0760D8-6494-4130-BC2F-EBDF4F30D9BD}" sibTransId="{111EDFC5-C9A9-4DA5-8580-D7FBB9EFC3A9}"/>
    <dgm:cxn modelId="{80DE7131-BEBC-44E7-96C9-0B6272137647}" srcId="{4B970083-C664-4E0B-8E9A-2F33906D53BB}" destId="{D97E66EE-587C-4397-9A0F-58DA03A88609}" srcOrd="2" destOrd="0" parTransId="{1587EC40-2CFA-4702-806E-452ECEABE0C9}" sibTransId="{9FE6A9E1-11EE-495F-A1E6-6A8CEBF8BDA0}"/>
    <dgm:cxn modelId="{DEDB4B96-154E-4E8C-9A08-C47B24B14D45}" srcId="{C2A1BD56-5204-4600-8900-59FEA7502A93}" destId="{E45E4207-5AF8-4940-9665-5397E135AE97}" srcOrd="3" destOrd="0" parTransId="{2C7530FD-71BB-4319-80FD-340417653FE8}" sibTransId="{2E8DEC69-A710-406F-B478-B34C28ACB72B}"/>
    <dgm:cxn modelId="{2671D372-EE46-477B-89F2-7AEB87880864}" srcId="{C2A1BD56-5204-4600-8900-59FEA7502A93}" destId="{4C8A8ED7-AEDB-4D7D-BF7D-538A75421275}" srcOrd="0" destOrd="0" parTransId="{8147D2F4-188C-426E-9937-EAF97BACA7F0}" sibTransId="{3E459AD2-4858-467B-91C6-09AD8DF65593}"/>
    <dgm:cxn modelId="{9503F859-4B32-4A2E-8BE3-23FFA834CCA0}" type="presOf" srcId="{B52041A3-6F1B-4419-8A7D-2BFD2307A902}" destId="{85661C1A-3B27-4FB7-A0A1-1FEBC5173DC4}" srcOrd="0" destOrd="0" presId="urn:microsoft.com/office/officeart/2008/layout/SquareAccentList"/>
    <dgm:cxn modelId="{B6BA345A-2EAE-45D3-8CED-1488ACE36696}" type="presOf" srcId="{4C8A8ED7-AEDB-4D7D-BF7D-538A75421275}" destId="{3F8778B5-6A2C-4236-97D3-70647D419844}" srcOrd="0" destOrd="0" presId="urn:microsoft.com/office/officeart/2008/layout/SquareAccentList"/>
    <dgm:cxn modelId="{D77269E9-9BB0-4BAC-9C16-7B28F98ECD82}" srcId="{C2A1BD56-5204-4600-8900-59FEA7502A93}" destId="{DAC989E6-4A95-4B0F-BF4F-99A5944E8ED1}" srcOrd="2" destOrd="0" parTransId="{EFC20DB5-9718-455A-BC3D-B5877E5A2240}" sibTransId="{42CD8892-4B5B-4BFE-AB99-AE4EDAE54C6D}"/>
    <dgm:cxn modelId="{4971B2DF-10D2-4507-B66D-F8532EDA0704}" srcId="{C2A1BD56-5204-4600-8900-59FEA7502A93}" destId="{B52041A3-6F1B-4419-8A7D-2BFD2307A902}" srcOrd="1" destOrd="0" parTransId="{166DB411-EBE9-4543-9F39-5E33EFD3E52B}" sibTransId="{F625D91E-D2C9-4FCF-884A-DF68D0BF5B8B}"/>
    <dgm:cxn modelId="{F0D0CF52-5925-402D-9654-60BFA04D708A}" type="presOf" srcId="{07701190-7D54-4D86-8742-B93CDD192CA1}" destId="{8FD21E72-CF64-46B6-A6D5-223AAE57A39D}" srcOrd="0" destOrd="0" presId="urn:microsoft.com/office/officeart/2008/layout/SquareAccentList"/>
    <dgm:cxn modelId="{60D72FF5-0520-44EB-81A9-07B4460AA9A7}" type="presOf" srcId="{4B970083-C664-4E0B-8E9A-2F33906D53BB}" destId="{4F740395-6B87-404B-9EC7-F026275F1866}" srcOrd="0" destOrd="0" presId="urn:microsoft.com/office/officeart/2008/layout/SquareAccentList"/>
    <dgm:cxn modelId="{373F97AA-858F-45AE-ADBA-D35ED0A5740A}" type="presOf" srcId="{E45E4207-5AF8-4940-9665-5397E135AE97}" destId="{45484374-DE1F-4F0B-BFF9-AD95829ADABF}" srcOrd="0" destOrd="0" presId="urn:microsoft.com/office/officeart/2008/layout/SquareAccentList"/>
    <dgm:cxn modelId="{E3E70BFE-F27E-4C99-AFA1-06EA04E54264}" type="presOf" srcId="{FA2CCDC5-9C21-4A1D-89BA-5BB8C88CB493}" destId="{9EA362E4-3F22-48CA-B207-D0C616F37619}" srcOrd="0" destOrd="0" presId="urn:microsoft.com/office/officeart/2008/layout/SquareAccentList"/>
    <dgm:cxn modelId="{C3784C94-D062-48E3-9C9C-5B9B7F96E55B}" type="presOf" srcId="{FA4F22CA-513F-4FA5-A0AE-1C869A0883CB}" destId="{387844E9-D6FD-4548-9707-7587AC12B870}" srcOrd="0" destOrd="0" presId="urn:microsoft.com/office/officeart/2008/layout/SquareAccentList"/>
    <dgm:cxn modelId="{AA3A7794-FCF6-4688-BD4C-E52EF9C8CD5C}" type="presOf" srcId="{C2A1BD56-5204-4600-8900-59FEA7502A93}" destId="{80BC0DD4-AC22-4ED3-B6A6-AFFBD1FAC669}" srcOrd="0" destOrd="0" presId="urn:microsoft.com/office/officeart/2008/layout/SquareAccentList"/>
    <dgm:cxn modelId="{129126CB-B520-45B5-870B-A8CF03CA45C8}" srcId="{759EFF2B-426A-4223-ACBB-4BF8843645CF}" destId="{C2A1BD56-5204-4600-8900-59FEA7502A93}" srcOrd="1" destOrd="0" parTransId="{C965916F-D0C9-4ECC-9F89-A9CDB5ECFD29}" sibTransId="{D9AB2CEF-F5FE-4FBC-B37B-1BEA5F712C2F}"/>
    <dgm:cxn modelId="{3A19359F-2ECE-451A-B9ED-2E7603401CD2}" type="presOf" srcId="{DAC989E6-4A95-4B0F-BF4F-99A5944E8ED1}" destId="{0C752FC4-07B0-4D0B-87F4-CF1CD11184EF}" srcOrd="0" destOrd="0" presId="urn:microsoft.com/office/officeart/2008/layout/SquareAccentList"/>
    <dgm:cxn modelId="{1A7EBB8C-A377-4AEF-9CA2-55FACDBEA21D}" srcId="{4B970083-C664-4E0B-8E9A-2F33906D53BB}" destId="{07701190-7D54-4D86-8742-B93CDD192CA1}" srcOrd="3" destOrd="0" parTransId="{D78BB365-0FF3-4856-AB77-32E34FFEAC9C}" sibTransId="{BD743E2E-A541-4834-86BB-EEEA25A31ACA}"/>
    <dgm:cxn modelId="{B6460935-6B3D-4E46-9A48-459B2E85C912}" srcId="{759EFF2B-426A-4223-ACBB-4BF8843645CF}" destId="{4B970083-C664-4E0B-8E9A-2F33906D53BB}" srcOrd="0" destOrd="0" parTransId="{336A43B3-D558-4C1E-8C87-D6DA92E1B112}" sibTransId="{46673B39-86A3-4F9D-B721-34C4B53270AE}"/>
    <dgm:cxn modelId="{D6BE7DF0-8A0A-482E-88D5-0E60B9FE9087}" type="presOf" srcId="{D97E66EE-587C-4397-9A0F-58DA03A88609}" destId="{969DECAB-CCC4-4ED1-B96A-93175AFECC8E}" srcOrd="0" destOrd="0" presId="urn:microsoft.com/office/officeart/2008/layout/SquareAccentList"/>
    <dgm:cxn modelId="{E313715C-28B6-4ED3-98F2-FE03B55D179A}" type="presOf" srcId="{759EFF2B-426A-4223-ACBB-4BF8843645CF}" destId="{B3DA40F5-F30B-43B6-8601-9006124D1C52}" srcOrd="0" destOrd="0" presId="urn:microsoft.com/office/officeart/2008/layout/SquareAccentList"/>
    <dgm:cxn modelId="{52C84E6B-F60A-4C05-9CC8-502AE57FC71C}" type="presParOf" srcId="{B3DA40F5-F30B-43B6-8601-9006124D1C52}" destId="{8B3F6122-5109-48D8-8CF9-5A8E059A10ED}" srcOrd="0" destOrd="0" presId="urn:microsoft.com/office/officeart/2008/layout/SquareAccentList"/>
    <dgm:cxn modelId="{25A90B9D-3BDB-4DBC-B1CA-1A4EF89126E0}" type="presParOf" srcId="{8B3F6122-5109-48D8-8CF9-5A8E059A10ED}" destId="{68968E58-C623-40C2-8673-50C0E2D53566}" srcOrd="0" destOrd="0" presId="urn:microsoft.com/office/officeart/2008/layout/SquareAccentList"/>
    <dgm:cxn modelId="{C45241F4-426D-4570-9912-A7C65C632EB9}" type="presParOf" srcId="{68968E58-C623-40C2-8673-50C0E2D53566}" destId="{F6CEBB1F-0F01-4F8D-9B61-287AFD7C9F48}" srcOrd="0" destOrd="0" presId="urn:microsoft.com/office/officeart/2008/layout/SquareAccentList"/>
    <dgm:cxn modelId="{56CE7B7F-382D-44E2-A7DA-B4978C62D3D5}" type="presParOf" srcId="{68968E58-C623-40C2-8673-50C0E2D53566}" destId="{541A6302-746A-48EE-9FBB-7F45242B3B62}" srcOrd="1" destOrd="0" presId="urn:microsoft.com/office/officeart/2008/layout/SquareAccentList"/>
    <dgm:cxn modelId="{9ADABEC4-0EE4-497F-BB21-836407B215FA}" type="presParOf" srcId="{68968E58-C623-40C2-8673-50C0E2D53566}" destId="{4F740395-6B87-404B-9EC7-F026275F1866}" srcOrd="2" destOrd="0" presId="urn:microsoft.com/office/officeart/2008/layout/SquareAccentList"/>
    <dgm:cxn modelId="{68DB4D6F-7343-42A4-9ED5-B24C334C813A}" type="presParOf" srcId="{8B3F6122-5109-48D8-8CF9-5A8E059A10ED}" destId="{7F65CE30-4401-469B-98F7-E4FC52EAB7E3}" srcOrd="1" destOrd="0" presId="urn:microsoft.com/office/officeart/2008/layout/SquareAccentList"/>
    <dgm:cxn modelId="{F070BB66-750A-41A0-A8AD-830C2B288DEF}" type="presParOf" srcId="{7F65CE30-4401-469B-98F7-E4FC52EAB7E3}" destId="{A5B0216B-4AA7-4DE5-B01B-ADC56F916579}" srcOrd="0" destOrd="0" presId="urn:microsoft.com/office/officeart/2008/layout/SquareAccentList"/>
    <dgm:cxn modelId="{ABC0B468-FD8D-4735-BE20-B2234B8D04D8}" type="presParOf" srcId="{A5B0216B-4AA7-4DE5-B01B-ADC56F916579}" destId="{36977995-69CB-4B5B-A30E-AC7DA7364374}" srcOrd="0" destOrd="0" presId="urn:microsoft.com/office/officeart/2008/layout/SquareAccentList"/>
    <dgm:cxn modelId="{06238C68-512B-486B-A71C-771A0ACF6C68}" type="presParOf" srcId="{A5B0216B-4AA7-4DE5-B01B-ADC56F916579}" destId="{9EA362E4-3F22-48CA-B207-D0C616F37619}" srcOrd="1" destOrd="0" presId="urn:microsoft.com/office/officeart/2008/layout/SquareAccentList"/>
    <dgm:cxn modelId="{2814E5FB-E14E-4683-A645-44A0ACF6E95C}" type="presParOf" srcId="{7F65CE30-4401-469B-98F7-E4FC52EAB7E3}" destId="{E2B4470B-350B-4EF6-B2E3-8223FF8669EE}" srcOrd="1" destOrd="0" presId="urn:microsoft.com/office/officeart/2008/layout/SquareAccentList"/>
    <dgm:cxn modelId="{A32A3523-8E0E-4DF7-A0D9-FCA6A71DD167}" type="presParOf" srcId="{E2B4470B-350B-4EF6-B2E3-8223FF8669EE}" destId="{1F51B5BB-088F-4343-AAC5-8DF29095BBBC}" srcOrd="0" destOrd="0" presId="urn:microsoft.com/office/officeart/2008/layout/SquareAccentList"/>
    <dgm:cxn modelId="{C520A491-F174-453C-A630-E60DA49C7D60}" type="presParOf" srcId="{E2B4470B-350B-4EF6-B2E3-8223FF8669EE}" destId="{387844E9-D6FD-4548-9707-7587AC12B870}" srcOrd="1" destOrd="0" presId="urn:microsoft.com/office/officeart/2008/layout/SquareAccentList"/>
    <dgm:cxn modelId="{D6993561-68F7-49EB-B246-90330E5EBCD7}" type="presParOf" srcId="{7F65CE30-4401-469B-98F7-E4FC52EAB7E3}" destId="{24A1F07E-1E71-4F20-90CA-9C5C635272E0}" srcOrd="2" destOrd="0" presId="urn:microsoft.com/office/officeart/2008/layout/SquareAccentList"/>
    <dgm:cxn modelId="{0F01184B-B497-4BE1-9DED-DBA100116075}" type="presParOf" srcId="{24A1F07E-1E71-4F20-90CA-9C5C635272E0}" destId="{C3C02147-B728-498B-BD11-C173699D86DC}" srcOrd="0" destOrd="0" presId="urn:microsoft.com/office/officeart/2008/layout/SquareAccentList"/>
    <dgm:cxn modelId="{AB8A023C-E105-4E72-BD4B-B8EF8EBC2173}" type="presParOf" srcId="{24A1F07E-1E71-4F20-90CA-9C5C635272E0}" destId="{969DECAB-CCC4-4ED1-B96A-93175AFECC8E}" srcOrd="1" destOrd="0" presId="urn:microsoft.com/office/officeart/2008/layout/SquareAccentList"/>
    <dgm:cxn modelId="{A1B42735-C15B-4B08-BCD1-D7B9016E0C0E}" type="presParOf" srcId="{7F65CE30-4401-469B-98F7-E4FC52EAB7E3}" destId="{98F62BE9-8BB7-4971-BAEC-1DAA5CABDC78}" srcOrd="3" destOrd="0" presId="urn:microsoft.com/office/officeart/2008/layout/SquareAccentList"/>
    <dgm:cxn modelId="{325E4985-FC12-4A98-B144-F518F56130F8}" type="presParOf" srcId="{98F62BE9-8BB7-4971-BAEC-1DAA5CABDC78}" destId="{86E734B1-9154-425F-8630-C91C5CEB5ED5}" srcOrd="0" destOrd="0" presId="urn:microsoft.com/office/officeart/2008/layout/SquareAccentList"/>
    <dgm:cxn modelId="{CA6B0853-2284-4905-B39F-8D709A829917}" type="presParOf" srcId="{98F62BE9-8BB7-4971-BAEC-1DAA5CABDC78}" destId="{8FD21E72-CF64-46B6-A6D5-223AAE57A39D}" srcOrd="1" destOrd="0" presId="urn:microsoft.com/office/officeart/2008/layout/SquareAccentList"/>
    <dgm:cxn modelId="{AF96E617-4131-4A74-A26B-805E83A28924}" type="presParOf" srcId="{B3DA40F5-F30B-43B6-8601-9006124D1C52}" destId="{A0507F4C-D98A-44CD-A107-6616B2FFB67D}" srcOrd="1" destOrd="0" presId="urn:microsoft.com/office/officeart/2008/layout/SquareAccentList"/>
    <dgm:cxn modelId="{C95F6494-28C6-40AD-AA1A-4BAE5154DAA6}" type="presParOf" srcId="{A0507F4C-D98A-44CD-A107-6616B2FFB67D}" destId="{C28DA6C2-C472-475D-9574-C9814865A0E0}" srcOrd="0" destOrd="0" presId="urn:microsoft.com/office/officeart/2008/layout/SquareAccentList"/>
    <dgm:cxn modelId="{E9EAEEB7-DB07-47CC-89DA-C7DE8CB25D3E}" type="presParOf" srcId="{C28DA6C2-C472-475D-9574-C9814865A0E0}" destId="{AD3FCA5C-8CAB-405A-A891-DBD1193D8B23}" srcOrd="0" destOrd="0" presId="urn:microsoft.com/office/officeart/2008/layout/SquareAccentList"/>
    <dgm:cxn modelId="{F546711E-5573-4F0E-95AA-2B5BACC704AB}" type="presParOf" srcId="{C28DA6C2-C472-475D-9574-C9814865A0E0}" destId="{F2F4D06D-1EF8-49FF-999F-CCD81E15C5CF}" srcOrd="1" destOrd="0" presId="urn:microsoft.com/office/officeart/2008/layout/SquareAccentList"/>
    <dgm:cxn modelId="{5F2DA757-2270-47AB-8835-F98B7EE48436}" type="presParOf" srcId="{C28DA6C2-C472-475D-9574-C9814865A0E0}" destId="{80BC0DD4-AC22-4ED3-B6A6-AFFBD1FAC669}" srcOrd="2" destOrd="0" presId="urn:microsoft.com/office/officeart/2008/layout/SquareAccentList"/>
    <dgm:cxn modelId="{9197AF01-1182-4F36-A42A-7BD1E50DEB29}" type="presParOf" srcId="{A0507F4C-D98A-44CD-A107-6616B2FFB67D}" destId="{BE86FFD5-0504-4FCD-BEEB-4C1485DBE4CF}" srcOrd="1" destOrd="0" presId="urn:microsoft.com/office/officeart/2008/layout/SquareAccentList"/>
    <dgm:cxn modelId="{9F77C498-69D7-4810-A8AB-A59AC228E046}" type="presParOf" srcId="{BE86FFD5-0504-4FCD-BEEB-4C1485DBE4CF}" destId="{D460F475-18C1-4371-B051-F10E20A3FB87}" srcOrd="0" destOrd="0" presId="urn:microsoft.com/office/officeart/2008/layout/SquareAccentList"/>
    <dgm:cxn modelId="{D7595F92-8EC2-4BEA-8B0B-1F07CE22BB4E}" type="presParOf" srcId="{D460F475-18C1-4371-B051-F10E20A3FB87}" destId="{49F9D5D1-C77A-45A2-BA81-84B631995E26}" srcOrd="0" destOrd="0" presId="urn:microsoft.com/office/officeart/2008/layout/SquareAccentList"/>
    <dgm:cxn modelId="{F7253B6F-9DF0-4727-8E51-87EED977DE74}" type="presParOf" srcId="{D460F475-18C1-4371-B051-F10E20A3FB87}" destId="{3F8778B5-6A2C-4236-97D3-70647D419844}" srcOrd="1" destOrd="0" presId="urn:microsoft.com/office/officeart/2008/layout/SquareAccentList"/>
    <dgm:cxn modelId="{A99F9B8B-0860-4532-9E55-DB510811A807}" type="presParOf" srcId="{BE86FFD5-0504-4FCD-BEEB-4C1485DBE4CF}" destId="{762A22E0-9C27-4469-86C0-AD61B24A8791}" srcOrd="1" destOrd="0" presId="urn:microsoft.com/office/officeart/2008/layout/SquareAccentList"/>
    <dgm:cxn modelId="{B5936027-37B4-4DE9-AC09-D1D95FEEB86A}" type="presParOf" srcId="{762A22E0-9C27-4469-86C0-AD61B24A8791}" destId="{C419AA1B-4E1A-4824-BA07-D3CFBCBD1B21}" srcOrd="0" destOrd="0" presId="urn:microsoft.com/office/officeart/2008/layout/SquareAccentList"/>
    <dgm:cxn modelId="{DAA833B2-1E14-4D7E-A0FB-6F96E028067F}" type="presParOf" srcId="{762A22E0-9C27-4469-86C0-AD61B24A8791}" destId="{85661C1A-3B27-4FB7-A0A1-1FEBC5173DC4}" srcOrd="1" destOrd="0" presId="urn:microsoft.com/office/officeart/2008/layout/SquareAccentList"/>
    <dgm:cxn modelId="{561F89CF-AE6E-4B61-80C7-E3D6AD92E06F}" type="presParOf" srcId="{BE86FFD5-0504-4FCD-BEEB-4C1485DBE4CF}" destId="{C0D890EE-632E-42AF-8860-32A0736F5347}" srcOrd="2" destOrd="0" presId="urn:microsoft.com/office/officeart/2008/layout/SquareAccentList"/>
    <dgm:cxn modelId="{358BA555-56EE-4ADB-93D9-061A237D38BE}" type="presParOf" srcId="{C0D890EE-632E-42AF-8860-32A0736F5347}" destId="{700C91A3-5B64-4808-AB9F-74912161FDE6}" srcOrd="0" destOrd="0" presId="urn:microsoft.com/office/officeart/2008/layout/SquareAccentList"/>
    <dgm:cxn modelId="{01E59961-672F-4520-8625-66675371B76A}" type="presParOf" srcId="{C0D890EE-632E-42AF-8860-32A0736F5347}" destId="{0C752FC4-07B0-4D0B-87F4-CF1CD11184EF}" srcOrd="1" destOrd="0" presId="urn:microsoft.com/office/officeart/2008/layout/SquareAccentList"/>
    <dgm:cxn modelId="{9DD2E9FF-F70B-4DC4-A0A1-DAF0EC30FBEC}" type="presParOf" srcId="{BE86FFD5-0504-4FCD-BEEB-4C1485DBE4CF}" destId="{2AA68B23-C077-4E40-9977-AE93AAC97B59}" srcOrd="3" destOrd="0" presId="urn:microsoft.com/office/officeart/2008/layout/SquareAccentList"/>
    <dgm:cxn modelId="{70D51236-544E-4703-A94D-8D116416E908}" type="presParOf" srcId="{2AA68B23-C077-4E40-9977-AE93AAC97B59}" destId="{8E3103F2-380B-465B-A9E7-5DCBC31E9F77}" srcOrd="0" destOrd="0" presId="urn:microsoft.com/office/officeart/2008/layout/SquareAccentList"/>
    <dgm:cxn modelId="{A76D0269-C64B-4F00-855F-9E26F5E26B61}" type="presParOf" srcId="{2AA68B23-C077-4E40-9977-AE93AAC97B59}" destId="{45484374-DE1F-4F0B-BFF9-AD95829ADAB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298068-17D6-418E-AFB2-C89C02D90D35}" type="doc">
      <dgm:prSet loTypeId="urn:microsoft.com/office/officeart/2005/8/layout/h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DBF877E-3E0A-4A3E-8467-A7BDB5299C07}">
      <dgm:prSet phldrT="[Text]" custT="1"/>
      <dgm:spPr/>
      <dgm:t>
        <a:bodyPr/>
        <a:lstStyle/>
        <a:p>
          <a:r>
            <a:rPr lang="en-GB" sz="2400" b="1" dirty="0" smtClean="0">
              <a:solidFill>
                <a:srgbClr val="0070C0"/>
              </a:solidFill>
              <a:cs typeface="Arial" pitchFamily="34" charset="0"/>
            </a:rPr>
            <a:t>School operation</a:t>
          </a:r>
          <a:endParaRPr lang="en-US" sz="2400" dirty="0"/>
        </a:p>
      </dgm:t>
    </dgm:pt>
    <dgm:pt modelId="{A72E482E-C7A3-4925-BA61-289683BB5697}" type="parTrans" cxnId="{D292A151-1552-43DF-B483-6C3ECDFC9A16}">
      <dgm:prSet/>
      <dgm:spPr/>
      <dgm:t>
        <a:bodyPr/>
        <a:lstStyle/>
        <a:p>
          <a:endParaRPr lang="en-US"/>
        </a:p>
      </dgm:t>
    </dgm:pt>
    <dgm:pt modelId="{CABB9131-1072-4D5D-9F1B-989C86DFA827}" type="sibTrans" cxnId="{D292A151-1552-43DF-B483-6C3ECDFC9A16}">
      <dgm:prSet/>
      <dgm:spPr/>
      <dgm:t>
        <a:bodyPr/>
        <a:lstStyle/>
        <a:p>
          <a:endParaRPr lang="en-US"/>
        </a:p>
      </dgm:t>
    </dgm:pt>
    <dgm:pt modelId="{CAEB02BB-16B6-4249-A0E1-512BBE7752C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Teacher maintains class time</a:t>
          </a:r>
          <a:endParaRPr lang="en-US" sz="1800" dirty="0"/>
        </a:p>
      </dgm:t>
    </dgm:pt>
    <dgm:pt modelId="{1E69DA29-30A5-4AB7-8727-5836965C16D7}" type="parTrans" cxnId="{101B1344-72D2-4F86-87A4-1C8D4E1EECAC}">
      <dgm:prSet/>
      <dgm:spPr/>
      <dgm:t>
        <a:bodyPr/>
        <a:lstStyle/>
        <a:p>
          <a:endParaRPr lang="en-US"/>
        </a:p>
      </dgm:t>
    </dgm:pt>
    <dgm:pt modelId="{42333954-AF82-4E7E-974A-0A3B56A5AF85}" type="sibTrans" cxnId="{101B1344-72D2-4F86-87A4-1C8D4E1EECAC}">
      <dgm:prSet/>
      <dgm:spPr/>
      <dgm:t>
        <a:bodyPr/>
        <a:lstStyle/>
        <a:p>
          <a:endParaRPr lang="en-US"/>
        </a:p>
      </dgm:t>
    </dgm:pt>
    <dgm:pt modelId="{7AE78321-9B52-480A-B86A-0C029B7C5D4F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If any student get sick in school then the teacher takes care of the student</a:t>
          </a:r>
          <a:endParaRPr lang="en-US" sz="1800" dirty="0"/>
        </a:p>
      </dgm:t>
    </dgm:pt>
    <dgm:pt modelId="{96F3C7CE-D15F-4ACC-9E35-B99C67F754AD}" type="parTrans" cxnId="{9EC3D612-4D54-42E2-A73A-AAAC08E4B626}">
      <dgm:prSet/>
      <dgm:spPr/>
      <dgm:t>
        <a:bodyPr/>
        <a:lstStyle/>
        <a:p>
          <a:endParaRPr lang="en-US"/>
        </a:p>
      </dgm:t>
    </dgm:pt>
    <dgm:pt modelId="{AD8A77FE-465E-4248-9C18-44E88E3E5F8E}" type="sibTrans" cxnId="{9EC3D612-4D54-42E2-A73A-AAAC08E4B626}">
      <dgm:prSet/>
      <dgm:spPr/>
      <dgm:t>
        <a:bodyPr/>
        <a:lstStyle/>
        <a:p>
          <a:endParaRPr lang="en-US"/>
        </a:p>
      </dgm:t>
    </dgm:pt>
    <dgm:pt modelId="{D89F6563-9376-42A2-B4F6-47FACD12AD50}">
      <dgm:prSet phldrT="[Text]" custT="1"/>
      <dgm:spPr/>
      <dgm:t>
        <a:bodyPr/>
        <a:lstStyle/>
        <a:p>
          <a:r>
            <a:rPr lang="en-GB" sz="2400" b="1" dirty="0" smtClean="0">
              <a:solidFill>
                <a:srgbClr val="0070C0"/>
              </a:solidFill>
              <a:cs typeface="Arial" pitchFamily="34" charset="0"/>
            </a:rPr>
            <a:t>School management</a:t>
          </a:r>
          <a:endParaRPr lang="en-US" sz="2400" dirty="0"/>
        </a:p>
      </dgm:t>
    </dgm:pt>
    <dgm:pt modelId="{4D329CAD-06D1-4735-90C8-FBE3C46AE369}" type="parTrans" cxnId="{9F8CD246-180A-4EFD-9380-23F679A948AF}">
      <dgm:prSet/>
      <dgm:spPr/>
      <dgm:t>
        <a:bodyPr/>
        <a:lstStyle/>
        <a:p>
          <a:endParaRPr lang="en-US"/>
        </a:p>
      </dgm:t>
    </dgm:pt>
    <dgm:pt modelId="{693D437D-4B7E-47DF-B097-8904A86D3BA8}" type="sibTrans" cxnId="{9F8CD246-180A-4EFD-9380-23F679A948AF}">
      <dgm:prSet/>
      <dgm:spPr/>
      <dgm:t>
        <a:bodyPr/>
        <a:lstStyle/>
        <a:p>
          <a:endParaRPr lang="en-US"/>
        </a:p>
      </dgm:t>
    </dgm:pt>
    <dgm:pt modelId="{198C1947-EB9C-4947-8D33-DF718B9F8D3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PO checks the student’s progress regularly</a:t>
          </a:r>
          <a:endParaRPr lang="en-US" sz="1800" dirty="0"/>
        </a:p>
      </dgm:t>
    </dgm:pt>
    <dgm:pt modelId="{BCF9DB65-5432-42BF-A7E7-BE6DD345C411}" type="parTrans" cxnId="{85C5FCA9-D7BA-4760-808D-4FFBAC75283E}">
      <dgm:prSet/>
      <dgm:spPr/>
      <dgm:t>
        <a:bodyPr/>
        <a:lstStyle/>
        <a:p>
          <a:endParaRPr lang="en-US"/>
        </a:p>
      </dgm:t>
    </dgm:pt>
    <dgm:pt modelId="{E7B4FD69-6D6F-4E12-8591-FEE4C5A54638}" type="sibTrans" cxnId="{85C5FCA9-D7BA-4760-808D-4FFBAC75283E}">
      <dgm:prSet/>
      <dgm:spPr/>
      <dgm:t>
        <a:bodyPr/>
        <a:lstStyle/>
        <a:p>
          <a:endParaRPr lang="en-US"/>
        </a:p>
      </dgm:t>
    </dgm:pt>
    <dgm:pt modelId="{95070B03-535E-4527-B479-4C2FE06638E1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Parents’ meetings are ensured every month</a:t>
          </a:r>
          <a:endParaRPr lang="en-US" sz="1800" dirty="0"/>
        </a:p>
      </dgm:t>
    </dgm:pt>
    <dgm:pt modelId="{BA99D650-3F59-4A30-A648-E4D54DBECF0B}" type="parTrans" cxnId="{D67050B0-115A-4052-9250-E06A100FA6B6}">
      <dgm:prSet/>
      <dgm:spPr/>
      <dgm:t>
        <a:bodyPr/>
        <a:lstStyle/>
        <a:p>
          <a:endParaRPr lang="en-US"/>
        </a:p>
      </dgm:t>
    </dgm:pt>
    <dgm:pt modelId="{33B6D3FF-8647-4948-9548-4358BB8CA738}" type="sibTrans" cxnId="{D67050B0-115A-4052-9250-E06A100FA6B6}">
      <dgm:prSet/>
      <dgm:spPr/>
      <dgm:t>
        <a:bodyPr/>
        <a:lstStyle/>
        <a:p>
          <a:endParaRPr lang="en-US"/>
        </a:p>
      </dgm:t>
    </dgm:pt>
    <dgm:pt modelId="{2DC8F8D1-40C9-4187-B8BF-A4B9F08A08B3}">
      <dgm:prSet phldrT="[Text]" custT="1"/>
      <dgm:spPr/>
      <dgm:t>
        <a:bodyPr/>
        <a:lstStyle/>
        <a:p>
          <a:r>
            <a:rPr lang="en-US" sz="1800" dirty="0" smtClean="0">
              <a:solidFill>
                <a:srgbClr val="FF0000"/>
              </a:solidFill>
              <a:cs typeface="Arial" pitchFamily="34" charset="0"/>
            </a:rPr>
            <a:t>School fees are high</a:t>
          </a:r>
          <a:endParaRPr lang="en-US" sz="1800" dirty="0">
            <a:solidFill>
              <a:srgbClr val="FF0000"/>
            </a:solidFill>
          </a:endParaRPr>
        </a:p>
      </dgm:t>
    </dgm:pt>
    <dgm:pt modelId="{A5487612-63FF-402F-B736-057F6857354C}" type="parTrans" cxnId="{61545195-1E91-4992-A50E-CE3BBD75280A}">
      <dgm:prSet/>
      <dgm:spPr/>
      <dgm:t>
        <a:bodyPr/>
        <a:lstStyle/>
        <a:p>
          <a:endParaRPr lang="en-US"/>
        </a:p>
      </dgm:t>
    </dgm:pt>
    <dgm:pt modelId="{9F07FE39-428E-4D27-B799-6E17B88830E5}" type="sibTrans" cxnId="{61545195-1E91-4992-A50E-CE3BBD75280A}">
      <dgm:prSet/>
      <dgm:spPr/>
      <dgm:t>
        <a:bodyPr/>
        <a:lstStyle/>
        <a:p>
          <a:endParaRPr lang="en-US"/>
        </a:p>
      </dgm:t>
    </dgm:pt>
    <dgm:pt modelId="{E8308D23-883A-43DA-9470-2A8FAE83F2B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Monthly parents’ meeting is a specialty of BRAC schools</a:t>
          </a:r>
          <a:endParaRPr lang="en-US" sz="1800" dirty="0"/>
        </a:p>
      </dgm:t>
    </dgm:pt>
    <dgm:pt modelId="{7139D6BE-78DC-4FD2-A035-1546B603A1F1}" type="parTrans" cxnId="{671EBFC6-91DF-4C1E-B5F0-153C7096B58D}">
      <dgm:prSet/>
      <dgm:spPr/>
      <dgm:t>
        <a:bodyPr/>
        <a:lstStyle/>
        <a:p>
          <a:endParaRPr lang="en-US"/>
        </a:p>
      </dgm:t>
    </dgm:pt>
    <dgm:pt modelId="{2B10EBDA-964D-4346-9B66-E72D3AB21C06}" type="sibTrans" cxnId="{671EBFC6-91DF-4C1E-B5F0-153C7096B58D}">
      <dgm:prSet/>
      <dgm:spPr/>
      <dgm:t>
        <a:bodyPr/>
        <a:lstStyle/>
        <a:p>
          <a:endParaRPr lang="en-US"/>
        </a:p>
      </dgm:t>
    </dgm:pt>
    <dgm:pt modelId="{00EE2B5A-0CCC-468C-84C4-3F2EB6E4ECCF}">
      <dgm:prSet phldrT="[Text]" custT="1"/>
      <dgm:spPr/>
      <dgm:t>
        <a:bodyPr/>
        <a:lstStyle/>
        <a:p>
          <a:endParaRPr lang="en-US" sz="1800" dirty="0"/>
        </a:p>
      </dgm:t>
    </dgm:pt>
    <dgm:pt modelId="{022C04CF-778B-4BDC-B1A3-DA59A82A2B4C}" type="parTrans" cxnId="{6E59B213-6EF7-46A5-AD27-AD5C592B7095}">
      <dgm:prSet/>
      <dgm:spPr/>
      <dgm:t>
        <a:bodyPr/>
        <a:lstStyle/>
        <a:p>
          <a:endParaRPr lang="en-US"/>
        </a:p>
      </dgm:t>
    </dgm:pt>
    <dgm:pt modelId="{8B1DFD66-ECD3-42B8-8383-047E2D427212}" type="sibTrans" cxnId="{6E59B213-6EF7-46A5-AD27-AD5C592B7095}">
      <dgm:prSet/>
      <dgm:spPr/>
      <dgm:t>
        <a:bodyPr/>
        <a:lstStyle/>
        <a:p>
          <a:endParaRPr lang="en-US"/>
        </a:p>
      </dgm:t>
    </dgm:pt>
    <dgm:pt modelId="{86EC0B4B-A0FE-4981-A579-DFFD5B967AD1}">
      <dgm:prSet phldrT="[Text]" custT="1"/>
      <dgm:spPr/>
      <dgm:t>
        <a:bodyPr/>
        <a:lstStyle/>
        <a:p>
          <a:endParaRPr lang="en-US" sz="1800" dirty="0"/>
        </a:p>
      </dgm:t>
    </dgm:pt>
    <dgm:pt modelId="{4B134DF9-F725-43EC-908C-6370652E93C5}" type="parTrans" cxnId="{B34C9247-9497-4533-9DAF-C7D90BEABA62}">
      <dgm:prSet/>
      <dgm:spPr/>
      <dgm:t>
        <a:bodyPr/>
        <a:lstStyle/>
        <a:p>
          <a:endParaRPr lang="en-US"/>
        </a:p>
      </dgm:t>
    </dgm:pt>
    <dgm:pt modelId="{1413F4C7-AFDC-48C7-9B88-3DB0B9692FCC}" type="sibTrans" cxnId="{B34C9247-9497-4533-9DAF-C7D90BEABA62}">
      <dgm:prSet/>
      <dgm:spPr/>
      <dgm:t>
        <a:bodyPr/>
        <a:lstStyle/>
        <a:p>
          <a:endParaRPr lang="en-US"/>
        </a:p>
      </dgm:t>
    </dgm:pt>
    <dgm:pt modelId="{E05165C3-FFA6-4817-A80D-46669D7581A5}">
      <dgm:prSet phldrT="[Text]" custT="1"/>
      <dgm:spPr/>
      <dgm:t>
        <a:bodyPr/>
        <a:lstStyle/>
        <a:p>
          <a:endParaRPr lang="en-US" sz="1800" dirty="0"/>
        </a:p>
      </dgm:t>
    </dgm:pt>
    <dgm:pt modelId="{245C1FB1-C6B3-4232-A366-D6806CD870F6}" type="parTrans" cxnId="{FEA09391-B0C1-46BF-86B2-F259EF916FFD}">
      <dgm:prSet/>
      <dgm:spPr/>
      <dgm:t>
        <a:bodyPr/>
        <a:lstStyle/>
        <a:p>
          <a:endParaRPr lang="en-US"/>
        </a:p>
      </dgm:t>
    </dgm:pt>
    <dgm:pt modelId="{3930C99B-349E-4BF8-882B-4088F9A9B7DA}" type="sibTrans" cxnId="{FEA09391-B0C1-46BF-86B2-F259EF916FFD}">
      <dgm:prSet/>
      <dgm:spPr/>
      <dgm:t>
        <a:bodyPr/>
        <a:lstStyle/>
        <a:p>
          <a:endParaRPr lang="en-US"/>
        </a:p>
      </dgm:t>
    </dgm:pt>
    <dgm:pt modelId="{16956EC5-01CA-481A-B6FE-B814598C1DC7}">
      <dgm:prSet phldrT="[Text]" custT="1"/>
      <dgm:spPr/>
      <dgm:t>
        <a:bodyPr/>
        <a:lstStyle/>
        <a:p>
          <a:endParaRPr lang="en-US" sz="1800" dirty="0"/>
        </a:p>
      </dgm:t>
    </dgm:pt>
    <dgm:pt modelId="{9C829638-D32E-4F73-8AC2-B74867892F2A}" type="parTrans" cxnId="{4DF614C4-6890-4763-B6E0-1D61AD589567}">
      <dgm:prSet/>
      <dgm:spPr/>
      <dgm:t>
        <a:bodyPr/>
        <a:lstStyle/>
        <a:p>
          <a:endParaRPr lang="en-US"/>
        </a:p>
      </dgm:t>
    </dgm:pt>
    <dgm:pt modelId="{7406DD7E-03E4-4CBB-B6F7-F48354324D14}" type="sibTrans" cxnId="{4DF614C4-6890-4763-B6E0-1D61AD589567}">
      <dgm:prSet/>
      <dgm:spPr/>
      <dgm:t>
        <a:bodyPr/>
        <a:lstStyle/>
        <a:p>
          <a:endParaRPr lang="en-US"/>
        </a:p>
      </dgm:t>
    </dgm:pt>
    <dgm:pt modelId="{5E5ED174-6C72-4558-A498-24DB5328FFB2}" type="pres">
      <dgm:prSet presAssocID="{CE298068-17D6-418E-AFB2-C89C02D90D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81602-04AC-4D92-9513-C89483261D6B}" type="pres">
      <dgm:prSet presAssocID="{2DBF877E-3E0A-4A3E-8467-A7BDB5299C07}" presName="composite" presStyleCnt="0"/>
      <dgm:spPr/>
    </dgm:pt>
    <dgm:pt modelId="{907936CE-587D-4317-A14E-C2D6D5FCD75E}" type="pres">
      <dgm:prSet presAssocID="{2DBF877E-3E0A-4A3E-8467-A7BDB5299C0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10814-36BD-472E-8FDB-6103A4647609}" type="pres">
      <dgm:prSet presAssocID="{2DBF877E-3E0A-4A3E-8467-A7BDB5299C0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E4704-FD25-4635-A3E3-7CED19EE008F}" type="pres">
      <dgm:prSet presAssocID="{CABB9131-1072-4D5D-9F1B-989C86DFA827}" presName="space" presStyleCnt="0"/>
      <dgm:spPr/>
    </dgm:pt>
    <dgm:pt modelId="{E0117472-6083-46A2-8D16-DAC73817829C}" type="pres">
      <dgm:prSet presAssocID="{D89F6563-9376-42A2-B4F6-47FACD12AD50}" presName="composite" presStyleCnt="0"/>
      <dgm:spPr/>
    </dgm:pt>
    <dgm:pt modelId="{D3A727BF-8BA5-4D54-963B-643A888D9B76}" type="pres">
      <dgm:prSet presAssocID="{D89F6563-9376-42A2-B4F6-47FACD12AD5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62B64-CE8B-4395-AEC5-B108B1DDFA02}" type="pres">
      <dgm:prSet presAssocID="{D89F6563-9376-42A2-B4F6-47FACD12AD5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CFE42-ADAF-4656-9471-9FB086DEE2A3}" type="presOf" srcId="{198C1947-EB9C-4947-8D33-DF718B9F8D3E}" destId="{9EB62B64-CE8B-4395-AEC5-B108B1DDFA02}" srcOrd="0" destOrd="0" presId="urn:microsoft.com/office/officeart/2005/8/layout/hList1"/>
    <dgm:cxn modelId="{A0F0300A-5E7D-4D87-9E70-60D3AE6DA466}" type="presOf" srcId="{00EE2B5A-0CCC-468C-84C4-3F2EB6E4ECCF}" destId="{7C610814-36BD-472E-8FDB-6103A4647609}" srcOrd="0" destOrd="1" presId="urn:microsoft.com/office/officeart/2005/8/layout/hList1"/>
    <dgm:cxn modelId="{85C5FCA9-D7BA-4760-808D-4FFBAC75283E}" srcId="{D89F6563-9376-42A2-B4F6-47FACD12AD50}" destId="{198C1947-EB9C-4947-8D33-DF718B9F8D3E}" srcOrd="0" destOrd="0" parTransId="{BCF9DB65-5432-42BF-A7E7-BE6DD345C411}" sibTransId="{E7B4FD69-6D6F-4E12-8591-FEE4C5A54638}"/>
    <dgm:cxn modelId="{D924C82C-FB6C-4AEF-822C-38FCA70FD652}" type="presOf" srcId="{86EC0B4B-A0FE-4981-A579-DFFD5B967AD1}" destId="{7C610814-36BD-472E-8FDB-6103A4647609}" srcOrd="0" destOrd="3" presId="urn:microsoft.com/office/officeart/2005/8/layout/hList1"/>
    <dgm:cxn modelId="{6E59B213-6EF7-46A5-AD27-AD5C592B7095}" srcId="{2DBF877E-3E0A-4A3E-8467-A7BDB5299C07}" destId="{00EE2B5A-0CCC-468C-84C4-3F2EB6E4ECCF}" srcOrd="1" destOrd="0" parTransId="{022C04CF-778B-4BDC-B1A3-DA59A82A2B4C}" sibTransId="{8B1DFD66-ECD3-42B8-8383-047E2D427212}"/>
    <dgm:cxn modelId="{47F4511F-40F0-4A8D-989B-DA5E092A5DF5}" type="presOf" srcId="{2DC8F8D1-40C9-4187-B8BF-A4B9F08A08B3}" destId="{7C610814-36BD-472E-8FDB-6103A4647609}" srcOrd="0" destOrd="4" presId="urn:microsoft.com/office/officeart/2005/8/layout/hList1"/>
    <dgm:cxn modelId="{119BBEB2-9DE9-439B-830C-65E6561D2A0E}" type="presOf" srcId="{16956EC5-01CA-481A-B6FE-B814598C1DC7}" destId="{9EB62B64-CE8B-4395-AEC5-B108B1DDFA02}" srcOrd="0" destOrd="3" presId="urn:microsoft.com/office/officeart/2005/8/layout/hList1"/>
    <dgm:cxn modelId="{4DF614C4-6890-4763-B6E0-1D61AD589567}" srcId="{D89F6563-9376-42A2-B4F6-47FACD12AD50}" destId="{16956EC5-01CA-481A-B6FE-B814598C1DC7}" srcOrd="3" destOrd="0" parTransId="{9C829638-D32E-4F73-8AC2-B74867892F2A}" sibTransId="{7406DD7E-03E4-4CBB-B6F7-F48354324D14}"/>
    <dgm:cxn modelId="{61545195-1E91-4992-A50E-CE3BBD75280A}" srcId="{2DBF877E-3E0A-4A3E-8467-A7BDB5299C07}" destId="{2DC8F8D1-40C9-4187-B8BF-A4B9F08A08B3}" srcOrd="4" destOrd="0" parTransId="{A5487612-63FF-402F-B736-057F6857354C}" sibTransId="{9F07FE39-428E-4D27-B799-6E17B88830E5}"/>
    <dgm:cxn modelId="{E0E5DA11-0CC7-4E3F-B899-D6E4B2EF2655}" type="presOf" srcId="{7AE78321-9B52-480A-B86A-0C029B7C5D4F}" destId="{7C610814-36BD-472E-8FDB-6103A4647609}" srcOrd="0" destOrd="2" presId="urn:microsoft.com/office/officeart/2005/8/layout/hList1"/>
    <dgm:cxn modelId="{101B1344-72D2-4F86-87A4-1C8D4E1EECAC}" srcId="{2DBF877E-3E0A-4A3E-8467-A7BDB5299C07}" destId="{CAEB02BB-16B6-4249-A0E1-512BBE7752CC}" srcOrd="0" destOrd="0" parTransId="{1E69DA29-30A5-4AB7-8727-5836965C16D7}" sibTransId="{42333954-AF82-4E7E-974A-0A3B56A5AF85}"/>
    <dgm:cxn modelId="{15AACE7F-79A6-4100-B1FD-420E0045291D}" type="presOf" srcId="{95070B03-535E-4527-B479-4C2FE06638E1}" destId="{9EB62B64-CE8B-4395-AEC5-B108B1DDFA02}" srcOrd="0" destOrd="2" presId="urn:microsoft.com/office/officeart/2005/8/layout/hList1"/>
    <dgm:cxn modelId="{D67050B0-115A-4052-9250-E06A100FA6B6}" srcId="{D89F6563-9376-42A2-B4F6-47FACD12AD50}" destId="{95070B03-535E-4527-B479-4C2FE06638E1}" srcOrd="2" destOrd="0" parTransId="{BA99D650-3F59-4A30-A648-E4D54DBECF0B}" sibTransId="{33B6D3FF-8647-4948-9548-4358BB8CA738}"/>
    <dgm:cxn modelId="{778F34BA-3940-4A00-9076-843D73027E68}" type="presOf" srcId="{E05165C3-FFA6-4817-A80D-46669D7581A5}" destId="{9EB62B64-CE8B-4395-AEC5-B108B1DDFA02}" srcOrd="0" destOrd="1" presId="urn:microsoft.com/office/officeart/2005/8/layout/hList1"/>
    <dgm:cxn modelId="{671EBFC6-91DF-4C1E-B5F0-153C7096B58D}" srcId="{D89F6563-9376-42A2-B4F6-47FACD12AD50}" destId="{E8308D23-883A-43DA-9470-2A8FAE83F2BA}" srcOrd="4" destOrd="0" parTransId="{7139D6BE-78DC-4FD2-A035-1546B603A1F1}" sibTransId="{2B10EBDA-964D-4346-9B66-E72D3AB21C06}"/>
    <dgm:cxn modelId="{0388E278-8CAA-4205-BE87-0A7EF3CBC26A}" type="presOf" srcId="{E8308D23-883A-43DA-9470-2A8FAE83F2BA}" destId="{9EB62B64-CE8B-4395-AEC5-B108B1DDFA02}" srcOrd="0" destOrd="4" presId="urn:microsoft.com/office/officeart/2005/8/layout/hList1"/>
    <dgm:cxn modelId="{B34C9247-9497-4533-9DAF-C7D90BEABA62}" srcId="{2DBF877E-3E0A-4A3E-8467-A7BDB5299C07}" destId="{86EC0B4B-A0FE-4981-A579-DFFD5B967AD1}" srcOrd="3" destOrd="0" parTransId="{4B134DF9-F725-43EC-908C-6370652E93C5}" sibTransId="{1413F4C7-AFDC-48C7-9B88-3DB0B9692FCC}"/>
    <dgm:cxn modelId="{FEA09391-B0C1-46BF-86B2-F259EF916FFD}" srcId="{D89F6563-9376-42A2-B4F6-47FACD12AD50}" destId="{E05165C3-FFA6-4817-A80D-46669D7581A5}" srcOrd="1" destOrd="0" parTransId="{245C1FB1-C6B3-4232-A366-D6806CD870F6}" sibTransId="{3930C99B-349E-4BF8-882B-4088F9A9B7DA}"/>
    <dgm:cxn modelId="{9F8CD246-180A-4EFD-9380-23F679A948AF}" srcId="{CE298068-17D6-418E-AFB2-C89C02D90D35}" destId="{D89F6563-9376-42A2-B4F6-47FACD12AD50}" srcOrd="1" destOrd="0" parTransId="{4D329CAD-06D1-4735-90C8-FBE3C46AE369}" sibTransId="{693D437D-4B7E-47DF-B097-8904A86D3BA8}"/>
    <dgm:cxn modelId="{2C2106BA-AB9A-4974-B955-CD928840D714}" type="presOf" srcId="{2DBF877E-3E0A-4A3E-8467-A7BDB5299C07}" destId="{907936CE-587D-4317-A14E-C2D6D5FCD75E}" srcOrd="0" destOrd="0" presId="urn:microsoft.com/office/officeart/2005/8/layout/hList1"/>
    <dgm:cxn modelId="{15AE39E5-9DE8-4550-84C7-E691A4E559A7}" type="presOf" srcId="{CE298068-17D6-418E-AFB2-C89C02D90D35}" destId="{5E5ED174-6C72-4558-A498-24DB5328FFB2}" srcOrd="0" destOrd="0" presId="urn:microsoft.com/office/officeart/2005/8/layout/hList1"/>
    <dgm:cxn modelId="{6C49B40D-2646-4B30-80E3-032F204AB864}" type="presOf" srcId="{D89F6563-9376-42A2-B4F6-47FACD12AD50}" destId="{D3A727BF-8BA5-4D54-963B-643A888D9B76}" srcOrd="0" destOrd="0" presId="urn:microsoft.com/office/officeart/2005/8/layout/hList1"/>
    <dgm:cxn modelId="{2A5F113E-CEBC-4F02-8A70-71E1B93EFA47}" type="presOf" srcId="{CAEB02BB-16B6-4249-A0E1-512BBE7752CC}" destId="{7C610814-36BD-472E-8FDB-6103A4647609}" srcOrd="0" destOrd="0" presId="urn:microsoft.com/office/officeart/2005/8/layout/hList1"/>
    <dgm:cxn modelId="{9EC3D612-4D54-42E2-A73A-AAAC08E4B626}" srcId="{2DBF877E-3E0A-4A3E-8467-A7BDB5299C07}" destId="{7AE78321-9B52-480A-B86A-0C029B7C5D4F}" srcOrd="2" destOrd="0" parTransId="{96F3C7CE-D15F-4ACC-9E35-B99C67F754AD}" sibTransId="{AD8A77FE-465E-4248-9C18-44E88E3E5F8E}"/>
    <dgm:cxn modelId="{D292A151-1552-43DF-B483-6C3ECDFC9A16}" srcId="{CE298068-17D6-418E-AFB2-C89C02D90D35}" destId="{2DBF877E-3E0A-4A3E-8467-A7BDB5299C07}" srcOrd="0" destOrd="0" parTransId="{A72E482E-C7A3-4925-BA61-289683BB5697}" sibTransId="{CABB9131-1072-4D5D-9F1B-989C86DFA827}"/>
    <dgm:cxn modelId="{544EA252-2DA4-4CBE-9E45-C511E7BFA0C9}" type="presParOf" srcId="{5E5ED174-6C72-4558-A498-24DB5328FFB2}" destId="{1B381602-04AC-4D92-9513-C89483261D6B}" srcOrd="0" destOrd="0" presId="urn:microsoft.com/office/officeart/2005/8/layout/hList1"/>
    <dgm:cxn modelId="{8764B93E-7CB9-4127-AFE5-B9755F0DCFA4}" type="presParOf" srcId="{1B381602-04AC-4D92-9513-C89483261D6B}" destId="{907936CE-587D-4317-A14E-C2D6D5FCD75E}" srcOrd="0" destOrd="0" presId="urn:microsoft.com/office/officeart/2005/8/layout/hList1"/>
    <dgm:cxn modelId="{60550AF3-E991-4F7D-9FAD-0483E61CE795}" type="presParOf" srcId="{1B381602-04AC-4D92-9513-C89483261D6B}" destId="{7C610814-36BD-472E-8FDB-6103A4647609}" srcOrd="1" destOrd="0" presId="urn:microsoft.com/office/officeart/2005/8/layout/hList1"/>
    <dgm:cxn modelId="{0780A5F0-C1CB-40B5-BFAE-277317B503B7}" type="presParOf" srcId="{5E5ED174-6C72-4558-A498-24DB5328FFB2}" destId="{FD1E4704-FD25-4635-A3E3-7CED19EE008F}" srcOrd="1" destOrd="0" presId="urn:microsoft.com/office/officeart/2005/8/layout/hList1"/>
    <dgm:cxn modelId="{548E6655-B6CA-4F20-BC9E-D1FBA9269EB9}" type="presParOf" srcId="{5E5ED174-6C72-4558-A498-24DB5328FFB2}" destId="{E0117472-6083-46A2-8D16-DAC73817829C}" srcOrd="2" destOrd="0" presId="urn:microsoft.com/office/officeart/2005/8/layout/hList1"/>
    <dgm:cxn modelId="{3AA79F1F-871F-4B90-8614-BF111751D23F}" type="presParOf" srcId="{E0117472-6083-46A2-8D16-DAC73817829C}" destId="{D3A727BF-8BA5-4D54-963B-643A888D9B76}" srcOrd="0" destOrd="0" presId="urn:microsoft.com/office/officeart/2005/8/layout/hList1"/>
    <dgm:cxn modelId="{9526D6FF-8D2B-4C89-8D93-836CC8308A31}" type="presParOf" srcId="{E0117472-6083-46A2-8D16-DAC73817829C}" destId="{9EB62B64-CE8B-4395-AEC5-B108B1DDFA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298068-17D6-418E-AFB2-C89C02D90D35}" type="doc">
      <dgm:prSet loTypeId="urn:microsoft.com/office/officeart/2005/8/layout/h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DBF877E-3E0A-4A3E-8467-A7BDB5299C07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70C0"/>
              </a:solidFill>
              <a:cs typeface="Arial" pitchFamily="34" charset="0"/>
            </a:rPr>
            <a:t>Teaching quality</a:t>
          </a:r>
          <a:endParaRPr lang="en-US" sz="2400" dirty="0"/>
        </a:p>
      </dgm:t>
    </dgm:pt>
    <dgm:pt modelId="{A72E482E-C7A3-4925-BA61-289683BB5697}" type="parTrans" cxnId="{D292A151-1552-43DF-B483-6C3ECDFC9A16}">
      <dgm:prSet/>
      <dgm:spPr/>
      <dgm:t>
        <a:bodyPr/>
        <a:lstStyle/>
        <a:p>
          <a:endParaRPr lang="en-US"/>
        </a:p>
      </dgm:t>
    </dgm:pt>
    <dgm:pt modelId="{CABB9131-1072-4D5D-9F1B-989C86DFA827}" type="sibTrans" cxnId="{D292A151-1552-43DF-B483-6C3ECDFC9A16}">
      <dgm:prSet/>
      <dgm:spPr/>
      <dgm:t>
        <a:bodyPr/>
        <a:lstStyle/>
        <a:p>
          <a:endParaRPr lang="en-US"/>
        </a:p>
      </dgm:t>
    </dgm:pt>
    <dgm:pt modelId="{CAEB02BB-16B6-4249-A0E1-512BBE7752C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cs typeface="Arial" pitchFamily="34" charset="0"/>
            </a:rPr>
            <a:t>Education activities are sufficient</a:t>
          </a:r>
          <a:endParaRPr lang="en-US" sz="1800" dirty="0"/>
        </a:p>
      </dgm:t>
    </dgm:pt>
    <dgm:pt modelId="{1E69DA29-30A5-4AB7-8727-5836965C16D7}" type="parTrans" cxnId="{101B1344-72D2-4F86-87A4-1C8D4E1EECAC}">
      <dgm:prSet/>
      <dgm:spPr/>
      <dgm:t>
        <a:bodyPr/>
        <a:lstStyle/>
        <a:p>
          <a:endParaRPr lang="en-US"/>
        </a:p>
      </dgm:t>
    </dgm:pt>
    <dgm:pt modelId="{42333954-AF82-4E7E-974A-0A3B56A5AF85}" type="sibTrans" cxnId="{101B1344-72D2-4F86-87A4-1C8D4E1EECAC}">
      <dgm:prSet/>
      <dgm:spPr/>
      <dgm:t>
        <a:bodyPr/>
        <a:lstStyle/>
        <a:p>
          <a:endParaRPr lang="en-US"/>
        </a:p>
      </dgm:t>
    </dgm:pt>
    <dgm:pt modelId="{D89F6563-9376-42A2-B4F6-47FACD12AD50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70C0"/>
              </a:solidFill>
              <a:cs typeface="Arial" pitchFamily="34" charset="0"/>
            </a:rPr>
            <a:t>School facility</a:t>
          </a:r>
          <a:endParaRPr lang="en-US" sz="2400" dirty="0"/>
        </a:p>
      </dgm:t>
    </dgm:pt>
    <dgm:pt modelId="{4D329CAD-06D1-4735-90C8-FBE3C46AE369}" type="parTrans" cxnId="{9F8CD246-180A-4EFD-9380-23F679A948AF}">
      <dgm:prSet/>
      <dgm:spPr/>
      <dgm:t>
        <a:bodyPr/>
        <a:lstStyle/>
        <a:p>
          <a:endParaRPr lang="en-US"/>
        </a:p>
      </dgm:t>
    </dgm:pt>
    <dgm:pt modelId="{693D437D-4B7E-47DF-B097-8904A86D3BA8}" type="sibTrans" cxnId="{9F8CD246-180A-4EFD-9380-23F679A948AF}">
      <dgm:prSet/>
      <dgm:spPr/>
      <dgm:t>
        <a:bodyPr/>
        <a:lstStyle/>
        <a:p>
          <a:endParaRPr lang="en-US"/>
        </a:p>
      </dgm:t>
    </dgm:pt>
    <dgm:pt modelId="{198C1947-EB9C-4947-8D33-DF718B9F8D3E}">
      <dgm:prSet phldrT="[Text]" custT="1"/>
      <dgm:spPr/>
      <dgm:t>
        <a:bodyPr/>
        <a:lstStyle/>
        <a:p>
          <a:endParaRPr lang="en-US" sz="1800" dirty="0">
            <a:solidFill>
              <a:srgbClr val="FF0000"/>
            </a:solidFill>
          </a:endParaRPr>
        </a:p>
      </dgm:t>
    </dgm:pt>
    <dgm:pt modelId="{BCF9DB65-5432-42BF-A7E7-BE6DD345C411}" type="parTrans" cxnId="{85C5FCA9-D7BA-4760-808D-4FFBAC75283E}">
      <dgm:prSet/>
      <dgm:spPr/>
      <dgm:t>
        <a:bodyPr/>
        <a:lstStyle/>
        <a:p>
          <a:endParaRPr lang="en-US"/>
        </a:p>
      </dgm:t>
    </dgm:pt>
    <dgm:pt modelId="{E7B4FD69-6D6F-4E12-8591-FEE4C5A54638}" type="sibTrans" cxnId="{85C5FCA9-D7BA-4760-808D-4FFBAC75283E}">
      <dgm:prSet/>
      <dgm:spPr/>
      <dgm:t>
        <a:bodyPr/>
        <a:lstStyle/>
        <a:p>
          <a:endParaRPr lang="en-US"/>
        </a:p>
      </dgm:t>
    </dgm:pt>
    <dgm:pt modelId="{E8308D23-883A-43DA-9470-2A8FAE83F2BA}">
      <dgm:prSet phldrT="[Text]" custT="1"/>
      <dgm:spPr/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Ceiling fan is not working in schools</a:t>
          </a:r>
          <a:endParaRPr lang="en-US" sz="1800" dirty="0">
            <a:solidFill>
              <a:srgbClr val="FF0000"/>
            </a:solidFill>
          </a:endParaRPr>
        </a:p>
      </dgm:t>
    </dgm:pt>
    <dgm:pt modelId="{2B10EBDA-964D-4346-9B66-E72D3AB21C06}" type="sibTrans" cxnId="{671EBFC6-91DF-4C1E-B5F0-153C7096B58D}">
      <dgm:prSet/>
      <dgm:spPr/>
      <dgm:t>
        <a:bodyPr/>
        <a:lstStyle/>
        <a:p>
          <a:endParaRPr lang="en-US"/>
        </a:p>
      </dgm:t>
    </dgm:pt>
    <dgm:pt modelId="{7139D6BE-78DC-4FD2-A035-1546B603A1F1}" type="parTrans" cxnId="{671EBFC6-91DF-4C1E-B5F0-153C7096B58D}">
      <dgm:prSet/>
      <dgm:spPr/>
      <dgm:t>
        <a:bodyPr/>
        <a:lstStyle/>
        <a:p>
          <a:endParaRPr lang="en-US"/>
        </a:p>
      </dgm:t>
    </dgm:pt>
    <dgm:pt modelId="{16956EC5-01CA-481A-B6FE-B814598C1DC7}">
      <dgm:prSet phldrT="[Text]" custT="1"/>
      <dgm:spPr/>
      <dgm:t>
        <a:bodyPr/>
        <a:lstStyle/>
        <a:p>
          <a:endParaRPr lang="en-US" sz="1800" dirty="0">
            <a:solidFill>
              <a:srgbClr val="FF0000"/>
            </a:solidFill>
          </a:endParaRPr>
        </a:p>
      </dgm:t>
    </dgm:pt>
    <dgm:pt modelId="{7406DD7E-03E4-4CBB-B6F7-F48354324D14}" type="sibTrans" cxnId="{4DF614C4-6890-4763-B6E0-1D61AD589567}">
      <dgm:prSet/>
      <dgm:spPr/>
      <dgm:t>
        <a:bodyPr/>
        <a:lstStyle/>
        <a:p>
          <a:endParaRPr lang="en-US"/>
        </a:p>
      </dgm:t>
    </dgm:pt>
    <dgm:pt modelId="{9C829638-D32E-4F73-8AC2-B74867892F2A}" type="parTrans" cxnId="{4DF614C4-6890-4763-B6E0-1D61AD589567}">
      <dgm:prSet/>
      <dgm:spPr/>
      <dgm:t>
        <a:bodyPr/>
        <a:lstStyle/>
        <a:p>
          <a:endParaRPr lang="en-US"/>
        </a:p>
      </dgm:t>
    </dgm:pt>
    <dgm:pt modelId="{95070B03-535E-4527-B479-4C2FE06638E1}">
      <dgm:prSet phldrT="[Text]" custT="1"/>
      <dgm:spPr/>
      <dgm:t>
        <a:bodyPr/>
        <a:lstStyle/>
        <a:p>
          <a:r>
            <a:rPr lang="en-US" sz="1800" dirty="0" smtClean="0">
              <a:solidFill>
                <a:srgbClr val="FF0000"/>
              </a:solidFill>
              <a:cs typeface="Arial" pitchFamily="34" charset="0"/>
            </a:rPr>
            <a:t>Latrines get dirty</a:t>
          </a:r>
          <a:endParaRPr lang="en-US" sz="1800" dirty="0">
            <a:solidFill>
              <a:srgbClr val="FF0000"/>
            </a:solidFill>
          </a:endParaRPr>
        </a:p>
      </dgm:t>
    </dgm:pt>
    <dgm:pt modelId="{33B6D3FF-8647-4948-9548-4358BB8CA738}" type="sibTrans" cxnId="{D67050B0-115A-4052-9250-E06A100FA6B6}">
      <dgm:prSet/>
      <dgm:spPr/>
      <dgm:t>
        <a:bodyPr/>
        <a:lstStyle/>
        <a:p>
          <a:endParaRPr lang="en-US"/>
        </a:p>
      </dgm:t>
    </dgm:pt>
    <dgm:pt modelId="{BA99D650-3F59-4A30-A648-E4D54DBECF0B}" type="parTrans" cxnId="{D67050B0-115A-4052-9250-E06A100FA6B6}">
      <dgm:prSet/>
      <dgm:spPr/>
      <dgm:t>
        <a:bodyPr/>
        <a:lstStyle/>
        <a:p>
          <a:endParaRPr lang="en-US"/>
        </a:p>
      </dgm:t>
    </dgm:pt>
    <dgm:pt modelId="{F71F6C49-BA5C-4552-94C9-F5B791F4A0F1}">
      <dgm:prSet phldrT="[Text]" custT="1"/>
      <dgm:spPr/>
      <dgm:t>
        <a:bodyPr/>
        <a:lstStyle/>
        <a:p>
          <a:endParaRPr lang="en-US" sz="1800" dirty="0"/>
        </a:p>
      </dgm:t>
    </dgm:pt>
    <dgm:pt modelId="{F867E36F-8E66-4DA2-ACBC-3A98E817B444}" type="sibTrans" cxnId="{28033D60-9537-495C-A0E9-AEB415ACE78D}">
      <dgm:prSet/>
      <dgm:spPr/>
      <dgm:t>
        <a:bodyPr/>
        <a:lstStyle/>
        <a:p>
          <a:endParaRPr lang="en-US"/>
        </a:p>
      </dgm:t>
    </dgm:pt>
    <dgm:pt modelId="{8A0F7388-F5A5-40F7-8ADE-675EFA63ACEC}" type="parTrans" cxnId="{28033D60-9537-495C-A0E9-AEB415ACE78D}">
      <dgm:prSet/>
      <dgm:spPr/>
      <dgm:t>
        <a:bodyPr/>
        <a:lstStyle/>
        <a:p>
          <a:endParaRPr lang="en-US"/>
        </a:p>
      </dgm:t>
    </dgm:pt>
    <dgm:pt modelId="{1982703A-83E6-4057-827A-FDDB124B30C9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cs typeface="Arial" pitchFamily="34" charset="0"/>
            </a:rPr>
            <a:t>Parents are happy with the teacher</a:t>
          </a:r>
          <a:endParaRPr lang="en-US" sz="1800" dirty="0"/>
        </a:p>
      </dgm:t>
    </dgm:pt>
    <dgm:pt modelId="{D3F9EC4D-77A7-4CF4-BE60-A42CEE8562DD}" type="parTrans" cxnId="{D2EE3452-1D9C-413C-89C4-1AFC080DC070}">
      <dgm:prSet/>
      <dgm:spPr/>
      <dgm:t>
        <a:bodyPr/>
        <a:lstStyle/>
        <a:p>
          <a:endParaRPr lang="en-US"/>
        </a:p>
      </dgm:t>
    </dgm:pt>
    <dgm:pt modelId="{ED3EE02F-8AF9-41BD-BE35-8774016A0E93}" type="sibTrans" cxnId="{D2EE3452-1D9C-413C-89C4-1AFC080DC070}">
      <dgm:prSet/>
      <dgm:spPr/>
      <dgm:t>
        <a:bodyPr/>
        <a:lstStyle/>
        <a:p>
          <a:endParaRPr lang="en-US"/>
        </a:p>
      </dgm:t>
    </dgm:pt>
    <dgm:pt modelId="{D23CA845-26B8-497E-B7D1-A9A41D13182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cs typeface="Arial" pitchFamily="34" charset="0"/>
            </a:rPr>
            <a:t>Students come to school for dancing, singing and rhymes</a:t>
          </a:r>
          <a:endParaRPr lang="en-US" sz="1800" dirty="0"/>
        </a:p>
      </dgm:t>
    </dgm:pt>
    <dgm:pt modelId="{B2959471-E7C5-45CE-9F61-8B8B54DF3E9A}" type="parTrans" cxnId="{449A5AC1-01DE-48D6-9C07-3D0305793E45}">
      <dgm:prSet/>
      <dgm:spPr/>
      <dgm:t>
        <a:bodyPr/>
        <a:lstStyle/>
        <a:p>
          <a:endParaRPr lang="en-US"/>
        </a:p>
      </dgm:t>
    </dgm:pt>
    <dgm:pt modelId="{573F0ED4-774E-450F-A60B-2344D2882AEF}" type="sibTrans" cxnId="{449A5AC1-01DE-48D6-9C07-3D0305793E45}">
      <dgm:prSet/>
      <dgm:spPr/>
      <dgm:t>
        <a:bodyPr/>
        <a:lstStyle/>
        <a:p>
          <a:endParaRPr lang="en-US"/>
        </a:p>
      </dgm:t>
    </dgm:pt>
    <dgm:pt modelId="{CDE529B0-E66E-45D4-BFF9-37F6CC146940}">
      <dgm:prSet phldrT="[Text]" custT="1"/>
      <dgm:spPr/>
      <dgm:t>
        <a:bodyPr/>
        <a:lstStyle/>
        <a:p>
          <a:r>
            <a:rPr lang="en-US" sz="1800" dirty="0" smtClean="0">
              <a:solidFill>
                <a:srgbClr val="FF0000"/>
              </a:solidFill>
              <a:cs typeface="Arial" pitchFamily="34" charset="0"/>
            </a:rPr>
            <a:t>Lack of play ground</a:t>
          </a:r>
          <a:endParaRPr lang="en-US" sz="1800" dirty="0">
            <a:solidFill>
              <a:srgbClr val="FF0000"/>
            </a:solidFill>
          </a:endParaRPr>
        </a:p>
      </dgm:t>
    </dgm:pt>
    <dgm:pt modelId="{EC36F366-4433-47B4-B27B-2869C1EE6FAC}" type="parTrans" cxnId="{74487F54-1C70-4184-AC67-B8EE51CB9D15}">
      <dgm:prSet/>
      <dgm:spPr/>
      <dgm:t>
        <a:bodyPr/>
        <a:lstStyle/>
        <a:p>
          <a:endParaRPr lang="en-US"/>
        </a:p>
      </dgm:t>
    </dgm:pt>
    <dgm:pt modelId="{65EF20D6-6E97-4D35-B816-72C33F4AA74D}" type="sibTrans" cxnId="{74487F54-1C70-4184-AC67-B8EE51CB9D15}">
      <dgm:prSet/>
      <dgm:spPr/>
      <dgm:t>
        <a:bodyPr/>
        <a:lstStyle/>
        <a:p>
          <a:endParaRPr lang="en-US"/>
        </a:p>
      </dgm:t>
    </dgm:pt>
    <dgm:pt modelId="{A2727F39-9B5C-4D77-B9E3-34CE46B0AB87}">
      <dgm:prSet phldrT="[Text]" custT="1"/>
      <dgm:spPr/>
      <dgm:t>
        <a:bodyPr/>
        <a:lstStyle/>
        <a:p>
          <a:endParaRPr lang="en-US" sz="1800" dirty="0"/>
        </a:p>
      </dgm:t>
    </dgm:pt>
    <dgm:pt modelId="{C7372D25-3028-447A-BB0A-DF01541970D3}" type="parTrans" cxnId="{1E59DC2E-CDD1-4305-A6BF-B5158898B137}">
      <dgm:prSet/>
      <dgm:spPr/>
      <dgm:t>
        <a:bodyPr/>
        <a:lstStyle/>
        <a:p>
          <a:endParaRPr lang="en-US"/>
        </a:p>
      </dgm:t>
    </dgm:pt>
    <dgm:pt modelId="{54C3A248-0768-4465-96A2-9E9363071FF4}" type="sibTrans" cxnId="{1E59DC2E-CDD1-4305-A6BF-B5158898B137}">
      <dgm:prSet/>
      <dgm:spPr/>
      <dgm:t>
        <a:bodyPr/>
        <a:lstStyle/>
        <a:p>
          <a:endParaRPr lang="en-US"/>
        </a:p>
      </dgm:t>
    </dgm:pt>
    <dgm:pt modelId="{098755E0-1365-4120-98F0-C51564889D8E}">
      <dgm:prSet phldrT="[Text]" custT="1"/>
      <dgm:spPr/>
      <dgm:t>
        <a:bodyPr/>
        <a:lstStyle/>
        <a:p>
          <a:endParaRPr lang="en-US" sz="1800" dirty="0"/>
        </a:p>
      </dgm:t>
    </dgm:pt>
    <dgm:pt modelId="{3DFE320F-23E1-4211-9CA1-18A82424AAC6}" type="parTrans" cxnId="{B2C8F807-D89E-47DD-B861-CEDE33589555}">
      <dgm:prSet/>
      <dgm:spPr/>
      <dgm:t>
        <a:bodyPr/>
        <a:lstStyle/>
        <a:p>
          <a:endParaRPr lang="en-US"/>
        </a:p>
      </dgm:t>
    </dgm:pt>
    <dgm:pt modelId="{A6861371-143D-481C-9261-8CC0069257FB}" type="sibTrans" cxnId="{B2C8F807-D89E-47DD-B861-CEDE33589555}">
      <dgm:prSet/>
      <dgm:spPr/>
      <dgm:t>
        <a:bodyPr/>
        <a:lstStyle/>
        <a:p>
          <a:endParaRPr lang="en-US"/>
        </a:p>
      </dgm:t>
    </dgm:pt>
    <dgm:pt modelId="{9DFBE691-FCC6-47CA-9BC8-BA4ACC85CA87}">
      <dgm:prSet phldrT="[Text]" custT="1"/>
      <dgm:spPr/>
      <dgm:t>
        <a:bodyPr/>
        <a:lstStyle/>
        <a:p>
          <a:endParaRPr lang="en-US" sz="1800" dirty="0">
            <a:solidFill>
              <a:srgbClr val="FF0000"/>
            </a:solidFill>
          </a:endParaRPr>
        </a:p>
      </dgm:t>
    </dgm:pt>
    <dgm:pt modelId="{7FC29A85-8A77-4378-BAD4-CFBB4DEC03C0}" type="parTrans" cxnId="{63E8AA23-B1D1-4760-BE1D-D773C8A5EC0F}">
      <dgm:prSet/>
      <dgm:spPr/>
      <dgm:t>
        <a:bodyPr/>
        <a:lstStyle/>
        <a:p>
          <a:endParaRPr lang="en-US"/>
        </a:p>
      </dgm:t>
    </dgm:pt>
    <dgm:pt modelId="{1CDDEE57-8D09-441B-85A2-2D633D49CBD3}" type="sibTrans" cxnId="{63E8AA23-B1D1-4760-BE1D-D773C8A5EC0F}">
      <dgm:prSet/>
      <dgm:spPr/>
      <dgm:t>
        <a:bodyPr/>
        <a:lstStyle/>
        <a:p>
          <a:endParaRPr lang="en-US"/>
        </a:p>
      </dgm:t>
    </dgm:pt>
    <dgm:pt modelId="{5E5ED174-6C72-4558-A498-24DB5328FFB2}" type="pres">
      <dgm:prSet presAssocID="{CE298068-17D6-418E-AFB2-C89C02D90D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81602-04AC-4D92-9513-C89483261D6B}" type="pres">
      <dgm:prSet presAssocID="{2DBF877E-3E0A-4A3E-8467-A7BDB5299C07}" presName="composite" presStyleCnt="0"/>
      <dgm:spPr/>
    </dgm:pt>
    <dgm:pt modelId="{907936CE-587D-4317-A14E-C2D6D5FCD75E}" type="pres">
      <dgm:prSet presAssocID="{2DBF877E-3E0A-4A3E-8467-A7BDB5299C0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10814-36BD-472E-8FDB-6103A4647609}" type="pres">
      <dgm:prSet presAssocID="{2DBF877E-3E0A-4A3E-8467-A7BDB5299C0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E4704-FD25-4635-A3E3-7CED19EE008F}" type="pres">
      <dgm:prSet presAssocID="{CABB9131-1072-4D5D-9F1B-989C86DFA827}" presName="space" presStyleCnt="0"/>
      <dgm:spPr/>
    </dgm:pt>
    <dgm:pt modelId="{E0117472-6083-46A2-8D16-DAC73817829C}" type="pres">
      <dgm:prSet presAssocID="{D89F6563-9376-42A2-B4F6-47FACD12AD50}" presName="composite" presStyleCnt="0"/>
      <dgm:spPr/>
    </dgm:pt>
    <dgm:pt modelId="{D3A727BF-8BA5-4D54-963B-643A888D9B76}" type="pres">
      <dgm:prSet presAssocID="{D89F6563-9376-42A2-B4F6-47FACD12AD5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62B64-CE8B-4395-AEC5-B108B1DDFA02}" type="pres">
      <dgm:prSet presAssocID="{D89F6563-9376-42A2-B4F6-47FACD12AD5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0A4006-0B36-4511-AE9F-216BC3B78D90}" type="presOf" srcId="{CE298068-17D6-418E-AFB2-C89C02D90D35}" destId="{5E5ED174-6C72-4558-A498-24DB5328FFB2}" srcOrd="0" destOrd="0" presId="urn:microsoft.com/office/officeart/2005/8/layout/hList1"/>
    <dgm:cxn modelId="{63E8AA23-B1D1-4760-BE1D-D773C8A5EC0F}" srcId="{D89F6563-9376-42A2-B4F6-47FACD12AD50}" destId="{9DFBE691-FCC6-47CA-9BC8-BA4ACC85CA87}" srcOrd="4" destOrd="0" parTransId="{7FC29A85-8A77-4378-BAD4-CFBB4DEC03C0}" sibTransId="{1CDDEE57-8D09-441B-85A2-2D633D49CBD3}"/>
    <dgm:cxn modelId="{B2C8F807-D89E-47DD-B861-CEDE33589555}" srcId="{2DBF877E-3E0A-4A3E-8467-A7BDB5299C07}" destId="{098755E0-1365-4120-98F0-C51564889D8E}" srcOrd="3" destOrd="0" parTransId="{3DFE320F-23E1-4211-9CA1-18A82424AAC6}" sibTransId="{A6861371-143D-481C-9261-8CC0069257FB}"/>
    <dgm:cxn modelId="{74487F54-1C70-4184-AC67-B8EE51CB9D15}" srcId="{D89F6563-9376-42A2-B4F6-47FACD12AD50}" destId="{CDE529B0-E66E-45D4-BFF9-37F6CC146940}" srcOrd="5" destOrd="0" parTransId="{EC36F366-4433-47B4-B27B-2869C1EE6FAC}" sibTransId="{65EF20D6-6E97-4D35-B816-72C33F4AA74D}"/>
    <dgm:cxn modelId="{4DF614C4-6890-4763-B6E0-1D61AD589567}" srcId="{D89F6563-9376-42A2-B4F6-47FACD12AD50}" destId="{16956EC5-01CA-481A-B6FE-B814598C1DC7}" srcOrd="2" destOrd="0" parTransId="{9C829638-D32E-4F73-8AC2-B74867892F2A}" sibTransId="{7406DD7E-03E4-4CBB-B6F7-F48354324D14}"/>
    <dgm:cxn modelId="{101B1344-72D2-4F86-87A4-1C8D4E1EECAC}" srcId="{2DBF877E-3E0A-4A3E-8467-A7BDB5299C07}" destId="{CAEB02BB-16B6-4249-A0E1-512BBE7752CC}" srcOrd="0" destOrd="0" parTransId="{1E69DA29-30A5-4AB7-8727-5836965C16D7}" sibTransId="{42333954-AF82-4E7E-974A-0A3B56A5AF85}"/>
    <dgm:cxn modelId="{28033D60-9537-495C-A0E9-AEB415ACE78D}" srcId="{2DBF877E-3E0A-4A3E-8467-A7BDB5299C07}" destId="{F71F6C49-BA5C-4552-94C9-F5B791F4A0F1}" srcOrd="5" destOrd="0" parTransId="{8A0F7388-F5A5-40F7-8ADE-675EFA63ACEC}" sibTransId="{F867E36F-8E66-4DA2-ACBC-3A98E817B444}"/>
    <dgm:cxn modelId="{9F8CD246-180A-4EFD-9380-23F679A948AF}" srcId="{CE298068-17D6-418E-AFB2-C89C02D90D35}" destId="{D89F6563-9376-42A2-B4F6-47FACD12AD50}" srcOrd="1" destOrd="0" parTransId="{4D329CAD-06D1-4735-90C8-FBE3C46AE369}" sibTransId="{693D437D-4B7E-47DF-B097-8904A86D3BA8}"/>
    <dgm:cxn modelId="{18907E8B-BCD2-4BF4-A7DC-6FADD6C2CDED}" type="presOf" srcId="{95070B03-535E-4527-B479-4C2FE06638E1}" destId="{9EB62B64-CE8B-4395-AEC5-B108B1DDFA02}" srcOrd="0" destOrd="1" presId="urn:microsoft.com/office/officeart/2005/8/layout/hList1"/>
    <dgm:cxn modelId="{11C1EB6A-77D0-49DE-A70E-BC2CC279D052}" type="presOf" srcId="{1982703A-83E6-4057-827A-FDDB124B30C9}" destId="{7C610814-36BD-472E-8FDB-6103A4647609}" srcOrd="0" destOrd="2" presId="urn:microsoft.com/office/officeart/2005/8/layout/hList1"/>
    <dgm:cxn modelId="{41A22585-F758-4295-B2D6-13A50FB85393}" type="presOf" srcId="{A2727F39-9B5C-4D77-B9E3-34CE46B0AB87}" destId="{7C610814-36BD-472E-8FDB-6103A4647609}" srcOrd="0" destOrd="1" presId="urn:microsoft.com/office/officeart/2005/8/layout/hList1"/>
    <dgm:cxn modelId="{671EBFC6-91DF-4C1E-B5F0-153C7096B58D}" srcId="{D89F6563-9376-42A2-B4F6-47FACD12AD50}" destId="{E8308D23-883A-43DA-9470-2A8FAE83F2BA}" srcOrd="3" destOrd="0" parTransId="{7139D6BE-78DC-4FD2-A035-1546B603A1F1}" sibTransId="{2B10EBDA-964D-4346-9B66-E72D3AB21C06}"/>
    <dgm:cxn modelId="{38B74128-CCBB-4994-ABA8-BC321D0054CC}" type="presOf" srcId="{2DBF877E-3E0A-4A3E-8467-A7BDB5299C07}" destId="{907936CE-587D-4317-A14E-C2D6D5FCD75E}" srcOrd="0" destOrd="0" presId="urn:microsoft.com/office/officeart/2005/8/layout/hList1"/>
    <dgm:cxn modelId="{1E59DC2E-CDD1-4305-A6BF-B5158898B137}" srcId="{2DBF877E-3E0A-4A3E-8467-A7BDB5299C07}" destId="{A2727F39-9B5C-4D77-B9E3-34CE46B0AB87}" srcOrd="1" destOrd="0" parTransId="{C7372D25-3028-447A-BB0A-DF01541970D3}" sibTransId="{54C3A248-0768-4465-96A2-9E9363071FF4}"/>
    <dgm:cxn modelId="{63FEC392-C40C-4D01-AA96-771B40C6AC5B}" type="presOf" srcId="{E8308D23-883A-43DA-9470-2A8FAE83F2BA}" destId="{9EB62B64-CE8B-4395-AEC5-B108B1DDFA02}" srcOrd="0" destOrd="3" presId="urn:microsoft.com/office/officeart/2005/8/layout/hList1"/>
    <dgm:cxn modelId="{1837F562-A8CD-45BB-8D84-D15627906DC9}" type="presOf" srcId="{D89F6563-9376-42A2-B4F6-47FACD12AD50}" destId="{D3A727BF-8BA5-4D54-963B-643A888D9B76}" srcOrd="0" destOrd="0" presId="urn:microsoft.com/office/officeart/2005/8/layout/hList1"/>
    <dgm:cxn modelId="{D2EE3452-1D9C-413C-89C4-1AFC080DC070}" srcId="{2DBF877E-3E0A-4A3E-8467-A7BDB5299C07}" destId="{1982703A-83E6-4057-827A-FDDB124B30C9}" srcOrd="2" destOrd="0" parTransId="{D3F9EC4D-77A7-4CF4-BE60-A42CEE8562DD}" sibTransId="{ED3EE02F-8AF9-41BD-BE35-8774016A0E93}"/>
    <dgm:cxn modelId="{CFBB0C0A-1FD4-4AD8-9776-49496E87C185}" type="presOf" srcId="{198C1947-EB9C-4947-8D33-DF718B9F8D3E}" destId="{9EB62B64-CE8B-4395-AEC5-B108B1DDFA02}" srcOrd="0" destOrd="0" presId="urn:microsoft.com/office/officeart/2005/8/layout/hList1"/>
    <dgm:cxn modelId="{915195D7-1F5E-4F13-9EA5-F7E3447F3F67}" type="presOf" srcId="{F71F6C49-BA5C-4552-94C9-F5B791F4A0F1}" destId="{7C610814-36BD-472E-8FDB-6103A4647609}" srcOrd="0" destOrd="5" presId="urn:microsoft.com/office/officeart/2005/8/layout/hList1"/>
    <dgm:cxn modelId="{F72CAE1B-E8B3-4B4C-A305-7F4E1E4C4AD9}" type="presOf" srcId="{098755E0-1365-4120-98F0-C51564889D8E}" destId="{7C610814-36BD-472E-8FDB-6103A4647609}" srcOrd="0" destOrd="3" presId="urn:microsoft.com/office/officeart/2005/8/layout/hList1"/>
    <dgm:cxn modelId="{6C8D22E4-25F6-4D19-A01C-06395AA24140}" type="presOf" srcId="{16956EC5-01CA-481A-B6FE-B814598C1DC7}" destId="{9EB62B64-CE8B-4395-AEC5-B108B1DDFA02}" srcOrd="0" destOrd="2" presId="urn:microsoft.com/office/officeart/2005/8/layout/hList1"/>
    <dgm:cxn modelId="{27743A7E-83FD-4920-8ED6-7FD32ADA8BD1}" type="presOf" srcId="{9DFBE691-FCC6-47CA-9BC8-BA4ACC85CA87}" destId="{9EB62B64-CE8B-4395-AEC5-B108B1DDFA02}" srcOrd="0" destOrd="4" presId="urn:microsoft.com/office/officeart/2005/8/layout/hList1"/>
    <dgm:cxn modelId="{85C5FCA9-D7BA-4760-808D-4FFBAC75283E}" srcId="{D89F6563-9376-42A2-B4F6-47FACD12AD50}" destId="{198C1947-EB9C-4947-8D33-DF718B9F8D3E}" srcOrd="0" destOrd="0" parTransId="{BCF9DB65-5432-42BF-A7E7-BE6DD345C411}" sibTransId="{E7B4FD69-6D6F-4E12-8591-FEE4C5A54638}"/>
    <dgm:cxn modelId="{9253A452-777C-44EE-B10A-314C6CDEF7E1}" type="presOf" srcId="{D23CA845-26B8-497E-B7D1-A9A41D131826}" destId="{7C610814-36BD-472E-8FDB-6103A4647609}" srcOrd="0" destOrd="4" presId="urn:microsoft.com/office/officeart/2005/8/layout/hList1"/>
    <dgm:cxn modelId="{29A5AE5F-4788-4E20-8450-5EE831F5ACB1}" type="presOf" srcId="{CDE529B0-E66E-45D4-BFF9-37F6CC146940}" destId="{9EB62B64-CE8B-4395-AEC5-B108B1DDFA02}" srcOrd="0" destOrd="5" presId="urn:microsoft.com/office/officeart/2005/8/layout/hList1"/>
    <dgm:cxn modelId="{D292A151-1552-43DF-B483-6C3ECDFC9A16}" srcId="{CE298068-17D6-418E-AFB2-C89C02D90D35}" destId="{2DBF877E-3E0A-4A3E-8467-A7BDB5299C07}" srcOrd="0" destOrd="0" parTransId="{A72E482E-C7A3-4925-BA61-289683BB5697}" sibTransId="{CABB9131-1072-4D5D-9F1B-989C86DFA827}"/>
    <dgm:cxn modelId="{580C52D8-CD36-496D-97BD-60CE149BCDDA}" type="presOf" srcId="{CAEB02BB-16B6-4249-A0E1-512BBE7752CC}" destId="{7C610814-36BD-472E-8FDB-6103A4647609}" srcOrd="0" destOrd="0" presId="urn:microsoft.com/office/officeart/2005/8/layout/hList1"/>
    <dgm:cxn modelId="{D67050B0-115A-4052-9250-E06A100FA6B6}" srcId="{D89F6563-9376-42A2-B4F6-47FACD12AD50}" destId="{95070B03-535E-4527-B479-4C2FE06638E1}" srcOrd="1" destOrd="0" parTransId="{BA99D650-3F59-4A30-A648-E4D54DBECF0B}" sibTransId="{33B6D3FF-8647-4948-9548-4358BB8CA738}"/>
    <dgm:cxn modelId="{449A5AC1-01DE-48D6-9C07-3D0305793E45}" srcId="{2DBF877E-3E0A-4A3E-8467-A7BDB5299C07}" destId="{D23CA845-26B8-497E-B7D1-A9A41D131826}" srcOrd="4" destOrd="0" parTransId="{B2959471-E7C5-45CE-9F61-8B8B54DF3E9A}" sibTransId="{573F0ED4-774E-450F-A60B-2344D2882AEF}"/>
    <dgm:cxn modelId="{F2586A23-1E1F-4D77-8A52-429C706CBDA2}" type="presParOf" srcId="{5E5ED174-6C72-4558-A498-24DB5328FFB2}" destId="{1B381602-04AC-4D92-9513-C89483261D6B}" srcOrd="0" destOrd="0" presId="urn:microsoft.com/office/officeart/2005/8/layout/hList1"/>
    <dgm:cxn modelId="{F5A850D4-9D68-4EA7-9982-150FF5BE9540}" type="presParOf" srcId="{1B381602-04AC-4D92-9513-C89483261D6B}" destId="{907936CE-587D-4317-A14E-C2D6D5FCD75E}" srcOrd="0" destOrd="0" presId="urn:microsoft.com/office/officeart/2005/8/layout/hList1"/>
    <dgm:cxn modelId="{D8A05758-B946-4DA1-8AA7-073DB9CC1C93}" type="presParOf" srcId="{1B381602-04AC-4D92-9513-C89483261D6B}" destId="{7C610814-36BD-472E-8FDB-6103A4647609}" srcOrd="1" destOrd="0" presId="urn:microsoft.com/office/officeart/2005/8/layout/hList1"/>
    <dgm:cxn modelId="{6CC7F3F2-AFF6-4F64-97EB-E4FD764B0D06}" type="presParOf" srcId="{5E5ED174-6C72-4558-A498-24DB5328FFB2}" destId="{FD1E4704-FD25-4635-A3E3-7CED19EE008F}" srcOrd="1" destOrd="0" presId="urn:microsoft.com/office/officeart/2005/8/layout/hList1"/>
    <dgm:cxn modelId="{575C727A-5F29-4DC2-941C-59640874EF68}" type="presParOf" srcId="{5E5ED174-6C72-4558-A498-24DB5328FFB2}" destId="{E0117472-6083-46A2-8D16-DAC73817829C}" srcOrd="2" destOrd="0" presId="urn:microsoft.com/office/officeart/2005/8/layout/hList1"/>
    <dgm:cxn modelId="{FA69ED0D-784C-42E5-BC11-F340D6539228}" type="presParOf" srcId="{E0117472-6083-46A2-8D16-DAC73817829C}" destId="{D3A727BF-8BA5-4D54-963B-643A888D9B76}" srcOrd="0" destOrd="0" presId="urn:microsoft.com/office/officeart/2005/8/layout/hList1"/>
    <dgm:cxn modelId="{13D3EF9F-04D1-43DA-B8EB-20DE320E612B}" type="presParOf" srcId="{E0117472-6083-46A2-8D16-DAC73817829C}" destId="{9EB62B64-CE8B-4395-AEC5-B108B1DDFA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5C07B-F9B4-4EA7-B61D-9636276030B6}">
      <dsp:nvSpPr>
        <dsp:cNvPr id="0" name=""/>
        <dsp:cNvSpPr/>
      </dsp:nvSpPr>
      <dsp:spPr>
        <a:xfrm>
          <a:off x="3291839" y="337"/>
          <a:ext cx="4937760" cy="1318059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rgbClr val="00B050"/>
              </a:solidFill>
            </a:rPr>
            <a:t>Teachers</a:t>
          </a:r>
          <a:r>
            <a:rPr lang="en-US" sz="2800" kern="1200" baseline="0" dirty="0" smtClean="0">
              <a:solidFill>
                <a:srgbClr val="00B050"/>
              </a:solidFill>
            </a:rPr>
            <a:t> did not receive basic training</a:t>
          </a:r>
          <a:endParaRPr lang="en-US" sz="2800" kern="1200" dirty="0">
            <a:solidFill>
              <a:srgbClr val="00B050"/>
            </a:solidFill>
          </a:endParaRPr>
        </a:p>
      </dsp:txBody>
      <dsp:txXfrm>
        <a:off x="3291839" y="165094"/>
        <a:ext cx="4443488" cy="988545"/>
      </dsp:txXfrm>
    </dsp:sp>
    <dsp:sp modelId="{68DFAFA5-5556-440D-B0C6-81A5661405F1}">
      <dsp:nvSpPr>
        <dsp:cNvPr id="0" name=""/>
        <dsp:cNvSpPr/>
      </dsp:nvSpPr>
      <dsp:spPr>
        <a:xfrm>
          <a:off x="0" y="99535"/>
          <a:ext cx="3291840" cy="11196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82%</a:t>
          </a:r>
          <a:endParaRPr lang="en-US" sz="2800" kern="1200" dirty="0"/>
        </a:p>
      </dsp:txBody>
      <dsp:txXfrm>
        <a:off x="54657" y="154192"/>
        <a:ext cx="3182526" cy="1010350"/>
      </dsp:txXfrm>
    </dsp:sp>
    <dsp:sp modelId="{941AF099-BD87-48C1-BAC1-78FEF7F262A0}">
      <dsp:nvSpPr>
        <dsp:cNvPr id="0" name=""/>
        <dsp:cNvSpPr/>
      </dsp:nvSpPr>
      <dsp:spPr>
        <a:xfrm>
          <a:off x="3291839" y="1450202"/>
          <a:ext cx="4937760" cy="1318059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rgbClr val="00B050"/>
              </a:solidFill>
            </a:rPr>
            <a:t>Did not receive orientation</a:t>
          </a:r>
          <a:endParaRPr lang="en-US" sz="2800" kern="1200" dirty="0">
            <a:solidFill>
              <a:srgbClr val="00B050"/>
            </a:solidFill>
          </a:endParaRPr>
        </a:p>
      </dsp:txBody>
      <dsp:txXfrm>
        <a:off x="3291839" y="1614959"/>
        <a:ext cx="4443488" cy="988545"/>
      </dsp:txXfrm>
    </dsp:sp>
    <dsp:sp modelId="{9D3327E0-0F21-41EE-A2F4-A72D3C2E9692}">
      <dsp:nvSpPr>
        <dsp:cNvPr id="0" name=""/>
        <dsp:cNvSpPr/>
      </dsp:nvSpPr>
      <dsp:spPr>
        <a:xfrm>
          <a:off x="0" y="1551462"/>
          <a:ext cx="3291840" cy="11155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9%</a:t>
          </a:r>
          <a:endParaRPr lang="en-US" sz="2800" kern="1200" dirty="0"/>
        </a:p>
      </dsp:txBody>
      <dsp:txXfrm>
        <a:off x="54456" y="1605918"/>
        <a:ext cx="3182928" cy="1006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936CE-587D-4317-A14E-C2D6D5FCD75E}">
      <dsp:nvSpPr>
        <dsp:cNvPr id="0" name=""/>
        <dsp:cNvSpPr/>
      </dsp:nvSpPr>
      <dsp:spPr>
        <a:xfrm>
          <a:off x="39" y="65628"/>
          <a:ext cx="3774355" cy="15097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>
              <a:solidFill>
                <a:srgbClr val="0070C0"/>
              </a:solidFill>
              <a:cs typeface="Arial" pitchFamily="34" charset="0"/>
            </a:rPr>
            <a:t>School operation</a:t>
          </a:r>
          <a:endParaRPr lang="en-US" sz="2400" kern="1200" dirty="0"/>
        </a:p>
      </dsp:txBody>
      <dsp:txXfrm>
        <a:off x="39" y="65628"/>
        <a:ext cx="3774355" cy="1509742"/>
      </dsp:txXfrm>
    </dsp:sp>
    <dsp:sp modelId="{7C610814-36BD-472E-8FDB-6103A4647609}">
      <dsp:nvSpPr>
        <dsp:cNvPr id="0" name=""/>
        <dsp:cNvSpPr/>
      </dsp:nvSpPr>
      <dsp:spPr>
        <a:xfrm>
          <a:off x="39" y="1575371"/>
          <a:ext cx="3774355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Teacher maintains class time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If any student get sick in school then the teacher takes care of the student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FF0000"/>
              </a:solidFill>
              <a:cs typeface="Arial" pitchFamily="34" charset="0"/>
            </a:rPr>
            <a:t>School fees are high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39" y="1575371"/>
        <a:ext cx="3774355" cy="2854800"/>
      </dsp:txXfrm>
    </dsp:sp>
    <dsp:sp modelId="{D3A727BF-8BA5-4D54-963B-643A888D9B76}">
      <dsp:nvSpPr>
        <dsp:cNvPr id="0" name=""/>
        <dsp:cNvSpPr/>
      </dsp:nvSpPr>
      <dsp:spPr>
        <a:xfrm>
          <a:off x="4302804" y="65628"/>
          <a:ext cx="3774355" cy="15097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>
              <a:solidFill>
                <a:srgbClr val="0070C0"/>
              </a:solidFill>
              <a:cs typeface="Arial" pitchFamily="34" charset="0"/>
            </a:rPr>
            <a:t>School management</a:t>
          </a:r>
          <a:endParaRPr lang="en-US" sz="2400" kern="1200" dirty="0"/>
        </a:p>
      </dsp:txBody>
      <dsp:txXfrm>
        <a:off x="4302804" y="65628"/>
        <a:ext cx="3774355" cy="1509742"/>
      </dsp:txXfrm>
    </dsp:sp>
    <dsp:sp modelId="{9EB62B64-CE8B-4395-AEC5-B108B1DDFA02}">
      <dsp:nvSpPr>
        <dsp:cNvPr id="0" name=""/>
        <dsp:cNvSpPr/>
      </dsp:nvSpPr>
      <dsp:spPr>
        <a:xfrm>
          <a:off x="4302804" y="1575371"/>
          <a:ext cx="3774355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PO checks the student’s progress regularly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Parents’ meetings are ensured every month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Monthly parents’ meeting is a specialty of BRAC schools</a:t>
          </a:r>
          <a:endParaRPr lang="en-US" sz="1800" kern="1200" dirty="0"/>
        </a:p>
      </dsp:txBody>
      <dsp:txXfrm>
        <a:off x="4302804" y="1575371"/>
        <a:ext cx="3774355" cy="2854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CA9FF-B3D3-4650-92CF-A9101833558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48617-E245-4E31-B277-076CF099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81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2CCDBF-47C2-4172-B85D-3B8CC2B03354}" type="datetimeFigureOut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4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6433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710931-28FA-4F58-8001-BB7FB7F9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8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10931-28FA-4F58-8001-BB7FB7F9EB3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7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10931-28FA-4F58-8001-BB7FB7F9EB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p\Desktop\Untitled-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H:\231213\BRAC-logo\PNG\BRAC-logo-magent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14375"/>
            <a:ext cx="19812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2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343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7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607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p\Desktop\Untitled-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H:\231213\BRAC-logo\PNG\BRAC-logo-magent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14375"/>
            <a:ext cx="19812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37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94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7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93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11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54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27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511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37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12700" ty="381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hp\Desktop\Untitled-2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BRAC-logo-magenta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76975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5105400" y="6400800"/>
            <a:ext cx="3962400" cy="246063"/>
            <a:chOff x="4586288" y="6400800"/>
            <a:chExt cx="3962400" cy="246062"/>
          </a:xfrm>
        </p:grpSpPr>
        <p:sp>
          <p:nvSpPr>
            <p:cNvPr id="14" name="TextBox 11"/>
            <p:cNvSpPr txBox="1">
              <a:spLocks noChangeArrowheads="1"/>
            </p:cNvSpPr>
            <p:nvPr userDrawn="1"/>
          </p:nvSpPr>
          <p:spPr bwMode="auto">
            <a:xfrm>
              <a:off x="5653088" y="6429375"/>
              <a:ext cx="1524000" cy="20002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AU" sz="700" dirty="0" smtClean="0"/>
                <a:t>  facebook.com/</a:t>
              </a:r>
              <a:r>
                <a:rPr lang="en-AU" sz="700" dirty="0" err="1" smtClean="0"/>
                <a:t>BRACWorld</a:t>
              </a:r>
              <a:endParaRPr lang="en-AU" sz="700" dirty="0" smtClean="0"/>
            </a:p>
          </p:txBody>
        </p:sp>
        <p:grpSp>
          <p:nvGrpSpPr>
            <p:cNvPr id="1031" name="Group 15"/>
            <p:cNvGrpSpPr>
              <a:grpSpLocks/>
            </p:cNvGrpSpPr>
            <p:nvPr userDrawn="1"/>
          </p:nvGrpSpPr>
          <p:grpSpPr bwMode="auto">
            <a:xfrm>
              <a:off x="4586288" y="6400800"/>
              <a:ext cx="3962400" cy="246062"/>
              <a:chOff x="4586288" y="6400800"/>
              <a:chExt cx="3962400" cy="246062"/>
            </a:xfrm>
          </p:grpSpPr>
          <p:grpSp>
            <p:nvGrpSpPr>
              <p:cNvPr id="1032" name="Group 10"/>
              <p:cNvGrpSpPr>
                <a:grpSpLocks/>
              </p:cNvGrpSpPr>
              <p:nvPr userDrawn="1"/>
            </p:nvGrpSpPr>
            <p:grpSpPr bwMode="auto">
              <a:xfrm>
                <a:off x="4586288" y="6400800"/>
                <a:ext cx="2535236" cy="246062"/>
                <a:chOff x="4300524" y="6343672"/>
                <a:chExt cx="2535244" cy="246062"/>
              </a:xfrm>
            </p:grpSpPr>
            <p:pic>
              <p:nvPicPr>
                <p:cNvPr id="1034" name="Picture 3" descr="C:\Users\hp\Desktop\Icon_With_Globe_clip_art_hight.png"/>
                <p:cNvPicPr>
                  <a:picLocks noChangeAspect="1" noChangeArrowheads="1"/>
                </p:cNvPicPr>
                <p:nvPr userDrawn="1"/>
              </p:nvPicPr>
              <p:blipFill>
                <a:blip r:embed="rId17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0524" y="6357938"/>
                  <a:ext cx="214313" cy="214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" name="TextBox 11"/>
                <p:cNvSpPr txBox="1">
                  <a:spLocks noChangeArrowheads="1"/>
                </p:cNvSpPr>
                <p:nvPr userDrawn="1"/>
              </p:nvSpPr>
              <p:spPr bwMode="auto">
                <a:xfrm>
                  <a:off x="4400537" y="6343672"/>
                  <a:ext cx="1028703" cy="246062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AU" sz="1000" dirty="0" smtClean="0"/>
                    <a:t>  </a:t>
                  </a:r>
                  <a:r>
                    <a:rPr lang="en-AU" sz="800" dirty="0" smtClean="0"/>
                    <a:t>www.brac.net</a:t>
                  </a:r>
                </a:p>
              </p:txBody>
            </p:sp>
            <p:pic>
              <p:nvPicPr>
                <p:cNvPr id="1036" name="Picture 4" descr="C:\Users\hp\Desktop\png\38px\_0048_Facebook.png"/>
                <p:cNvPicPr>
                  <a:picLocks noChangeAspect="1" noChangeArrowheads="1"/>
                </p:cNvPicPr>
                <p:nvPr userDrawn="1"/>
              </p:nvPicPr>
              <p:blipFill>
                <a:blip r:embed="rId18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76839" y="6357958"/>
                  <a:ext cx="195262" cy="195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7" name="Picture 5" descr="C:\Users\hp\Desktop\png\38px\_0046_Twitter.png"/>
                <p:cNvPicPr>
                  <a:picLocks noChangeAspect="1" noChangeArrowheads="1"/>
                </p:cNvPicPr>
                <p:nvPr userDrawn="1"/>
              </p:nvPicPr>
              <p:blipFill>
                <a:blip r:embed="rId19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48443" y="6357958"/>
                  <a:ext cx="187325" cy="187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" name="TextBox 11"/>
              <p:cNvSpPr txBox="1">
                <a:spLocks noChangeArrowheads="1"/>
              </p:cNvSpPr>
              <p:nvPr userDrawn="1"/>
            </p:nvSpPr>
            <p:spPr bwMode="auto">
              <a:xfrm>
                <a:off x="7024688" y="6429375"/>
                <a:ext cx="1524000" cy="20002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AU" sz="700" dirty="0" smtClean="0"/>
                  <a:t>  twitter.com/</a:t>
                </a:r>
                <a:r>
                  <a:rPr lang="en-AU" sz="700" dirty="0" err="1" smtClean="0"/>
                  <a:t>BRACWorld</a:t>
                </a:r>
                <a:endParaRPr lang="en-AU" sz="700" dirty="0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3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146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51DCD"/>
                </a:solidFill>
              </a:rPr>
              <a:t>Assessing Operations and Services of New Schools</a:t>
            </a:r>
            <a:r>
              <a:rPr lang="en-US" sz="3200" b="1" dirty="0" smtClean="0">
                <a:solidFill>
                  <a:srgbClr val="051DCD"/>
                </a:solidFill>
              </a:rPr>
              <a:t>: </a:t>
            </a:r>
            <a:r>
              <a:rPr lang="en-US" sz="3200" b="1" dirty="0" err="1" smtClean="0">
                <a:solidFill>
                  <a:srgbClr val="051DCD"/>
                </a:solidFill>
              </a:rPr>
              <a:t>Shishu</a:t>
            </a:r>
            <a:r>
              <a:rPr lang="en-US" sz="3200" b="1" dirty="0" smtClean="0">
                <a:solidFill>
                  <a:srgbClr val="051DCD"/>
                </a:solidFill>
              </a:rPr>
              <a:t> </a:t>
            </a:r>
            <a:r>
              <a:rPr lang="en-US" sz="3200" b="1" dirty="0" err="1" smtClean="0">
                <a:solidFill>
                  <a:srgbClr val="051DCD"/>
                </a:solidFill>
              </a:rPr>
              <a:t>Niketan</a:t>
            </a:r>
            <a:endParaRPr lang="en-US" sz="3200" b="1" dirty="0">
              <a:solidFill>
                <a:srgbClr val="051DC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51816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BRAC Monitoring Department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22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Teachers’ Information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8696578"/>
              </p:ext>
            </p:extLst>
          </p:nvPr>
        </p:nvGraphicFramePr>
        <p:xfrm>
          <a:off x="304800" y="1066800"/>
          <a:ext cx="8686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0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Teachers’ Information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20057"/>
            <a:ext cx="8153400" cy="2304143"/>
          </a:xfrm>
        </p:spPr>
        <p:txBody>
          <a:bodyPr/>
          <a:lstStyle/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b="1" dirty="0" smtClean="0">
                <a:solidFill>
                  <a:srgbClr val="0070C0"/>
                </a:solidFill>
                <a:cs typeface="Arial" pitchFamily="34" charset="0"/>
              </a:rPr>
              <a:t>Education attainment of all teachers</a:t>
            </a:r>
          </a:p>
          <a:p>
            <a:pPr marL="0" lvl="1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8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chemeClr val="tx1"/>
                </a:solidFill>
                <a:cs typeface="Arial" pitchFamily="34" charset="0"/>
              </a:rPr>
              <a:t>1% and 49% of all teachers were found with highest education of Class 10 and SSC passed respectively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6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chemeClr val="tx1"/>
                </a:solidFill>
                <a:cs typeface="Arial" pitchFamily="34" charset="0"/>
              </a:rPr>
              <a:t>Among the new teachers, 9% teachers were found with SSC as highest educational attainment 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6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GB" sz="1600" dirty="0" smtClean="0">
                <a:solidFill>
                  <a:schemeClr val="tx1"/>
                </a:solidFill>
                <a:cs typeface="Arial" pitchFamily="34" charset="0"/>
              </a:rPr>
              <a:t>here was no new teachers below SSC level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sz="1600" b="1" dirty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532574200"/>
              </p:ext>
            </p:extLst>
          </p:nvPr>
        </p:nvGraphicFramePr>
        <p:xfrm>
          <a:off x="1219200" y="3124200"/>
          <a:ext cx="29489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73038736"/>
              </p:ext>
            </p:extLst>
          </p:nvPr>
        </p:nvGraphicFramePr>
        <p:xfrm>
          <a:off x="4876800" y="3108960"/>
          <a:ext cx="2819400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9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Teachers’ Information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038600"/>
            <a:ext cx="8343900" cy="1981200"/>
          </a:xfrm>
        </p:spPr>
        <p:txBody>
          <a:bodyPr/>
          <a:lstStyle/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b="1" dirty="0" smtClean="0">
                <a:solidFill>
                  <a:srgbClr val="0070C0"/>
                </a:solidFill>
                <a:cs typeface="Arial" pitchFamily="34" charset="0"/>
              </a:rPr>
              <a:t>Reasons for not receiving basic training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b="1" dirty="0" smtClean="0">
                <a:solidFill>
                  <a:schemeClr val="tx1"/>
                </a:solidFill>
                <a:cs typeface="Arial" pitchFamily="34" charset="0"/>
              </a:rPr>
              <a:t>Yet to get a schedule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None/>
            </a:pPr>
            <a:endParaRPr lang="en-GB" sz="18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b="1" dirty="0" smtClean="0">
                <a:solidFill>
                  <a:srgbClr val="0070C0"/>
                </a:solidFill>
                <a:cs typeface="Arial" pitchFamily="34" charset="0"/>
              </a:rPr>
              <a:t>Reasons for not having an orientation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b="1" dirty="0" smtClean="0">
                <a:solidFill>
                  <a:schemeClr val="tx1"/>
                </a:solidFill>
                <a:cs typeface="Arial" pitchFamily="34" charset="0"/>
              </a:rPr>
              <a:t>Teacher is very much new, yet to get a schedule</a:t>
            </a:r>
            <a:endParaRPr lang="en-GB" sz="1800" b="1" dirty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94016789"/>
              </p:ext>
            </p:extLst>
          </p:nvPr>
        </p:nvGraphicFramePr>
        <p:xfrm>
          <a:off x="495300" y="990600"/>
          <a:ext cx="82296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1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Teachers’ </a:t>
            </a:r>
            <a:r>
              <a:rPr lang="en-US" sz="3600" b="1" dirty="0" smtClean="0">
                <a:solidFill>
                  <a:schemeClr val="tx1"/>
                </a:solidFill>
              </a:rPr>
              <a:t>Perception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495800"/>
          </a:xfrm>
        </p:spPr>
        <p:txBody>
          <a:bodyPr/>
          <a:lstStyle/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cs typeface="Arial" pitchFamily="34" charset="0"/>
              </a:rPr>
              <a:t>Issues/activities suggested to be added to basic training</a:t>
            </a:r>
          </a:p>
          <a:p>
            <a:pPr marL="0" lvl="1" indent="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None/>
            </a:pPr>
            <a:endParaRPr lang="en-GB" b="1" dirty="0" smtClean="0">
              <a:solidFill>
                <a:srgbClr val="0070C0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More rhymes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Hand writing practice 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More drawing practice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English pronunciation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More time for Deep-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shikha</a:t>
            </a:r>
            <a:endParaRPr lang="en-GB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School building: Physical Properties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389416"/>
              </p:ext>
            </p:extLst>
          </p:nvPr>
        </p:nvGraphicFramePr>
        <p:xfrm>
          <a:off x="160020" y="822960"/>
          <a:ext cx="8153400" cy="349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4648200"/>
            <a:ext cx="75438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9pPr>
          </a:lstStyle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b="1" kern="0" dirty="0" smtClean="0">
                <a:solidFill>
                  <a:schemeClr val="tx1"/>
                </a:solidFill>
                <a:cs typeface="Arial" pitchFamily="34" charset="0"/>
              </a:rPr>
              <a:t>Reasons behind insufficient lights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600" b="1" kern="0" dirty="0" smtClean="0">
                <a:solidFill>
                  <a:schemeClr val="tx1"/>
                </a:solidFill>
                <a:cs typeface="Arial" pitchFamily="34" charset="0"/>
              </a:rPr>
              <a:t>Trees around the school room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600" b="1" kern="0" dirty="0" smtClean="0">
                <a:solidFill>
                  <a:schemeClr val="tx1"/>
                </a:solidFill>
                <a:cs typeface="Arial" pitchFamily="34" charset="0"/>
              </a:rPr>
              <a:t>Small windows</a:t>
            </a:r>
            <a:endParaRPr lang="en-GB" sz="1600" b="1" kern="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School building: Physical Properties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712337"/>
              </p:ext>
            </p:extLst>
          </p:nvPr>
        </p:nvGraphicFramePr>
        <p:xfrm>
          <a:off x="533400" y="457200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0" y="4450080"/>
            <a:ext cx="41148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9pPr>
          </a:lstStyle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b="1" kern="0" dirty="0" smtClean="0">
                <a:solidFill>
                  <a:schemeClr val="tx1"/>
                </a:solidFill>
                <a:cs typeface="Arial" pitchFamily="34" charset="0"/>
              </a:rPr>
              <a:t>Latrines not usable due to 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600" b="1" kern="0" dirty="0" smtClean="0">
                <a:solidFill>
                  <a:schemeClr val="tx1"/>
                </a:solidFill>
                <a:cs typeface="Arial" pitchFamily="34" charset="0"/>
              </a:rPr>
              <a:t>Broken pan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600" b="1" kern="0" dirty="0" smtClean="0">
                <a:solidFill>
                  <a:schemeClr val="tx1"/>
                </a:solidFill>
                <a:cs typeface="Arial" pitchFamily="34" charset="0"/>
              </a:rPr>
              <a:t>Broken ring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600" b="1" kern="0" dirty="0" smtClean="0">
                <a:solidFill>
                  <a:schemeClr val="tx1"/>
                </a:solidFill>
                <a:cs typeface="Arial" pitchFamily="34" charset="0"/>
              </a:rPr>
              <a:t>Dirty floor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4450080"/>
            <a:ext cx="4191000" cy="144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9pPr>
          </a:lstStyle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b="1" kern="0" dirty="0" smtClean="0">
                <a:solidFill>
                  <a:schemeClr val="tx1"/>
                </a:solidFill>
                <a:cs typeface="Arial" pitchFamily="34" charset="0"/>
              </a:rPr>
              <a:t>Status of blackboards-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600" b="1" kern="0" dirty="0" smtClean="0">
                <a:solidFill>
                  <a:schemeClr val="tx1"/>
                </a:solidFill>
                <a:cs typeface="Arial" pitchFamily="34" charset="0"/>
              </a:rPr>
              <a:t>Broken – 26%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600" b="1" kern="0" dirty="0" smtClean="0">
                <a:solidFill>
                  <a:schemeClr val="tx1"/>
                </a:solidFill>
                <a:cs typeface="Arial" pitchFamily="34" charset="0"/>
              </a:rPr>
              <a:t>Uneven – 53%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600" b="1" kern="0" dirty="0" smtClean="0">
                <a:solidFill>
                  <a:schemeClr val="tx1"/>
                </a:solidFill>
                <a:cs typeface="Arial" pitchFamily="34" charset="0"/>
              </a:rPr>
              <a:t>Colour faded -21%</a:t>
            </a:r>
          </a:p>
        </p:txBody>
      </p:sp>
    </p:spTree>
    <p:extLst>
      <p:ext uri="{BB962C8B-B14F-4D97-AF65-F5344CB8AC3E}">
        <p14:creationId xmlns:p14="http://schemas.microsoft.com/office/powerpoint/2010/main" val="23439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Classroom Observation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2613660"/>
          </a:xfrm>
        </p:spPr>
        <p:txBody>
          <a:bodyPr/>
          <a:lstStyle/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Classroom teaching was observed for 90 schools</a:t>
            </a:r>
          </a:p>
          <a:p>
            <a:pPr marL="0" lvl="1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In 95% classes, teachers made the students to study/work in small or big groups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In 82% classes, where necessary, teachers called students to write on board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In 2% teachers stood in one place while teaching the class</a:t>
            </a:r>
            <a:endParaRPr lang="en-GB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14400" y="3733800"/>
            <a:ext cx="1524000" cy="144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95%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3505200" y="3733800"/>
            <a:ext cx="1524000" cy="144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82%</a:t>
            </a:r>
          </a:p>
        </p:txBody>
      </p:sp>
      <p:sp>
        <p:nvSpPr>
          <p:cNvPr id="10" name="Oval 9"/>
          <p:cNvSpPr/>
          <p:nvPr/>
        </p:nvSpPr>
        <p:spPr>
          <a:xfrm>
            <a:off x="6096000" y="3733800"/>
            <a:ext cx="1524000" cy="144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2%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5181600"/>
            <a:ext cx="2209800" cy="76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9pPr>
          </a:lstStyle>
          <a:p>
            <a:pPr marL="400050" lvl="2" indent="0" algn="ctr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None/>
            </a:pPr>
            <a:r>
              <a:rPr lang="en-GB" sz="2000" kern="0" dirty="0" smtClean="0">
                <a:solidFill>
                  <a:schemeClr val="tx1"/>
                </a:solidFill>
                <a:cs typeface="Arial" pitchFamily="34" charset="0"/>
              </a:rPr>
              <a:t>Group works (small/big)</a:t>
            </a:r>
            <a:endParaRPr lang="en-GB" sz="2000" kern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76600" y="5181600"/>
            <a:ext cx="2209800" cy="76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Calling students to write on board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53100" y="5212080"/>
            <a:ext cx="2209800" cy="76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Teachers </a:t>
            </a:r>
            <a:r>
              <a:rPr lang="en-US" sz="2000" dirty="0">
                <a:solidFill>
                  <a:schemeClr val="tx1"/>
                </a:solidFill>
              </a:rPr>
              <a:t>stood in one place</a:t>
            </a:r>
          </a:p>
        </p:txBody>
      </p:sp>
    </p:spTree>
    <p:extLst>
      <p:ext uri="{BB962C8B-B14F-4D97-AF65-F5344CB8AC3E}">
        <p14:creationId xmlns:p14="http://schemas.microsoft.com/office/powerpoint/2010/main" val="20460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Qualitative Findings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2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8200"/>
            <a:ext cx="7010400" cy="5257800"/>
          </a:xfrm>
        </p:spPr>
      </p:pic>
    </p:spTree>
    <p:extLst>
      <p:ext uri="{BB962C8B-B14F-4D97-AF65-F5344CB8AC3E}">
        <p14:creationId xmlns:p14="http://schemas.microsoft.com/office/powerpoint/2010/main" val="30700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Parents’ Feedback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48711838"/>
              </p:ext>
            </p:extLst>
          </p:nvPr>
        </p:nvGraphicFramePr>
        <p:xfrm>
          <a:off x="457200" y="1219200"/>
          <a:ext cx="8077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1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Objectives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75267934"/>
              </p:ext>
            </p:extLst>
          </p:nvPr>
        </p:nvGraphicFramePr>
        <p:xfrm>
          <a:off x="495300" y="2133600"/>
          <a:ext cx="8153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2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Parents’ Feedback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4705055"/>
              </p:ext>
            </p:extLst>
          </p:nvPr>
        </p:nvGraphicFramePr>
        <p:xfrm>
          <a:off x="685800" y="1295400"/>
          <a:ext cx="777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3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Major Findings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76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Major Findings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153400" cy="5257800"/>
          </a:xfrm>
        </p:spPr>
        <p:txBody>
          <a:bodyPr/>
          <a:lstStyle/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70C0"/>
                </a:solidFill>
                <a:cs typeface="Arial" pitchFamily="34" charset="0"/>
              </a:rPr>
              <a:t>Students’ information</a:t>
            </a:r>
          </a:p>
          <a:p>
            <a:pPr marL="0" lvl="1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All </a:t>
            </a: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schools 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were opened in January (92%) and </a:t>
            </a: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February 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(8%)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Average </a:t>
            </a: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number of 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students were 31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45% 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students were girls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Average number of students attendance </a:t>
            </a: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is 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27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87% students were present in the schools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Number of waived students is 154, permission letters were not found for 29% cases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In 83% cases, permissions are yet to receive</a:t>
            </a:r>
            <a:endParaRPr lang="en-GB" sz="1800" dirty="0">
              <a:solidFill>
                <a:schemeClr val="tx1"/>
              </a:solidFill>
              <a:cs typeface="Arial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sz="18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Major Findings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2487"/>
            <a:ext cx="8153400" cy="4495800"/>
          </a:xfrm>
        </p:spPr>
        <p:txBody>
          <a:bodyPr/>
          <a:lstStyle/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70C0"/>
                </a:solidFill>
                <a:cs typeface="Arial" pitchFamily="34" charset="0"/>
              </a:rPr>
              <a:t>Teachers’ Information</a:t>
            </a:r>
          </a:p>
          <a:p>
            <a:pPr marL="0" lvl="1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b="1" dirty="0" smtClean="0">
              <a:solidFill>
                <a:srgbClr val="0070C0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45</a:t>
            </a: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% of new teachers were then students (studying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)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27% of new teachers were then 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unmarried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9% teachers were found with highest education of 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SSC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82% new teachers did not receive basic training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9% new teachers did not receive orientation</a:t>
            </a:r>
            <a:endParaRPr lang="en-GB" sz="1800" dirty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b="1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Major Findings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" y="1066800"/>
            <a:ext cx="9144000" cy="4876800"/>
          </a:xfrm>
        </p:spPr>
        <p:txBody>
          <a:bodyPr/>
          <a:lstStyle/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70C0"/>
                </a:solidFill>
                <a:cs typeface="Arial" pitchFamily="34" charset="0"/>
              </a:rPr>
              <a:t>School building</a:t>
            </a:r>
          </a:p>
          <a:p>
            <a:pPr marL="0" lvl="1" indent="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None/>
            </a:pPr>
            <a:endParaRPr lang="en-GB" sz="10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2% of new schools had room space less than recommended size</a:t>
            </a:r>
          </a:p>
          <a:p>
            <a:pPr marL="857250" lvl="3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7% schools lacked sufficient day light</a:t>
            </a:r>
          </a:p>
          <a:p>
            <a:pPr marL="857250" lvl="3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There were no open space/play ground in 63% schools</a:t>
            </a:r>
          </a:p>
          <a:p>
            <a:pPr marL="857250" lvl="3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There was no drinking water facility in 4% schools and no latrine in 2% schools</a:t>
            </a:r>
          </a:p>
          <a:p>
            <a:pPr marL="857250" lvl="3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94% latrines were usable</a:t>
            </a:r>
          </a:p>
          <a:p>
            <a:pPr marL="857250" lvl="3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9% blackboards were defective</a:t>
            </a:r>
          </a:p>
          <a:p>
            <a:pPr marL="857250" lvl="3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Windows open to inside in 68% schools</a:t>
            </a:r>
          </a:p>
          <a:p>
            <a:pPr marL="1314450" lvl="3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dirty="0" smtClean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dirty="0" smtClean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dirty="0" smtClean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dirty="0" smtClean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dirty="0" smtClean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dirty="0" smtClean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Arial" pitchFamily="34" charset="0"/>
            </a:endParaRPr>
          </a:p>
          <a:p>
            <a:pPr marL="1314450" lvl="3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b="1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Recommendations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22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Recommendations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4000"/>
            <a:ext cx="8153400" cy="3962400"/>
          </a:xfrm>
        </p:spPr>
        <p:txBody>
          <a:bodyPr/>
          <a:lstStyle/>
          <a:p>
            <a:pPr marL="457200" lvl="1" indent="-457200" algn="just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  <a:cs typeface="Arial" pitchFamily="34" charset="0"/>
              </a:rPr>
              <a:t>New </a:t>
            </a:r>
            <a:r>
              <a:rPr lang="en-GB" sz="2000" dirty="0">
                <a:solidFill>
                  <a:srgbClr val="0070C0"/>
                </a:solidFill>
                <a:cs typeface="Arial" pitchFamily="34" charset="0"/>
              </a:rPr>
              <a:t>teachers need to have basic training before </a:t>
            </a:r>
            <a:r>
              <a:rPr lang="en-GB" sz="2000" dirty="0" smtClean="0">
                <a:solidFill>
                  <a:srgbClr val="0070C0"/>
                </a:solidFill>
                <a:cs typeface="Arial" pitchFamily="34" charset="0"/>
              </a:rPr>
              <a:t>they start </a:t>
            </a:r>
            <a:r>
              <a:rPr lang="en-GB" sz="2000" dirty="0">
                <a:solidFill>
                  <a:srgbClr val="0070C0"/>
                </a:solidFill>
                <a:cs typeface="Arial" pitchFamily="34" charset="0"/>
              </a:rPr>
              <a:t>teaching</a:t>
            </a:r>
            <a:r>
              <a:rPr lang="en-GB" sz="2000" dirty="0" smtClean="0">
                <a:solidFill>
                  <a:srgbClr val="0070C0"/>
                </a:solidFill>
                <a:cs typeface="Arial" pitchFamily="34" charset="0"/>
              </a:rPr>
              <a:t>.</a:t>
            </a:r>
          </a:p>
          <a:p>
            <a:pPr marL="0" lvl="1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2000" dirty="0" smtClean="0">
              <a:solidFill>
                <a:srgbClr val="0070C0"/>
              </a:solidFill>
              <a:cs typeface="Arial" pitchFamily="34" charset="0"/>
            </a:endParaRPr>
          </a:p>
          <a:p>
            <a:pPr marL="457200" lvl="1" indent="-457200" algn="just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  <a:cs typeface="Arial" pitchFamily="34" charset="0"/>
              </a:rPr>
              <a:t>Also new teachers should have an orientation before starting teaching in schools.</a:t>
            </a:r>
          </a:p>
          <a:p>
            <a:pPr marL="0" lvl="1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2000" dirty="0" smtClean="0">
              <a:solidFill>
                <a:srgbClr val="0070C0"/>
              </a:solidFill>
              <a:cs typeface="Arial" pitchFamily="34" charset="0"/>
            </a:endParaRPr>
          </a:p>
          <a:p>
            <a:pPr marL="457200" lvl="1" indent="-457200" algn="just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70C0"/>
                </a:solidFill>
                <a:cs typeface="Arial" pitchFamily="34" charset="0"/>
              </a:rPr>
              <a:t>Programme should ensure enough natural light in the classroom</a:t>
            </a:r>
            <a:r>
              <a:rPr lang="en-GB" sz="2000" dirty="0" smtClean="0">
                <a:solidFill>
                  <a:srgbClr val="0070C0"/>
                </a:solidFill>
                <a:cs typeface="Arial" pitchFamily="34" charset="0"/>
              </a:rPr>
              <a:t>.</a:t>
            </a:r>
          </a:p>
          <a:p>
            <a:pPr marL="0" lvl="1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2000" dirty="0">
              <a:solidFill>
                <a:srgbClr val="0070C0"/>
              </a:solidFill>
              <a:cs typeface="Arial" pitchFamily="34" charset="0"/>
            </a:endParaRPr>
          </a:p>
          <a:p>
            <a:pPr marL="457200" lvl="1" indent="-457200" algn="just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  <a:cs typeface="Arial" pitchFamily="34" charset="0"/>
              </a:rPr>
              <a:t>Programme </a:t>
            </a:r>
            <a:r>
              <a:rPr lang="en-GB" sz="2000" dirty="0">
                <a:solidFill>
                  <a:srgbClr val="0070C0"/>
                </a:solidFill>
                <a:cs typeface="Arial" pitchFamily="34" charset="0"/>
              </a:rPr>
              <a:t>should ensure that </a:t>
            </a:r>
            <a:r>
              <a:rPr lang="en-GB" sz="2000" dirty="0" smtClean="0">
                <a:solidFill>
                  <a:srgbClr val="0070C0"/>
                </a:solidFill>
                <a:cs typeface="Arial" pitchFamily="34" charset="0"/>
              </a:rPr>
              <a:t>windows can be from outside</a:t>
            </a:r>
            <a:r>
              <a:rPr lang="en-GB" sz="2000" dirty="0">
                <a:solidFill>
                  <a:srgbClr val="0070C0"/>
                </a:solidFill>
                <a:cs typeface="Arial" pitchFamily="34" charset="0"/>
              </a:rPr>
              <a:t>. </a:t>
            </a:r>
            <a:endParaRPr lang="en-GB" sz="2000" dirty="0" smtClean="0">
              <a:solidFill>
                <a:srgbClr val="0070C0"/>
              </a:solidFill>
              <a:cs typeface="Arial" pitchFamily="34" charset="0"/>
            </a:endParaRPr>
          </a:p>
          <a:p>
            <a:pPr marL="0" lvl="1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2000" dirty="0" smtClean="0">
              <a:solidFill>
                <a:srgbClr val="0070C0"/>
              </a:solidFill>
              <a:cs typeface="Arial" pitchFamily="34" charset="0"/>
            </a:endParaRPr>
          </a:p>
          <a:p>
            <a:pPr marL="457200" lvl="1" indent="-457200" algn="just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  <a:cs typeface="Arial" pitchFamily="34" charset="0"/>
              </a:rPr>
              <a:t>Girls admission (45%) is lower than expected. Efforts should be given for equal gender participation.</a:t>
            </a:r>
          </a:p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70C0"/>
              </a:solidFill>
              <a:cs typeface="Arial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sz="2400" dirty="0" smtClean="0">
              <a:solidFill>
                <a:srgbClr val="0070C0"/>
              </a:solidFill>
              <a:cs typeface="Arial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dirty="0">
              <a:solidFill>
                <a:srgbClr val="0070C0"/>
              </a:solidFill>
              <a:cs typeface="Arial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dirty="0" smtClean="0">
              <a:solidFill>
                <a:srgbClr val="0070C0"/>
              </a:solidFill>
              <a:cs typeface="Arial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Recommendations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2999"/>
            <a:ext cx="8534400" cy="4219575"/>
          </a:xfrm>
        </p:spPr>
        <p:txBody>
          <a:bodyPr/>
          <a:lstStyle/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70C0"/>
                </a:solidFill>
                <a:cs typeface="Arial" pitchFamily="34" charset="0"/>
              </a:rPr>
              <a:t>Every school must have the facility of drinking water and usable latrine</a:t>
            </a:r>
            <a:r>
              <a:rPr lang="en-GB" sz="2000" dirty="0" smtClean="0">
                <a:solidFill>
                  <a:srgbClr val="0070C0"/>
                </a:solidFill>
                <a:cs typeface="Arial" pitchFamily="34" charset="0"/>
              </a:rPr>
              <a:t>.</a:t>
            </a:r>
          </a:p>
          <a:p>
            <a:pPr marL="0" lvl="1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2000" dirty="0">
              <a:solidFill>
                <a:srgbClr val="0070C0"/>
              </a:solidFill>
              <a:cs typeface="Arial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70C0"/>
                </a:solidFill>
                <a:cs typeface="Arial" pitchFamily="34" charset="0"/>
              </a:rPr>
              <a:t>It is essential that there should be a jug and a glass for drinking water</a:t>
            </a:r>
            <a:r>
              <a:rPr lang="en-GB" sz="2000" dirty="0" smtClean="0">
                <a:solidFill>
                  <a:srgbClr val="0070C0"/>
                </a:solidFill>
                <a:cs typeface="Arial" pitchFamily="34" charset="0"/>
              </a:rPr>
              <a:t>.</a:t>
            </a:r>
          </a:p>
          <a:p>
            <a:pPr marL="0" lvl="1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2000" dirty="0">
              <a:solidFill>
                <a:srgbClr val="0070C0"/>
              </a:solidFill>
              <a:cs typeface="Arial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  <a:cs typeface="Arial" pitchFamily="34" charset="0"/>
              </a:rPr>
              <a:t>Programme should ensure that every blackboard is usable and the texts written on the board are readable.</a:t>
            </a:r>
          </a:p>
          <a:p>
            <a:pPr marL="0" lvl="1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2000" dirty="0" smtClean="0">
              <a:solidFill>
                <a:srgbClr val="0070C0"/>
              </a:solidFill>
              <a:cs typeface="Arial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  <a:cs typeface="Arial" pitchFamily="34" charset="0"/>
              </a:rPr>
              <a:t>Programme may change/fix the electric fans where necessary.</a:t>
            </a:r>
            <a:endParaRPr lang="en-GB" sz="2000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4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067" y="2499360"/>
            <a:ext cx="6858000" cy="1072515"/>
          </a:xfrm>
        </p:spPr>
        <p:txBody>
          <a:bodyPr/>
          <a:lstStyle/>
          <a:p>
            <a:r>
              <a:rPr lang="en-US" sz="6000" dirty="0" smtClean="0">
                <a:solidFill>
                  <a:srgbClr val="AD22B0"/>
                </a:solidFill>
              </a:rPr>
              <a:t>Thanks</a:t>
            </a:r>
            <a:endParaRPr lang="en-US" sz="6000" dirty="0">
              <a:solidFill>
                <a:srgbClr val="AD22B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8547" y="2499360"/>
            <a:ext cx="6858000" cy="1590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9pPr>
          </a:lstStyle>
          <a:p>
            <a:endParaRPr lang="en-US" sz="11500" kern="0" dirty="0">
              <a:solidFill>
                <a:srgbClr val="AD22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Methodology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76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Methodology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78359543"/>
              </p:ext>
            </p:extLst>
          </p:nvPr>
        </p:nvGraphicFramePr>
        <p:xfrm>
          <a:off x="342900" y="1066800"/>
          <a:ext cx="8458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9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+mn-lt"/>
              </a:rPr>
              <a:t>Methodology: Sample Selection Procedure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153400" cy="4800600"/>
          </a:xfrm>
        </p:spPr>
        <p:txBody>
          <a:bodyPr/>
          <a:lstStyle/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Number of </a:t>
            </a:r>
            <a:r>
              <a:rPr lang="en-GB" sz="2000" dirty="0" err="1" smtClean="0">
                <a:solidFill>
                  <a:schemeClr val="tx1"/>
                </a:solidFill>
                <a:cs typeface="Arial" pitchFamily="34" charset="0"/>
              </a:rPr>
              <a:t>Shishu</a:t>
            </a: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cs typeface="Arial" pitchFamily="34" charset="0"/>
              </a:rPr>
              <a:t>Niketan</a:t>
            </a: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 schools was small in </a:t>
            </a:r>
            <a:r>
              <a:rPr lang="en-GB" sz="2000" dirty="0">
                <a:solidFill>
                  <a:schemeClr val="tx1"/>
                </a:solidFill>
                <a:cs typeface="Arial" pitchFamily="34" charset="0"/>
              </a:rPr>
              <a:t>the </a:t>
            </a: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population</a:t>
            </a:r>
          </a:p>
          <a:p>
            <a:pPr marL="0" lvl="1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20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Hence, the study covered only those braches where 3 or more </a:t>
            </a:r>
            <a:r>
              <a:rPr lang="en-GB" sz="2000" dirty="0" err="1" smtClean="0">
                <a:solidFill>
                  <a:schemeClr val="tx1"/>
                </a:solidFill>
                <a:cs typeface="Arial" pitchFamily="34" charset="0"/>
              </a:rPr>
              <a:t>Shishu</a:t>
            </a: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cs typeface="Arial" pitchFamily="34" charset="0"/>
              </a:rPr>
              <a:t>Niketon</a:t>
            </a: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 schools were opened</a:t>
            </a:r>
          </a:p>
          <a:p>
            <a:pPr marL="0" lvl="1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20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Following this, study covered 25 branches under 6 regions (except </a:t>
            </a:r>
            <a:r>
              <a:rPr lang="en-GB" sz="2000" dirty="0" err="1" smtClean="0">
                <a:solidFill>
                  <a:schemeClr val="tx1"/>
                </a:solidFill>
                <a:cs typeface="Arial" pitchFamily="34" charset="0"/>
              </a:rPr>
              <a:t>Chattogram</a:t>
            </a: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)</a:t>
            </a:r>
          </a:p>
          <a:p>
            <a:pPr marL="0" lvl="1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20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The study collected information from 91 </a:t>
            </a:r>
            <a:r>
              <a:rPr lang="en-GB" sz="2000" dirty="0" err="1" smtClean="0">
                <a:solidFill>
                  <a:schemeClr val="tx1"/>
                </a:solidFill>
                <a:cs typeface="Arial" pitchFamily="34" charset="0"/>
              </a:rPr>
              <a:t>Shishu</a:t>
            </a: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cs typeface="Arial" pitchFamily="34" charset="0"/>
              </a:rPr>
              <a:t>Niketan</a:t>
            </a: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 schools </a:t>
            </a:r>
            <a:endParaRPr lang="en-GB" sz="2000" dirty="0">
              <a:solidFill>
                <a:srgbClr val="0070C0"/>
              </a:solidFill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0117"/>
              </p:ext>
            </p:extLst>
          </p:nvPr>
        </p:nvGraphicFramePr>
        <p:xfrm>
          <a:off x="419099" y="4648200"/>
          <a:ext cx="8305801" cy="736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28701"/>
                <a:gridCol w="1143000"/>
                <a:gridCol w="1752600"/>
                <a:gridCol w="1295400"/>
                <a:gridCol w="1143000"/>
                <a:gridCol w="1066800"/>
                <a:gridCol w="8763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Dhaka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Khulna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Mymensingh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Rajshahi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Rangpur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Sylhet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9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Findings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03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Students’ Information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486"/>
            <a:ext cx="8229600" cy="2021114"/>
          </a:xfrm>
        </p:spPr>
        <p:txBody>
          <a:bodyPr/>
          <a:lstStyle/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70C0"/>
                </a:solidFill>
                <a:cs typeface="Arial" pitchFamily="34" charset="0"/>
              </a:rPr>
              <a:t>Opening month</a:t>
            </a:r>
          </a:p>
          <a:p>
            <a:pPr marL="0" lvl="1" indent="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None/>
            </a:pPr>
            <a:endParaRPr lang="en-GB" sz="20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84 schools opened during the month of January</a:t>
            </a:r>
          </a:p>
          <a:p>
            <a:pPr marL="8572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7 schools opened in February</a:t>
            </a:r>
            <a:endParaRPr lang="en-GB" sz="2000" dirty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93003551"/>
              </p:ext>
            </p:extLst>
          </p:nvPr>
        </p:nvGraphicFramePr>
        <p:xfrm>
          <a:off x="457200" y="3124200"/>
          <a:ext cx="82296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33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Students’ Information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153400" cy="2819400"/>
          </a:xfrm>
        </p:spPr>
        <p:txBody>
          <a:bodyPr/>
          <a:lstStyle/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70C0"/>
                </a:solidFill>
                <a:cs typeface="Arial" pitchFamily="34" charset="0"/>
              </a:rPr>
              <a:t>Number of students (average) in </a:t>
            </a:r>
            <a:r>
              <a:rPr lang="en-GB" sz="2000" b="1" dirty="0" err="1" smtClean="0">
                <a:solidFill>
                  <a:srgbClr val="0070C0"/>
                </a:solidFill>
                <a:cs typeface="Arial" pitchFamily="34" charset="0"/>
              </a:rPr>
              <a:t>Shishu</a:t>
            </a:r>
            <a:r>
              <a:rPr lang="en-GB" sz="2000" b="1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cs typeface="Arial" pitchFamily="34" charset="0"/>
              </a:rPr>
              <a:t>Niketon</a:t>
            </a:r>
            <a:r>
              <a:rPr lang="en-GB" sz="2000" b="1" dirty="0" smtClean="0">
                <a:solidFill>
                  <a:srgbClr val="0070C0"/>
                </a:solidFill>
                <a:cs typeface="Arial" pitchFamily="34" charset="0"/>
              </a:rPr>
              <a:t> schools</a:t>
            </a:r>
          </a:p>
          <a:p>
            <a:pPr marL="0" lvl="1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Number of admitted students 31 (average)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Average number of drop out students is 2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Girls admission was 45%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No PWD students in 28% school</a:t>
            </a:r>
            <a:r>
              <a:rPr lang="en-GB" sz="2000" dirty="0" smtClean="0">
                <a:solidFill>
                  <a:schemeClr val="tx1"/>
                </a:solidFill>
                <a:cs typeface="Arial" pitchFamily="34" charset="0"/>
              </a:rPr>
              <a:t>s</a:t>
            </a:r>
            <a:endParaRPr lang="en-GB" sz="2000" dirty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14484"/>
              </p:ext>
            </p:extLst>
          </p:nvPr>
        </p:nvGraphicFramePr>
        <p:xfrm>
          <a:off x="495301" y="4114800"/>
          <a:ext cx="8153399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21587"/>
                <a:gridCol w="1304544"/>
                <a:gridCol w="1863634"/>
                <a:gridCol w="1863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students (avg.)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Girls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School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opening report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Attendant register book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Present during observed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day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27 (93%)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CCFF"/>
          </a:solidFill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Students’ Information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153400" cy="4495800"/>
          </a:xfrm>
        </p:spPr>
        <p:txBody>
          <a:bodyPr/>
          <a:lstStyle/>
          <a:p>
            <a:pPr marL="457200" lvl="1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70C0"/>
                </a:solidFill>
                <a:cs typeface="Arial" pitchFamily="34" charset="0"/>
              </a:rPr>
              <a:t>Waived students </a:t>
            </a:r>
            <a:endParaRPr lang="en-GB" sz="20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marL="0" lvl="1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000" b="1" dirty="0">
              <a:solidFill>
                <a:srgbClr val="0070C0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40% schools </a:t>
            </a: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were found with waived students and 7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% </a:t>
            </a: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with full 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waived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Permission letters found only in 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75% </a:t>
            </a: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and 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67% cases</a:t>
            </a:r>
          </a:p>
          <a:p>
            <a:pPr marL="400050" lvl="2" indent="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None/>
            </a:pPr>
            <a:endParaRPr lang="en-GB" sz="1800" dirty="0">
              <a:solidFill>
                <a:schemeClr val="tx1"/>
              </a:solidFill>
              <a:cs typeface="Arial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In 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83% </a:t>
            </a: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cases, </a:t>
            </a:r>
            <a:r>
              <a:rPr lang="en-GB" sz="1800" dirty="0" smtClean="0">
                <a:solidFill>
                  <a:schemeClr val="tx1"/>
                </a:solidFill>
                <a:cs typeface="Arial" pitchFamily="34" charset="0"/>
              </a:rPr>
              <a:t>permissions were </a:t>
            </a:r>
            <a:r>
              <a:rPr lang="en-GB" sz="1800" dirty="0">
                <a:solidFill>
                  <a:schemeClr val="tx1"/>
                </a:solidFill>
                <a:cs typeface="Arial" pitchFamily="34" charset="0"/>
              </a:rPr>
              <a:t>yet to receive</a:t>
            </a:r>
          </a:p>
          <a:p>
            <a:pPr marL="45720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3399"/>
              </a:buClr>
              <a:buFont typeface="Wingdings" panose="05000000000000000000" pitchFamily="2" charset="2"/>
              <a:buChar char="Ø"/>
            </a:pPr>
            <a:endParaRPr lang="en-GB" b="1" dirty="0">
              <a:solidFill>
                <a:srgbClr val="0070C0"/>
              </a:solidFill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95803"/>
              </p:ext>
            </p:extLst>
          </p:nvPr>
        </p:nvGraphicFramePr>
        <p:xfrm>
          <a:off x="228600" y="3429000"/>
          <a:ext cx="8686800" cy="23241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86000"/>
                <a:gridCol w="1954476"/>
                <a:gridCol w="2846124"/>
                <a:gridCol w="1600200"/>
              </a:tblGrid>
              <a:tr h="556886">
                <a:tc>
                  <a:txBody>
                    <a:bodyPr/>
                    <a:lstStyle/>
                    <a:p>
                      <a:r>
                        <a:rPr lang="en-US" dirty="0" smtClean="0"/>
                        <a:t>Waived students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Numbers/</a:t>
                      </a:r>
                    </a:p>
                    <a:p>
                      <a:pPr algn="ctr"/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waived students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Numbers/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percentage</a:t>
                      </a:r>
                    </a:p>
                  </a:txBody>
                  <a:tcPr anchor="ctr"/>
                </a:tc>
              </a:tr>
              <a:tr h="76147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Schools with waived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40</a:t>
                      </a:r>
                      <a:r>
                        <a:rPr lang="en-US" sz="1800" u="none" strike="noStrike" dirty="0" smtClean="0">
                          <a:effectLst/>
                        </a:rPr>
                        <a:t>% (36)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Schools with free students</a:t>
                      </a: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r>
                        <a:rPr lang="en-US" sz="1800" u="none" strike="noStrike" dirty="0" smtClean="0">
                          <a:effectLst/>
                        </a:rPr>
                        <a:t>%  (6)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55688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Number of students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33455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With 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With permission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8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23681</TotalTime>
  <Words>1136</Words>
  <Application>Microsoft Office PowerPoint</Application>
  <PresentationFormat>On-screen Show (4:3)</PresentationFormat>
  <Paragraphs>282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Default Design</vt:lpstr>
      <vt:lpstr>PowerPoint Presentation</vt:lpstr>
      <vt:lpstr>Objectives</vt:lpstr>
      <vt:lpstr>Methodology</vt:lpstr>
      <vt:lpstr>Methodology</vt:lpstr>
      <vt:lpstr>Methodology: Sample Selection Procedure</vt:lpstr>
      <vt:lpstr>Findings</vt:lpstr>
      <vt:lpstr>Students’ Information</vt:lpstr>
      <vt:lpstr>Students’ Information</vt:lpstr>
      <vt:lpstr>Students’ Information</vt:lpstr>
      <vt:lpstr>Teachers’ Information</vt:lpstr>
      <vt:lpstr>Teachers’ Information</vt:lpstr>
      <vt:lpstr>Teachers’ Information</vt:lpstr>
      <vt:lpstr>Teachers’ Perception</vt:lpstr>
      <vt:lpstr>School building: Physical Properties</vt:lpstr>
      <vt:lpstr>School building: Physical Properties</vt:lpstr>
      <vt:lpstr>Classroom Observation</vt:lpstr>
      <vt:lpstr>Qualitative Findings</vt:lpstr>
      <vt:lpstr>PowerPoint Presentation</vt:lpstr>
      <vt:lpstr>Parents’ Feedback</vt:lpstr>
      <vt:lpstr>Parents’ Feedback</vt:lpstr>
      <vt:lpstr>Major Findings</vt:lpstr>
      <vt:lpstr>Major Findings</vt:lpstr>
      <vt:lpstr>Major Findings</vt:lpstr>
      <vt:lpstr>Major Findings</vt:lpstr>
      <vt:lpstr>Recommendations</vt:lpstr>
      <vt:lpstr>Recommendations</vt:lpstr>
      <vt:lpstr>Recommendations</vt:lpstr>
      <vt:lpstr>Thanks</vt:lpstr>
    </vt:vector>
  </TitlesOfParts>
  <Company>Global Brand Pvt.Ltd.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Implementation</dc:title>
  <dc:creator>Ishraq Dhaly</dc:creator>
  <cp:lastModifiedBy>Kishore Basak</cp:lastModifiedBy>
  <cp:revision>1763</cp:revision>
  <cp:lastPrinted>2017-04-26T12:13:49Z</cp:lastPrinted>
  <dcterms:created xsi:type="dcterms:W3CDTF">2010-02-04T08:40:38Z</dcterms:created>
  <dcterms:modified xsi:type="dcterms:W3CDTF">2018-07-24T05:52:31Z</dcterms:modified>
</cp:coreProperties>
</file>