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76" r:id="rId6"/>
    <p:sldId id="277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81" r:id="rId15"/>
    <p:sldId id="280" r:id="rId16"/>
    <p:sldId id="275" r:id="rId17"/>
    <p:sldId id="278" r:id="rId18"/>
    <p:sldId id="279" r:id="rId19"/>
    <p:sldId id="270" r:id="rId20"/>
    <p:sldId id="271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Barishal Engineering College </a:t>
            </a:r>
            <a:br>
              <a:rPr lang="en-US" dirty="0" smtClean="0"/>
            </a:br>
            <a:r>
              <a:rPr lang="en-US" dirty="0" smtClean="0"/>
              <a:t>Hall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  <a:r>
              <a:rPr lang="en-US" dirty="0" err="1" smtClean="0"/>
              <a:t>Dhrubo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data analytics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Notice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Board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 descr="C:\Users\Dhrubo\Pictures\Screenshots\Screenshot (4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1"/>
            <a:ext cx="8382000" cy="4114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Payment Control Page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C:\Users\Dhrubo\Pictures\Screenshots\Screenshot (5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239000" cy="423634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dirty="0" smtClean="0"/>
              <a:t>Invoice Page(It will be auto printed And Delivered to the Students)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Prin</a:t>
            </a: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 Page Will be auto popup and ask for confirm Print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C:\Users\Dhrubo\Pictures\Screenshots\Screenshot (5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589837" cy="35052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QR Code System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 QR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code will be auto generated And Printed to the invoice so that the user can verify the payment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C:\Users\Dhrubo\Pictures\Screenshots\Screenshot (51).png"/>
          <p:cNvPicPr>
            <a:picLocks noChangeAspect="1" noChangeArrowheads="1"/>
          </p:cNvPicPr>
          <p:nvPr/>
        </p:nvPicPr>
        <p:blipFill>
          <a:blip r:embed="rId2"/>
          <a:srcRect l="66262" t="34426" b="36066"/>
          <a:stretch>
            <a:fillRect/>
          </a:stretch>
        </p:blipFill>
        <p:spPr bwMode="auto">
          <a:xfrm>
            <a:off x="1828800" y="1676400"/>
            <a:ext cx="5548047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User Dashboard Overview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Panel</a:t>
            </a:r>
            <a:endParaRPr lang="en-US" dirty="0"/>
          </a:p>
        </p:txBody>
      </p:sp>
      <p:pic>
        <p:nvPicPr>
          <p:cNvPr id="1026" name="Picture 2" descr="C:\Users\Dhrubo\Pictures\Screenshots\Screenshot (4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267501" cy="4648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Profile Page</a:t>
            </a:r>
            <a:endParaRPr lang="en-US" dirty="0"/>
          </a:p>
        </p:txBody>
      </p:sp>
      <p:pic>
        <p:nvPicPr>
          <p:cNvPr id="10242" name="Picture 2" descr="C:\Users\Dhrubo\Pictures\Screenshots\Screenshot (5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772400" cy="3886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User Analytics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page will contain The analytics of the user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 descr="C:\Users\Dhrubo\Pictures\Screenshots\Screenshot (54).png"/>
          <p:cNvPicPr>
            <a:picLocks noChangeAspect="1" noChangeArrowheads="1"/>
          </p:cNvPicPr>
          <p:nvPr/>
        </p:nvPicPr>
        <p:blipFill>
          <a:blip r:embed="rId2"/>
          <a:srcRect t="8197" b="32787"/>
          <a:stretch>
            <a:fillRect/>
          </a:stretch>
        </p:blipFill>
        <p:spPr bwMode="auto">
          <a:xfrm>
            <a:off x="685800" y="1524000"/>
            <a:ext cx="7589838" cy="35052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User Analytics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page will contain The analytics of the user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Dhrubo\Pictures\Screenshots\Screenshot (5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295400"/>
            <a:ext cx="7829550" cy="1653663"/>
          </a:xfrm>
          <a:prstGeom prst="rect">
            <a:avLst/>
          </a:prstGeom>
          <a:noFill/>
        </p:spPr>
      </p:pic>
      <p:pic>
        <p:nvPicPr>
          <p:cNvPr id="1027" name="Picture 3" descr="C:\Users\Dhrubo\Pictures\Screenshots\Screenshot (56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76600"/>
            <a:ext cx="8077200" cy="169851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Meal On off Request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page will show the meal on off requests that are requested by the users(Students).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C:\Users\Dhrubo\Pictures\Screenshots\Screenshot (5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077200" cy="36099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371600"/>
            <a:ext cx="8305800" cy="45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Strong Admin Panel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Student’s Details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Automated Payment System*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Automated Invoice Print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Dynamic User Dashboard</a:t>
            </a:r>
            <a:endParaRPr lang="en-US" sz="36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Meal On </a:t>
            </a:r>
            <a:r>
              <a:rPr lang="en-US" smtClean="0"/>
              <a:t>off Analytics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page will contain The analytics of all the meal chart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5" name="Picture 3" descr="C:\Users\Dhrubo\Pictures\Screenshots\Screenshot (5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382000" cy="383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Let’s Dive into the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371600"/>
            <a:ext cx="8305800" cy="45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Real Time Admin Analytics</a:t>
            </a:r>
          </a:p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Frontend Data </a:t>
            </a:r>
          </a:p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Excel Export</a:t>
            </a:r>
          </a:p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Meal Checker dashboard</a:t>
            </a:r>
          </a:p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Daily Expense</a:t>
            </a:r>
          </a:p>
          <a:p>
            <a:pPr marL="742950" indent="-742950" algn="ctr">
              <a:buFont typeface="+mj-lt"/>
              <a:buAutoNum type="arabicPeriod" startAt="5"/>
            </a:pP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User Notification through SMS &amp; Email</a:t>
            </a:r>
            <a:endParaRPr lang="en-US" sz="3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371600"/>
            <a:ext cx="8305800" cy="457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Public Notice</a:t>
            </a: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Stuff Payment + Expense</a:t>
            </a: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Forgot Password</a:t>
            </a: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Telegram Chat </a:t>
            </a:r>
            <a:r>
              <a:rPr lang="en-US" sz="3600" dirty="0" err="1" smtClean="0">
                <a:solidFill>
                  <a:schemeClr val="tx1"/>
                </a:solidFill>
                <a:latin typeface="Arial Rounded MT Bold" pitchFamily="34" charset="0"/>
              </a:rPr>
              <a:t>bot</a:t>
            </a: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*</a:t>
            </a: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Two Step Verification</a:t>
            </a: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Login Alert &amp; Mail Notification</a:t>
            </a:r>
            <a:endParaRPr lang="en-US" sz="36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technology for this project</a:t>
            </a:r>
            <a:endParaRPr lang="en-US" dirty="0"/>
          </a:p>
        </p:txBody>
      </p:sp>
      <p:sp>
        <p:nvSpPr>
          <p:cNvPr id="4" name="Round Single Corner Rectangle 3"/>
          <p:cNvSpPr/>
          <p:nvPr/>
        </p:nvSpPr>
        <p:spPr>
          <a:xfrm>
            <a:off x="838200" y="2514600"/>
            <a:ext cx="2743200" cy="762000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MySqL</a:t>
            </a:r>
            <a:r>
              <a:rPr lang="en-US" sz="2800" dirty="0" smtClean="0"/>
              <a:t>(Database)</a:t>
            </a:r>
            <a:endParaRPr lang="en-US" sz="2800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838200" y="1371600"/>
            <a:ext cx="2743200" cy="762000"/>
          </a:xfrm>
          <a:prstGeom prst="round1Rect">
            <a:avLst>
              <a:gd name="adj" fmla="val 4620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PHP(Backend)</a:t>
            </a:r>
            <a:endParaRPr lang="en-US" sz="3200" dirty="0"/>
          </a:p>
        </p:txBody>
      </p:sp>
      <p:sp>
        <p:nvSpPr>
          <p:cNvPr id="6" name="Round Single Corner Rectangle 5"/>
          <p:cNvSpPr/>
          <p:nvPr/>
        </p:nvSpPr>
        <p:spPr>
          <a:xfrm>
            <a:off x="304800" y="3733800"/>
            <a:ext cx="3581400" cy="990600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Javascript</a:t>
            </a:r>
            <a:r>
              <a:rPr lang="en-US" sz="2800" dirty="0" smtClean="0"/>
              <a:t>(Automation)</a:t>
            </a:r>
            <a:endParaRPr lang="en-US" sz="2800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838200" y="5181600"/>
            <a:ext cx="2743200" cy="762000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Bootstrap(UI)</a:t>
            </a:r>
            <a:endParaRPr lang="en-US" sz="3200" dirty="0"/>
          </a:p>
        </p:txBody>
      </p:sp>
      <p:pic>
        <p:nvPicPr>
          <p:cNvPr id="11267" name="Picture 3" descr="D:\server\htdocs\bec-hall\PHP-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1981200" cy="838200"/>
          </a:xfrm>
          <a:prstGeom prst="rect">
            <a:avLst/>
          </a:prstGeom>
          <a:noFill/>
        </p:spPr>
      </p:pic>
      <p:pic>
        <p:nvPicPr>
          <p:cNvPr id="11268" name="Picture 4" descr="D:\server\htdocs\bec-hall\1024px-MySQL.ff87215b43fd7292af172e2a5d9b8442172625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590800"/>
            <a:ext cx="1752600" cy="907108"/>
          </a:xfrm>
          <a:prstGeom prst="rect">
            <a:avLst/>
          </a:prstGeom>
          <a:noFill/>
        </p:spPr>
      </p:pic>
      <p:pic>
        <p:nvPicPr>
          <p:cNvPr id="11269" name="Picture 5" descr="D:\server\htdocs\bec-hall\bootstrap-5.0-illustrati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5029200"/>
            <a:ext cx="3574520" cy="1066800"/>
          </a:xfrm>
          <a:prstGeom prst="rect">
            <a:avLst/>
          </a:prstGeom>
          <a:noFill/>
        </p:spPr>
      </p:pic>
      <p:pic>
        <p:nvPicPr>
          <p:cNvPr id="11270" name="Picture 6" descr="D:\server\htdocs\bec-hall\javascript-illustrati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886200"/>
            <a:ext cx="2040464" cy="76517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/>
        </p:nvSpPr>
        <p:spPr>
          <a:xfrm>
            <a:off x="1066800" y="1371600"/>
            <a:ext cx="7010400" cy="3124200"/>
          </a:xfrm>
          <a:prstGeom prst="round1Rect">
            <a:avLst>
              <a:gd name="adj" fmla="val 46206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Panel</a:t>
            </a:r>
            <a:endParaRPr lang="en-US" dirty="0"/>
          </a:p>
        </p:txBody>
      </p:sp>
      <p:pic>
        <p:nvPicPr>
          <p:cNvPr id="1026" name="Picture 2" descr="C:\Users\Dhrubo\Pictures\Screenshots\Screenshot (4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267501" cy="4648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pic>
        <p:nvPicPr>
          <p:cNvPr id="2050" name="Picture 2" descr="C:\Users\Dhrubo\Pictures\Screenshots\Screenshot (47).png"/>
          <p:cNvPicPr>
            <a:picLocks noChangeAspect="1" noChangeArrowheads="1"/>
          </p:cNvPicPr>
          <p:nvPr/>
        </p:nvPicPr>
        <p:blipFill>
          <a:blip r:embed="rId2"/>
          <a:srcRect t="8159" b="5356"/>
          <a:stretch>
            <a:fillRect/>
          </a:stretch>
        </p:blipFill>
        <p:spPr bwMode="auto">
          <a:xfrm>
            <a:off x="381000" y="1676400"/>
            <a:ext cx="8305800" cy="4038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data analytics</a:t>
            </a:r>
            <a:endParaRPr lang="en-US" dirty="0"/>
          </a:p>
        </p:txBody>
      </p:sp>
      <p:pic>
        <p:nvPicPr>
          <p:cNvPr id="3074" name="Picture 2" descr="C:\Users\Dhrubo\Pictures\Screenshots\Screenshot (48).png"/>
          <p:cNvPicPr>
            <a:picLocks noChangeAspect="1" noChangeArrowheads="1"/>
          </p:cNvPicPr>
          <p:nvPr/>
        </p:nvPicPr>
        <p:blipFill>
          <a:blip r:embed="rId2"/>
          <a:srcRect l="20745" t="18033" r="3489" b="22950"/>
          <a:stretch>
            <a:fillRect/>
          </a:stretch>
        </p:blipFill>
        <p:spPr bwMode="auto">
          <a:xfrm>
            <a:off x="228600" y="1524000"/>
            <a:ext cx="8712200" cy="37338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Daily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Expance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Bar Chart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149</TotalTime>
  <Words>216</Words>
  <Application>Microsoft Office PowerPoint</Application>
  <PresentationFormat>On-screen Show (4:3)</PresentationFormat>
  <Paragraphs>52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Origin</vt:lpstr>
      <vt:lpstr>Barishal Engineering College  Hall Management System</vt:lpstr>
      <vt:lpstr>Functionality</vt:lpstr>
      <vt:lpstr>Functionality</vt:lpstr>
      <vt:lpstr>Functionality</vt:lpstr>
      <vt:lpstr>Used technology for this project</vt:lpstr>
      <vt:lpstr>Slide 6</vt:lpstr>
      <vt:lpstr>Login Panel</vt:lpstr>
      <vt:lpstr>Admin Panel</vt:lpstr>
      <vt:lpstr>Real Time data analytics</vt:lpstr>
      <vt:lpstr>Real Time data analytics</vt:lpstr>
      <vt:lpstr>Payment Control Page</vt:lpstr>
      <vt:lpstr>Invoice Page(It will be auto printed And Delivered to the Students)</vt:lpstr>
      <vt:lpstr>QR Code System</vt:lpstr>
      <vt:lpstr>User Dashboard Overview</vt:lpstr>
      <vt:lpstr>Login Panel</vt:lpstr>
      <vt:lpstr>Profile Page</vt:lpstr>
      <vt:lpstr>User Analytics</vt:lpstr>
      <vt:lpstr>User Analytics</vt:lpstr>
      <vt:lpstr>Meal On off Request</vt:lpstr>
      <vt:lpstr>Meal On off Analytics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Barishal Engineering College Hall Management System</dc:title>
  <dc:creator>Dhrubo</dc:creator>
  <cp:lastModifiedBy>Dhrubo</cp:lastModifiedBy>
  <cp:revision>87</cp:revision>
  <dcterms:created xsi:type="dcterms:W3CDTF">2006-08-16T00:00:00Z</dcterms:created>
  <dcterms:modified xsi:type="dcterms:W3CDTF">2022-04-12T16:52:24Z</dcterms:modified>
</cp:coreProperties>
</file>