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1" r:id="rId3"/>
    <p:sldId id="282" r:id="rId4"/>
    <p:sldId id="295" r:id="rId5"/>
    <p:sldId id="296" r:id="rId6"/>
    <p:sldId id="297" r:id="rId7"/>
    <p:sldId id="306" r:id="rId8"/>
    <p:sldId id="289" r:id="rId9"/>
    <p:sldId id="299" r:id="rId10"/>
    <p:sldId id="300" r:id="rId11"/>
    <p:sldId id="301" r:id="rId12"/>
    <p:sldId id="302" r:id="rId13"/>
    <p:sldId id="303" r:id="rId14"/>
    <p:sldId id="304" r:id="rId15"/>
    <p:sldId id="298" r:id="rId16"/>
    <p:sldId id="30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7373"/>
    <a:srgbClr val="535253"/>
    <a:srgbClr val="FF5969"/>
    <a:srgbClr val="323230"/>
    <a:srgbClr val="000000"/>
    <a:srgbClr val="2A7EB7"/>
    <a:srgbClr val="52CBBE"/>
    <a:srgbClr val="3C9CD7"/>
    <a:srgbClr val="767AB7"/>
    <a:srgbClr val="2062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75" autoAdjust="0"/>
    <p:restoredTop sz="94660"/>
  </p:normalViewPr>
  <p:slideViewPr>
    <p:cSldViewPr snapToGrid="0">
      <p:cViewPr>
        <p:scale>
          <a:sx n="66" d="100"/>
          <a:sy n="66" d="100"/>
        </p:scale>
        <p:origin x="5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5E4C83-F26F-42F9-A66B-A4160F6B7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E481B85-AC9B-4C43-BAFE-3D6016A60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1FF046E-23D6-46D2-8077-767DB1E75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6B6D-4892-423F-A968-827B7EC7F8E5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97482E0-B748-4E22-89D7-C6E477CF2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A9F8230-6D18-40F1-BA66-8F1C1F127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3A04-9760-4B63-BFE8-5873A5CE2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18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BEF2F2-9D42-45DA-84B5-4E4FB3904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76AC52A-B39D-4090-BB1F-3F261EA30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E54F431-C341-4BE1-A718-2223E4328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6B6D-4892-423F-A968-827B7EC7F8E5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A7B174E-6467-4199-80F0-A6638F5DD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199CFA3-4790-4F89-954A-C7CBE66B4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3A04-9760-4B63-BFE8-5873A5CE2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11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542BFD7-BE05-496F-AEA5-19F4B8634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60FD582-608E-4DC4-AE23-6497DA4FF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68B796-0F1B-40FB-8FAD-44BD192A7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6B6D-4892-423F-A968-827B7EC7F8E5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2CE27E2-AA66-49E2-A2E0-468BDA3C8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5BADAEA-7B87-42E2-B84F-AF652A1B1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3A04-9760-4B63-BFE8-5873A5CE2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20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B7574B-37C6-406F-A421-8121ABFE9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E05C821-128D-4866-9DCE-8E3102A8D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61694F3-0E98-4EC3-A899-108EC5E97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6B6D-4892-423F-A968-827B7EC7F8E5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74BE191-602F-4127-B73B-AFF9F8A26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477458B-906E-4C60-AF03-02340DBC7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3A04-9760-4B63-BFE8-5873A5CE2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4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B8258E-68A5-4917-ACDB-64EF4F59D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1D8961B-7244-47B6-88B9-FA2DBB83C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C558E4B-13D5-4D3B-9F39-654AE3CD2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6B6D-4892-423F-A968-827B7EC7F8E5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2E191EE-A643-4BD6-BAED-C7FF22972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DEE89D-5F0F-4E64-9B25-6309BD5A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3A04-9760-4B63-BFE8-5873A5CE2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44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C2C208-F8EF-48B2-BB31-3D73DB4C8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64E08F-B53F-4530-976D-B392D5C34E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7D8A831-08FF-4140-A8D1-E676D4379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A0FFD63-9488-4F1F-AEE9-1ECD9D7EA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6B6D-4892-423F-A968-827B7EC7F8E5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C056AE0-345C-484C-9D52-398D8F73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7B33717-31C4-4D52-B8BF-96CECBF01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3A04-9760-4B63-BFE8-5873A5CE2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99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C31104-18A7-4605-811B-97761FEA6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0803521-5BD8-4ED3-A847-D62900A7C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609A0D7-6E5E-4544-8C38-E104F5029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865DED6-7599-480D-8BA0-88B7DB024D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ED98E89-ABF4-41CD-B962-DB2505DE28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EB9EEB7-F92E-4E20-A180-075D089AD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6B6D-4892-423F-A968-827B7EC7F8E5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A027841-17EA-4774-A44C-A5E70916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2E38BCE-2A6F-41A2-974A-E91F91E0E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3A04-9760-4B63-BFE8-5873A5CE2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4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F70E2F-98A6-497D-A501-59D0EBDB9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A252996-6C26-4D39-8879-520BA9209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6B6D-4892-423F-A968-827B7EC7F8E5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A069D84-E347-4373-9934-FECE5D12D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DF06752-3792-4B3D-9324-DDF3CE2D8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3A04-9760-4B63-BFE8-5873A5CE2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07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0125316-8CAA-4DEE-AFA7-8EAD1999B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6B6D-4892-423F-A968-827B7EC7F8E5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3D118F2-E5FF-4AB7-B65A-F63DE0DFB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78EDC1E-5C8B-4E7B-ACC2-204DF6485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3A04-9760-4B63-BFE8-5873A5CE2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5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C3B474-94C2-4977-B075-617A83BDB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1FC008-1949-45D7-9114-613F8E6D7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F205CB3-6B16-4755-9468-27069EBE9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FBF66A4-88EC-47F9-9200-A18DF2FE6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6B6D-4892-423F-A968-827B7EC7F8E5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55E4565-BAAE-47B3-A9EE-F126A8C88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7027C08-AB93-4181-9A70-041442C63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3A04-9760-4B63-BFE8-5873A5CE2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3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CF6C88-C667-4A42-9986-ED9601C88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AC3D730-34E7-4810-8EEB-B59222C5C6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0CC6284-80FF-4498-B14F-D1769EEF2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219FEEE-BAB0-4BD6-99FC-06F08D744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6B6D-4892-423F-A968-827B7EC7F8E5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520F126-45BB-4FB0-9D75-4C3A1F516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A0958B0-C108-40D2-80B4-BD833187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3A04-9760-4B63-BFE8-5873A5CE2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11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8FED5CC-41D5-402D-B83C-C2BF446D3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1DE85-2423-43EB-B5D2-2745D782F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DF7DBDA-72EA-4B0B-A1FF-9E483BC86C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06B6D-4892-423F-A968-827B7EC7F8E5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7C11C80-1879-4163-9577-0CFDFC8C2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5D1FA26-F8DB-4838-B3A7-9CBBB51291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73A04-9760-4B63-BFE8-5873A5CE2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9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roup 151">
            <a:extLst>
              <a:ext uri="{FF2B5EF4-FFF2-40B4-BE49-F238E27FC236}">
                <a16:creationId xmlns:a16="http://schemas.microsoft.com/office/drawing/2014/main" xmlns="" id="{A266CD30-9A7F-4D6A-A029-3A51DD2AF8B2}"/>
              </a:ext>
            </a:extLst>
          </p:cNvPr>
          <p:cNvGrpSpPr/>
          <p:nvPr/>
        </p:nvGrpSpPr>
        <p:grpSpPr>
          <a:xfrm>
            <a:off x="4084179" y="2172863"/>
            <a:ext cx="5770935" cy="3044446"/>
            <a:chOff x="3979890" y="2184007"/>
            <a:chExt cx="5175521" cy="3044446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xmlns="" id="{F67EB4AE-3CDD-47DE-9680-BBB683C5E4B4}"/>
                </a:ext>
              </a:extLst>
            </p:cNvPr>
            <p:cNvSpPr txBox="1"/>
            <p:nvPr/>
          </p:nvSpPr>
          <p:spPr>
            <a:xfrm>
              <a:off x="3979890" y="2184007"/>
              <a:ext cx="440896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Introducing the latest project of The Web Divers</a:t>
              </a:r>
              <a:endParaRPr lang="en-US" sz="2800" b="1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xmlns="" id="{99B1A946-7E74-49B3-AB6D-A32555364812}"/>
                </a:ext>
              </a:extLst>
            </p:cNvPr>
            <p:cNvSpPr txBox="1"/>
            <p:nvPr/>
          </p:nvSpPr>
          <p:spPr>
            <a:xfrm>
              <a:off x="3979890" y="3905014"/>
              <a:ext cx="517552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A Web Based </a:t>
              </a:r>
            </a:p>
            <a:p>
              <a:r>
                <a:rPr lang="en-US" sz="4000" b="1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Hall Management system</a:t>
              </a:r>
            </a:p>
          </p:txBody>
        </p:sp>
      </p:grpSp>
      <p:sp>
        <p:nvSpPr>
          <p:cNvPr id="155" name="Oval 154">
            <a:extLst>
              <a:ext uri="{FF2B5EF4-FFF2-40B4-BE49-F238E27FC236}">
                <a16:creationId xmlns:a16="http://schemas.microsoft.com/office/drawing/2014/main" xmlns="" id="{6D366964-4FBD-4A19-BA49-5049C8C38E5E}"/>
              </a:ext>
            </a:extLst>
          </p:cNvPr>
          <p:cNvSpPr/>
          <p:nvPr/>
        </p:nvSpPr>
        <p:spPr>
          <a:xfrm>
            <a:off x="8772192" y="1854584"/>
            <a:ext cx="3117876" cy="311787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1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xmlns="" id="{AF3CFBCA-E706-439F-81BC-A012CC989E85}"/>
              </a:ext>
            </a:extLst>
          </p:cNvPr>
          <p:cNvSpPr/>
          <p:nvPr/>
        </p:nvSpPr>
        <p:spPr>
          <a:xfrm>
            <a:off x="9111153" y="2193545"/>
            <a:ext cx="2439954" cy="2439954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xmlns="" id="{AA98C3B5-50C4-4BB7-9FC1-6496467D714F}"/>
              </a:ext>
            </a:extLst>
          </p:cNvPr>
          <p:cNvSpPr/>
          <p:nvPr/>
        </p:nvSpPr>
        <p:spPr>
          <a:xfrm>
            <a:off x="9327318" y="2409710"/>
            <a:ext cx="2007624" cy="2007624"/>
          </a:xfrm>
          <a:prstGeom prst="ellipse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xmlns="" id="{9FD119E6-564C-4B24-9202-CB525EE89DF7}"/>
              </a:ext>
            </a:extLst>
          </p:cNvPr>
          <p:cNvGrpSpPr/>
          <p:nvPr/>
        </p:nvGrpSpPr>
        <p:grpSpPr>
          <a:xfrm>
            <a:off x="9677645" y="2760036"/>
            <a:ext cx="1306970" cy="1306970"/>
            <a:chOff x="4995674" y="4044712"/>
            <a:chExt cx="848364" cy="848364"/>
          </a:xfrm>
          <a:solidFill>
            <a:srgbClr val="FF5969"/>
          </a:solidFill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xmlns="" id="{919AFBF6-7CF9-43C8-91DE-29A8A73E19D8}"/>
                </a:ext>
              </a:extLst>
            </p:cNvPr>
            <p:cNvGrpSpPr/>
            <p:nvPr/>
          </p:nvGrpSpPr>
          <p:grpSpPr>
            <a:xfrm>
              <a:off x="5011823" y="4060861"/>
              <a:ext cx="816066" cy="816066"/>
              <a:chOff x="3205163" y="1762126"/>
              <a:chExt cx="601662" cy="601662"/>
            </a:xfrm>
            <a:grpFill/>
          </p:grpSpPr>
          <p:sp>
            <p:nvSpPr>
              <p:cNvPr id="164" name="Freeform 176">
                <a:extLst>
                  <a:ext uri="{FF2B5EF4-FFF2-40B4-BE49-F238E27FC236}">
                    <a16:creationId xmlns:a16="http://schemas.microsoft.com/office/drawing/2014/main" xmlns="" id="{CA41A270-8F17-4382-B33B-C5B06BED81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4088" y="1762126"/>
                <a:ext cx="23813" cy="73025"/>
              </a:xfrm>
              <a:custGeom>
                <a:avLst/>
                <a:gdLst>
                  <a:gd name="T0" fmla="*/ 15 w 30"/>
                  <a:gd name="T1" fmla="*/ 95 h 95"/>
                  <a:gd name="T2" fmla="*/ 0 w 30"/>
                  <a:gd name="T3" fmla="*/ 80 h 95"/>
                  <a:gd name="T4" fmla="*/ 0 w 30"/>
                  <a:gd name="T5" fmla="*/ 15 h 95"/>
                  <a:gd name="T6" fmla="*/ 15 w 30"/>
                  <a:gd name="T7" fmla="*/ 0 h 95"/>
                  <a:gd name="T8" fmla="*/ 30 w 30"/>
                  <a:gd name="T9" fmla="*/ 15 h 95"/>
                  <a:gd name="T10" fmla="*/ 30 w 30"/>
                  <a:gd name="T11" fmla="*/ 80 h 95"/>
                  <a:gd name="T12" fmla="*/ 15 w 30"/>
                  <a:gd name="T13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95">
                    <a:moveTo>
                      <a:pt x="15" y="95"/>
                    </a:moveTo>
                    <a:cubicBezTo>
                      <a:pt x="7" y="95"/>
                      <a:pt x="0" y="88"/>
                      <a:pt x="0" y="80"/>
                    </a:cubicBezTo>
                    <a:lnTo>
                      <a:pt x="0" y="15"/>
                    </a:ln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30" y="7"/>
                      <a:pt x="30" y="15"/>
                    </a:cubicBezTo>
                    <a:lnTo>
                      <a:pt x="30" y="80"/>
                    </a:lnTo>
                    <a:cubicBezTo>
                      <a:pt x="30" y="88"/>
                      <a:pt x="24" y="95"/>
                      <a:pt x="15" y="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177">
                <a:extLst>
                  <a:ext uri="{FF2B5EF4-FFF2-40B4-BE49-F238E27FC236}">
                    <a16:creationId xmlns:a16="http://schemas.microsoft.com/office/drawing/2014/main" xmlns="" id="{28294153-95C8-47FD-9F4A-A5987B33F9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3150" y="1800226"/>
                <a:ext cx="50800" cy="66675"/>
              </a:xfrm>
              <a:custGeom>
                <a:avLst/>
                <a:gdLst>
                  <a:gd name="T0" fmla="*/ 17 w 67"/>
                  <a:gd name="T1" fmla="*/ 88 h 88"/>
                  <a:gd name="T2" fmla="*/ 10 w 67"/>
                  <a:gd name="T3" fmla="*/ 86 h 88"/>
                  <a:gd name="T4" fmla="*/ 4 w 67"/>
                  <a:gd name="T5" fmla="*/ 66 h 88"/>
                  <a:gd name="T6" fmla="*/ 37 w 67"/>
                  <a:gd name="T7" fmla="*/ 9 h 88"/>
                  <a:gd name="T8" fmla="*/ 57 w 67"/>
                  <a:gd name="T9" fmla="*/ 4 h 88"/>
                  <a:gd name="T10" fmla="*/ 63 w 67"/>
                  <a:gd name="T11" fmla="*/ 24 h 88"/>
                  <a:gd name="T12" fmla="*/ 30 w 67"/>
                  <a:gd name="T13" fmla="*/ 81 h 88"/>
                  <a:gd name="T14" fmla="*/ 17 w 67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88">
                    <a:moveTo>
                      <a:pt x="17" y="88"/>
                    </a:moveTo>
                    <a:cubicBezTo>
                      <a:pt x="15" y="88"/>
                      <a:pt x="12" y="88"/>
                      <a:pt x="10" y="86"/>
                    </a:cubicBezTo>
                    <a:cubicBezTo>
                      <a:pt x="3" y="82"/>
                      <a:pt x="0" y="73"/>
                      <a:pt x="4" y="66"/>
                    </a:cubicBezTo>
                    <a:lnTo>
                      <a:pt x="37" y="9"/>
                    </a:lnTo>
                    <a:cubicBezTo>
                      <a:pt x="41" y="2"/>
                      <a:pt x="50" y="0"/>
                      <a:pt x="57" y="4"/>
                    </a:cubicBezTo>
                    <a:cubicBezTo>
                      <a:pt x="65" y="8"/>
                      <a:pt x="67" y="17"/>
                      <a:pt x="63" y="24"/>
                    </a:cubicBezTo>
                    <a:lnTo>
                      <a:pt x="30" y="81"/>
                    </a:lnTo>
                    <a:cubicBezTo>
                      <a:pt x="28" y="85"/>
                      <a:pt x="23" y="88"/>
                      <a:pt x="17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178">
                <a:extLst>
                  <a:ext uri="{FF2B5EF4-FFF2-40B4-BE49-F238E27FC236}">
                    <a16:creationId xmlns:a16="http://schemas.microsoft.com/office/drawing/2014/main" xmlns="" id="{4DD7702E-EBF5-4627-A96B-7CA6444F5F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0463" y="1905001"/>
                <a:ext cx="69850" cy="49213"/>
              </a:xfrm>
              <a:custGeom>
                <a:avLst/>
                <a:gdLst>
                  <a:gd name="T0" fmla="*/ 17 w 91"/>
                  <a:gd name="T1" fmla="*/ 65 h 65"/>
                  <a:gd name="T2" fmla="*/ 4 w 91"/>
                  <a:gd name="T3" fmla="*/ 58 h 65"/>
                  <a:gd name="T4" fmla="*/ 10 w 91"/>
                  <a:gd name="T5" fmla="*/ 37 h 65"/>
                  <a:gd name="T6" fmla="*/ 66 w 91"/>
                  <a:gd name="T7" fmla="*/ 5 h 65"/>
                  <a:gd name="T8" fmla="*/ 87 w 91"/>
                  <a:gd name="T9" fmla="*/ 10 h 65"/>
                  <a:gd name="T10" fmla="*/ 81 w 91"/>
                  <a:gd name="T11" fmla="*/ 31 h 65"/>
                  <a:gd name="T12" fmla="*/ 25 w 91"/>
                  <a:gd name="T13" fmla="*/ 63 h 65"/>
                  <a:gd name="T14" fmla="*/ 17 w 91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65">
                    <a:moveTo>
                      <a:pt x="17" y="65"/>
                    </a:moveTo>
                    <a:cubicBezTo>
                      <a:pt x="12" y="65"/>
                      <a:pt x="7" y="62"/>
                      <a:pt x="4" y="58"/>
                    </a:cubicBezTo>
                    <a:cubicBezTo>
                      <a:pt x="0" y="50"/>
                      <a:pt x="3" y="41"/>
                      <a:pt x="10" y="37"/>
                    </a:cubicBezTo>
                    <a:lnTo>
                      <a:pt x="66" y="5"/>
                    </a:lnTo>
                    <a:cubicBezTo>
                      <a:pt x="73" y="0"/>
                      <a:pt x="82" y="3"/>
                      <a:pt x="87" y="10"/>
                    </a:cubicBezTo>
                    <a:cubicBezTo>
                      <a:pt x="91" y="17"/>
                      <a:pt x="88" y="26"/>
                      <a:pt x="81" y="31"/>
                    </a:cubicBezTo>
                    <a:lnTo>
                      <a:pt x="25" y="63"/>
                    </a:lnTo>
                    <a:cubicBezTo>
                      <a:pt x="22" y="64"/>
                      <a:pt x="20" y="65"/>
                      <a:pt x="17" y="6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179">
                <a:extLst>
                  <a:ext uri="{FF2B5EF4-FFF2-40B4-BE49-F238E27FC236}">
                    <a16:creationId xmlns:a16="http://schemas.microsoft.com/office/drawing/2014/main" xmlns="" id="{22C41564-1C0B-4BBC-861A-8B91C4A67C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3800" y="2051051"/>
                <a:ext cx="73025" cy="23813"/>
              </a:xfrm>
              <a:custGeom>
                <a:avLst/>
                <a:gdLst>
                  <a:gd name="T0" fmla="*/ 80 w 95"/>
                  <a:gd name="T1" fmla="*/ 30 h 30"/>
                  <a:gd name="T2" fmla="*/ 15 w 95"/>
                  <a:gd name="T3" fmla="*/ 30 h 30"/>
                  <a:gd name="T4" fmla="*/ 0 w 95"/>
                  <a:gd name="T5" fmla="*/ 15 h 30"/>
                  <a:gd name="T6" fmla="*/ 15 w 95"/>
                  <a:gd name="T7" fmla="*/ 0 h 30"/>
                  <a:gd name="T8" fmla="*/ 80 w 95"/>
                  <a:gd name="T9" fmla="*/ 0 h 30"/>
                  <a:gd name="T10" fmla="*/ 95 w 95"/>
                  <a:gd name="T11" fmla="*/ 15 h 30"/>
                  <a:gd name="T12" fmla="*/ 80 w 95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5" h="30">
                    <a:moveTo>
                      <a:pt x="80" y="30"/>
                    </a:moveTo>
                    <a:lnTo>
                      <a:pt x="15" y="30"/>
                    </a:lnTo>
                    <a:cubicBezTo>
                      <a:pt x="7" y="30"/>
                      <a:pt x="0" y="23"/>
                      <a:pt x="0" y="15"/>
                    </a:cubicBezTo>
                    <a:cubicBezTo>
                      <a:pt x="0" y="7"/>
                      <a:pt x="7" y="0"/>
                      <a:pt x="15" y="0"/>
                    </a:cubicBezTo>
                    <a:lnTo>
                      <a:pt x="80" y="0"/>
                    </a:lnTo>
                    <a:cubicBezTo>
                      <a:pt x="89" y="0"/>
                      <a:pt x="95" y="7"/>
                      <a:pt x="95" y="15"/>
                    </a:cubicBezTo>
                    <a:cubicBezTo>
                      <a:pt x="95" y="23"/>
                      <a:pt x="89" y="30"/>
                      <a:pt x="8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180">
                <a:extLst>
                  <a:ext uri="{FF2B5EF4-FFF2-40B4-BE49-F238E27FC236}">
                    <a16:creationId xmlns:a16="http://schemas.microsoft.com/office/drawing/2014/main" xmlns="" id="{B0AEDCA6-C8B8-42EA-B14F-A5022FDDF4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0463" y="2170113"/>
                <a:ext cx="69850" cy="49213"/>
              </a:xfrm>
              <a:custGeom>
                <a:avLst/>
                <a:gdLst>
                  <a:gd name="T0" fmla="*/ 73 w 91"/>
                  <a:gd name="T1" fmla="*/ 65 h 65"/>
                  <a:gd name="T2" fmla="*/ 66 w 91"/>
                  <a:gd name="T3" fmla="*/ 62 h 65"/>
                  <a:gd name="T4" fmla="*/ 10 w 91"/>
                  <a:gd name="T5" fmla="*/ 30 h 65"/>
                  <a:gd name="T6" fmla="*/ 4 w 91"/>
                  <a:gd name="T7" fmla="*/ 9 h 65"/>
                  <a:gd name="T8" fmla="*/ 25 w 91"/>
                  <a:gd name="T9" fmla="*/ 4 h 65"/>
                  <a:gd name="T10" fmla="*/ 81 w 91"/>
                  <a:gd name="T11" fmla="*/ 36 h 65"/>
                  <a:gd name="T12" fmla="*/ 87 w 91"/>
                  <a:gd name="T13" fmla="*/ 57 h 65"/>
                  <a:gd name="T14" fmla="*/ 73 w 91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65">
                    <a:moveTo>
                      <a:pt x="73" y="65"/>
                    </a:moveTo>
                    <a:cubicBezTo>
                      <a:pt x="71" y="65"/>
                      <a:pt x="68" y="64"/>
                      <a:pt x="66" y="62"/>
                    </a:cubicBezTo>
                    <a:lnTo>
                      <a:pt x="10" y="30"/>
                    </a:lnTo>
                    <a:cubicBezTo>
                      <a:pt x="3" y="26"/>
                      <a:pt x="0" y="17"/>
                      <a:pt x="4" y="9"/>
                    </a:cubicBezTo>
                    <a:cubicBezTo>
                      <a:pt x="8" y="2"/>
                      <a:pt x="18" y="0"/>
                      <a:pt x="25" y="4"/>
                    </a:cubicBezTo>
                    <a:lnTo>
                      <a:pt x="81" y="36"/>
                    </a:lnTo>
                    <a:cubicBezTo>
                      <a:pt x="88" y="41"/>
                      <a:pt x="91" y="50"/>
                      <a:pt x="87" y="57"/>
                    </a:cubicBezTo>
                    <a:cubicBezTo>
                      <a:pt x="84" y="62"/>
                      <a:pt x="79" y="65"/>
                      <a:pt x="73" y="6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181">
                <a:extLst>
                  <a:ext uri="{FF2B5EF4-FFF2-40B4-BE49-F238E27FC236}">
                    <a16:creationId xmlns:a16="http://schemas.microsoft.com/office/drawing/2014/main" xmlns="" id="{27D037FE-8F31-4F2D-84F9-867525C925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3150" y="2257426"/>
                <a:ext cx="50800" cy="66675"/>
              </a:xfrm>
              <a:custGeom>
                <a:avLst/>
                <a:gdLst>
                  <a:gd name="T0" fmla="*/ 50 w 67"/>
                  <a:gd name="T1" fmla="*/ 88 h 88"/>
                  <a:gd name="T2" fmla="*/ 37 w 67"/>
                  <a:gd name="T3" fmla="*/ 81 h 88"/>
                  <a:gd name="T4" fmla="*/ 4 w 67"/>
                  <a:gd name="T5" fmla="*/ 24 h 88"/>
                  <a:gd name="T6" fmla="*/ 10 w 67"/>
                  <a:gd name="T7" fmla="*/ 4 h 88"/>
                  <a:gd name="T8" fmla="*/ 30 w 67"/>
                  <a:gd name="T9" fmla="*/ 9 h 88"/>
                  <a:gd name="T10" fmla="*/ 63 w 67"/>
                  <a:gd name="T11" fmla="*/ 66 h 88"/>
                  <a:gd name="T12" fmla="*/ 57 w 67"/>
                  <a:gd name="T13" fmla="*/ 86 h 88"/>
                  <a:gd name="T14" fmla="*/ 50 w 67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88">
                    <a:moveTo>
                      <a:pt x="50" y="88"/>
                    </a:moveTo>
                    <a:cubicBezTo>
                      <a:pt x="45" y="88"/>
                      <a:pt x="40" y="85"/>
                      <a:pt x="37" y="81"/>
                    </a:cubicBezTo>
                    <a:lnTo>
                      <a:pt x="4" y="24"/>
                    </a:lnTo>
                    <a:cubicBezTo>
                      <a:pt x="0" y="17"/>
                      <a:pt x="3" y="8"/>
                      <a:pt x="10" y="4"/>
                    </a:cubicBezTo>
                    <a:cubicBezTo>
                      <a:pt x="17" y="0"/>
                      <a:pt x="26" y="2"/>
                      <a:pt x="30" y="9"/>
                    </a:cubicBezTo>
                    <a:lnTo>
                      <a:pt x="63" y="66"/>
                    </a:lnTo>
                    <a:cubicBezTo>
                      <a:pt x="67" y="73"/>
                      <a:pt x="65" y="82"/>
                      <a:pt x="57" y="86"/>
                    </a:cubicBezTo>
                    <a:cubicBezTo>
                      <a:pt x="55" y="88"/>
                      <a:pt x="52" y="88"/>
                      <a:pt x="50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182">
                <a:extLst>
                  <a:ext uri="{FF2B5EF4-FFF2-40B4-BE49-F238E27FC236}">
                    <a16:creationId xmlns:a16="http://schemas.microsoft.com/office/drawing/2014/main" xmlns="" id="{589F3E58-D349-487F-A98B-FCD9D7DDD8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4088" y="2290763"/>
                <a:ext cx="23813" cy="73025"/>
              </a:xfrm>
              <a:custGeom>
                <a:avLst/>
                <a:gdLst>
                  <a:gd name="T0" fmla="*/ 15 w 30"/>
                  <a:gd name="T1" fmla="*/ 95 h 95"/>
                  <a:gd name="T2" fmla="*/ 0 w 30"/>
                  <a:gd name="T3" fmla="*/ 80 h 95"/>
                  <a:gd name="T4" fmla="*/ 0 w 30"/>
                  <a:gd name="T5" fmla="*/ 15 h 95"/>
                  <a:gd name="T6" fmla="*/ 15 w 30"/>
                  <a:gd name="T7" fmla="*/ 0 h 95"/>
                  <a:gd name="T8" fmla="*/ 30 w 30"/>
                  <a:gd name="T9" fmla="*/ 15 h 95"/>
                  <a:gd name="T10" fmla="*/ 30 w 30"/>
                  <a:gd name="T11" fmla="*/ 80 h 95"/>
                  <a:gd name="T12" fmla="*/ 15 w 30"/>
                  <a:gd name="T13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95">
                    <a:moveTo>
                      <a:pt x="15" y="95"/>
                    </a:moveTo>
                    <a:cubicBezTo>
                      <a:pt x="7" y="95"/>
                      <a:pt x="0" y="88"/>
                      <a:pt x="0" y="80"/>
                    </a:cubicBezTo>
                    <a:lnTo>
                      <a:pt x="0" y="15"/>
                    </a:ln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30" y="7"/>
                      <a:pt x="30" y="15"/>
                    </a:cubicBezTo>
                    <a:lnTo>
                      <a:pt x="30" y="80"/>
                    </a:lnTo>
                    <a:cubicBezTo>
                      <a:pt x="30" y="88"/>
                      <a:pt x="24" y="95"/>
                      <a:pt x="15" y="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183">
                <a:extLst>
                  <a:ext uri="{FF2B5EF4-FFF2-40B4-BE49-F238E27FC236}">
                    <a16:creationId xmlns:a16="http://schemas.microsoft.com/office/drawing/2014/main" xmlns="" id="{79A3E63B-24D5-4F31-BC75-36157ED26B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9625" y="2257426"/>
                <a:ext cx="50800" cy="66675"/>
              </a:xfrm>
              <a:custGeom>
                <a:avLst/>
                <a:gdLst>
                  <a:gd name="T0" fmla="*/ 17 w 67"/>
                  <a:gd name="T1" fmla="*/ 88 h 88"/>
                  <a:gd name="T2" fmla="*/ 9 w 67"/>
                  <a:gd name="T3" fmla="*/ 86 h 88"/>
                  <a:gd name="T4" fmla="*/ 4 w 67"/>
                  <a:gd name="T5" fmla="*/ 66 h 88"/>
                  <a:gd name="T6" fmla="*/ 36 w 67"/>
                  <a:gd name="T7" fmla="*/ 9 h 88"/>
                  <a:gd name="T8" fmla="*/ 57 w 67"/>
                  <a:gd name="T9" fmla="*/ 4 h 88"/>
                  <a:gd name="T10" fmla="*/ 62 w 67"/>
                  <a:gd name="T11" fmla="*/ 24 h 88"/>
                  <a:gd name="T12" fmla="*/ 30 w 67"/>
                  <a:gd name="T13" fmla="*/ 81 h 88"/>
                  <a:gd name="T14" fmla="*/ 17 w 67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88">
                    <a:moveTo>
                      <a:pt x="17" y="88"/>
                    </a:moveTo>
                    <a:cubicBezTo>
                      <a:pt x="14" y="88"/>
                      <a:pt x="12" y="88"/>
                      <a:pt x="9" y="86"/>
                    </a:cubicBezTo>
                    <a:cubicBezTo>
                      <a:pt x="2" y="82"/>
                      <a:pt x="0" y="73"/>
                      <a:pt x="4" y="66"/>
                    </a:cubicBezTo>
                    <a:lnTo>
                      <a:pt x="36" y="9"/>
                    </a:lnTo>
                    <a:cubicBezTo>
                      <a:pt x="41" y="2"/>
                      <a:pt x="50" y="0"/>
                      <a:pt x="57" y="4"/>
                    </a:cubicBezTo>
                    <a:cubicBezTo>
                      <a:pt x="64" y="8"/>
                      <a:pt x="67" y="17"/>
                      <a:pt x="62" y="24"/>
                    </a:cubicBezTo>
                    <a:lnTo>
                      <a:pt x="30" y="81"/>
                    </a:lnTo>
                    <a:cubicBezTo>
                      <a:pt x="27" y="85"/>
                      <a:pt x="22" y="88"/>
                      <a:pt x="17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184">
                <a:extLst>
                  <a:ext uri="{FF2B5EF4-FFF2-40B4-BE49-F238E27FC236}">
                    <a16:creationId xmlns:a16="http://schemas.microsoft.com/office/drawing/2014/main" xmlns="" id="{DFE8D446-ED95-4941-8ACF-0D7FA7918E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263" y="2170113"/>
                <a:ext cx="69850" cy="49213"/>
              </a:xfrm>
              <a:custGeom>
                <a:avLst/>
                <a:gdLst>
                  <a:gd name="T0" fmla="*/ 17 w 91"/>
                  <a:gd name="T1" fmla="*/ 65 h 65"/>
                  <a:gd name="T2" fmla="*/ 4 w 91"/>
                  <a:gd name="T3" fmla="*/ 57 h 65"/>
                  <a:gd name="T4" fmla="*/ 10 w 91"/>
                  <a:gd name="T5" fmla="*/ 36 h 65"/>
                  <a:gd name="T6" fmla="*/ 66 w 91"/>
                  <a:gd name="T7" fmla="*/ 4 h 65"/>
                  <a:gd name="T8" fmla="*/ 87 w 91"/>
                  <a:gd name="T9" fmla="*/ 9 h 65"/>
                  <a:gd name="T10" fmla="*/ 81 w 91"/>
                  <a:gd name="T11" fmla="*/ 30 h 65"/>
                  <a:gd name="T12" fmla="*/ 25 w 91"/>
                  <a:gd name="T13" fmla="*/ 62 h 65"/>
                  <a:gd name="T14" fmla="*/ 17 w 91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65">
                    <a:moveTo>
                      <a:pt x="17" y="65"/>
                    </a:moveTo>
                    <a:cubicBezTo>
                      <a:pt x="12" y="65"/>
                      <a:pt x="7" y="62"/>
                      <a:pt x="4" y="57"/>
                    </a:cubicBezTo>
                    <a:cubicBezTo>
                      <a:pt x="0" y="50"/>
                      <a:pt x="3" y="41"/>
                      <a:pt x="10" y="36"/>
                    </a:cubicBezTo>
                    <a:lnTo>
                      <a:pt x="66" y="4"/>
                    </a:lnTo>
                    <a:cubicBezTo>
                      <a:pt x="73" y="0"/>
                      <a:pt x="82" y="2"/>
                      <a:pt x="87" y="9"/>
                    </a:cubicBezTo>
                    <a:cubicBezTo>
                      <a:pt x="91" y="17"/>
                      <a:pt x="88" y="26"/>
                      <a:pt x="81" y="30"/>
                    </a:cubicBezTo>
                    <a:lnTo>
                      <a:pt x="25" y="62"/>
                    </a:lnTo>
                    <a:cubicBezTo>
                      <a:pt x="22" y="64"/>
                      <a:pt x="20" y="65"/>
                      <a:pt x="17" y="6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185">
                <a:extLst>
                  <a:ext uri="{FF2B5EF4-FFF2-40B4-BE49-F238E27FC236}">
                    <a16:creationId xmlns:a16="http://schemas.microsoft.com/office/drawing/2014/main" xmlns="" id="{2372BB32-55C5-474E-84D0-653FE54E90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5163" y="2051051"/>
                <a:ext cx="73025" cy="23813"/>
              </a:xfrm>
              <a:custGeom>
                <a:avLst/>
                <a:gdLst>
                  <a:gd name="T0" fmla="*/ 80 w 96"/>
                  <a:gd name="T1" fmla="*/ 30 h 30"/>
                  <a:gd name="T2" fmla="*/ 16 w 96"/>
                  <a:gd name="T3" fmla="*/ 30 h 30"/>
                  <a:gd name="T4" fmla="*/ 0 w 96"/>
                  <a:gd name="T5" fmla="*/ 15 h 30"/>
                  <a:gd name="T6" fmla="*/ 16 w 96"/>
                  <a:gd name="T7" fmla="*/ 0 h 30"/>
                  <a:gd name="T8" fmla="*/ 80 w 96"/>
                  <a:gd name="T9" fmla="*/ 0 h 30"/>
                  <a:gd name="T10" fmla="*/ 96 w 96"/>
                  <a:gd name="T11" fmla="*/ 15 h 30"/>
                  <a:gd name="T12" fmla="*/ 80 w 96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30">
                    <a:moveTo>
                      <a:pt x="80" y="30"/>
                    </a:moveTo>
                    <a:lnTo>
                      <a:pt x="16" y="30"/>
                    </a:lnTo>
                    <a:cubicBezTo>
                      <a:pt x="7" y="30"/>
                      <a:pt x="0" y="23"/>
                      <a:pt x="0" y="15"/>
                    </a:cubicBezTo>
                    <a:cubicBezTo>
                      <a:pt x="0" y="7"/>
                      <a:pt x="7" y="0"/>
                      <a:pt x="16" y="0"/>
                    </a:cubicBezTo>
                    <a:lnTo>
                      <a:pt x="80" y="0"/>
                    </a:lnTo>
                    <a:cubicBezTo>
                      <a:pt x="89" y="0"/>
                      <a:pt x="96" y="7"/>
                      <a:pt x="96" y="15"/>
                    </a:cubicBezTo>
                    <a:cubicBezTo>
                      <a:pt x="96" y="23"/>
                      <a:pt x="89" y="30"/>
                      <a:pt x="8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186">
                <a:extLst>
                  <a:ext uri="{FF2B5EF4-FFF2-40B4-BE49-F238E27FC236}">
                    <a16:creationId xmlns:a16="http://schemas.microsoft.com/office/drawing/2014/main" xmlns="" id="{9DC0F2DE-4BA9-4CE0-8E3A-9A1B86DD2B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263" y="1905001"/>
                <a:ext cx="69850" cy="49213"/>
              </a:xfrm>
              <a:custGeom>
                <a:avLst/>
                <a:gdLst>
                  <a:gd name="T0" fmla="*/ 73 w 91"/>
                  <a:gd name="T1" fmla="*/ 65 h 65"/>
                  <a:gd name="T2" fmla="*/ 66 w 91"/>
                  <a:gd name="T3" fmla="*/ 63 h 65"/>
                  <a:gd name="T4" fmla="*/ 10 w 91"/>
                  <a:gd name="T5" fmla="*/ 31 h 65"/>
                  <a:gd name="T6" fmla="*/ 4 w 91"/>
                  <a:gd name="T7" fmla="*/ 10 h 65"/>
                  <a:gd name="T8" fmla="*/ 25 w 91"/>
                  <a:gd name="T9" fmla="*/ 5 h 65"/>
                  <a:gd name="T10" fmla="*/ 81 w 91"/>
                  <a:gd name="T11" fmla="*/ 37 h 65"/>
                  <a:gd name="T12" fmla="*/ 87 w 91"/>
                  <a:gd name="T13" fmla="*/ 58 h 65"/>
                  <a:gd name="T14" fmla="*/ 73 w 91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65">
                    <a:moveTo>
                      <a:pt x="73" y="65"/>
                    </a:moveTo>
                    <a:cubicBezTo>
                      <a:pt x="71" y="65"/>
                      <a:pt x="68" y="64"/>
                      <a:pt x="66" y="63"/>
                    </a:cubicBezTo>
                    <a:lnTo>
                      <a:pt x="10" y="31"/>
                    </a:lnTo>
                    <a:cubicBezTo>
                      <a:pt x="3" y="26"/>
                      <a:pt x="0" y="17"/>
                      <a:pt x="4" y="10"/>
                    </a:cubicBezTo>
                    <a:cubicBezTo>
                      <a:pt x="8" y="3"/>
                      <a:pt x="18" y="0"/>
                      <a:pt x="25" y="5"/>
                    </a:cubicBezTo>
                    <a:lnTo>
                      <a:pt x="81" y="37"/>
                    </a:lnTo>
                    <a:cubicBezTo>
                      <a:pt x="88" y="41"/>
                      <a:pt x="91" y="50"/>
                      <a:pt x="87" y="58"/>
                    </a:cubicBezTo>
                    <a:cubicBezTo>
                      <a:pt x="84" y="62"/>
                      <a:pt x="79" y="65"/>
                      <a:pt x="73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187">
                <a:extLst>
                  <a:ext uri="{FF2B5EF4-FFF2-40B4-BE49-F238E27FC236}">
                    <a16:creationId xmlns:a16="http://schemas.microsoft.com/office/drawing/2014/main" xmlns="" id="{E4BE47C0-3BBD-4C32-BB8B-FED7C9E876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9625" y="1800226"/>
                <a:ext cx="50800" cy="66675"/>
              </a:xfrm>
              <a:custGeom>
                <a:avLst/>
                <a:gdLst>
                  <a:gd name="T0" fmla="*/ 49 w 67"/>
                  <a:gd name="T1" fmla="*/ 88 h 88"/>
                  <a:gd name="T2" fmla="*/ 36 w 67"/>
                  <a:gd name="T3" fmla="*/ 81 h 88"/>
                  <a:gd name="T4" fmla="*/ 4 w 67"/>
                  <a:gd name="T5" fmla="*/ 24 h 88"/>
                  <a:gd name="T6" fmla="*/ 9 w 67"/>
                  <a:gd name="T7" fmla="*/ 4 h 88"/>
                  <a:gd name="T8" fmla="*/ 30 w 67"/>
                  <a:gd name="T9" fmla="*/ 9 h 88"/>
                  <a:gd name="T10" fmla="*/ 62 w 67"/>
                  <a:gd name="T11" fmla="*/ 66 h 88"/>
                  <a:gd name="T12" fmla="*/ 57 w 67"/>
                  <a:gd name="T13" fmla="*/ 86 h 88"/>
                  <a:gd name="T14" fmla="*/ 49 w 67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88">
                    <a:moveTo>
                      <a:pt x="49" y="88"/>
                    </a:moveTo>
                    <a:cubicBezTo>
                      <a:pt x="44" y="88"/>
                      <a:pt x="39" y="85"/>
                      <a:pt x="36" y="81"/>
                    </a:cubicBezTo>
                    <a:lnTo>
                      <a:pt x="4" y="24"/>
                    </a:lnTo>
                    <a:cubicBezTo>
                      <a:pt x="0" y="17"/>
                      <a:pt x="2" y="8"/>
                      <a:pt x="9" y="4"/>
                    </a:cubicBezTo>
                    <a:cubicBezTo>
                      <a:pt x="17" y="0"/>
                      <a:pt x="26" y="2"/>
                      <a:pt x="30" y="9"/>
                    </a:cubicBezTo>
                    <a:lnTo>
                      <a:pt x="62" y="66"/>
                    </a:lnTo>
                    <a:cubicBezTo>
                      <a:pt x="67" y="73"/>
                      <a:pt x="64" y="82"/>
                      <a:pt x="57" y="86"/>
                    </a:cubicBezTo>
                    <a:cubicBezTo>
                      <a:pt x="55" y="88"/>
                      <a:pt x="52" y="88"/>
                      <a:pt x="49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0" name="Circle: Hollow 159">
              <a:extLst>
                <a:ext uri="{FF2B5EF4-FFF2-40B4-BE49-F238E27FC236}">
                  <a16:creationId xmlns:a16="http://schemas.microsoft.com/office/drawing/2014/main" xmlns="" id="{E9A31D78-D2D9-4E96-9343-56025CD76453}"/>
                </a:ext>
              </a:extLst>
            </p:cNvPr>
            <p:cNvSpPr/>
            <p:nvPr/>
          </p:nvSpPr>
          <p:spPr>
            <a:xfrm>
              <a:off x="4995674" y="4044712"/>
              <a:ext cx="848364" cy="848364"/>
            </a:xfrm>
            <a:prstGeom prst="donut">
              <a:avLst>
                <a:gd name="adj" fmla="val 394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1" name="Circle: Hollow 160">
              <a:extLst>
                <a:ext uri="{FF2B5EF4-FFF2-40B4-BE49-F238E27FC236}">
                  <a16:creationId xmlns:a16="http://schemas.microsoft.com/office/drawing/2014/main" xmlns="" id="{464E088A-1B3D-486B-93BD-A9EA77939BCA}"/>
                </a:ext>
              </a:extLst>
            </p:cNvPr>
            <p:cNvSpPr/>
            <p:nvPr/>
          </p:nvSpPr>
          <p:spPr>
            <a:xfrm>
              <a:off x="5348489" y="4397528"/>
              <a:ext cx="142736" cy="142734"/>
            </a:xfrm>
            <a:prstGeom prst="donut">
              <a:avLst>
                <a:gd name="adj" fmla="val 226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2" name="Rectangle: Top Corners Rounded 161">
              <a:extLst>
                <a:ext uri="{FF2B5EF4-FFF2-40B4-BE49-F238E27FC236}">
                  <a16:creationId xmlns:a16="http://schemas.microsoft.com/office/drawing/2014/main" xmlns="" id="{074E5A2C-2F65-4433-901D-C9D63CB37663}"/>
                </a:ext>
              </a:extLst>
            </p:cNvPr>
            <p:cNvSpPr/>
            <p:nvPr/>
          </p:nvSpPr>
          <p:spPr>
            <a:xfrm rot="14339270">
              <a:off x="5285405" y="4456369"/>
              <a:ext cx="36576" cy="17365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: Top Corners Rounded 162">
              <a:extLst>
                <a:ext uri="{FF2B5EF4-FFF2-40B4-BE49-F238E27FC236}">
                  <a16:creationId xmlns:a16="http://schemas.microsoft.com/office/drawing/2014/main" xmlns="" id="{E4838BAD-FDF7-41AB-92C4-2D7CB2D95E9A}"/>
                </a:ext>
              </a:extLst>
            </p:cNvPr>
            <p:cNvSpPr/>
            <p:nvPr/>
          </p:nvSpPr>
          <p:spPr>
            <a:xfrm>
              <a:off x="5400584" y="4207394"/>
              <a:ext cx="36576" cy="20441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DEA36CD1-A232-45C6-81D0-FF676E79B61E}"/>
              </a:ext>
            </a:extLst>
          </p:cNvPr>
          <p:cNvGrpSpPr/>
          <p:nvPr/>
        </p:nvGrpSpPr>
        <p:grpSpPr>
          <a:xfrm>
            <a:off x="-8864773" y="17340"/>
            <a:ext cx="13077823" cy="6858000"/>
            <a:chOff x="-2596652" y="-85067"/>
            <a:chExt cx="13077823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A11D4488-BEEE-4523-BF4A-73C4C95CCD2B}"/>
                </a:ext>
              </a:extLst>
            </p:cNvPr>
            <p:cNvSpPr/>
            <p:nvPr/>
          </p:nvSpPr>
          <p:spPr>
            <a:xfrm>
              <a:off x="-2596652" y="-85067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E278C53F-B948-4E20-B061-EB63FF9E5B5F}"/>
                </a:ext>
              </a:extLst>
            </p:cNvPr>
            <p:cNvSpPr/>
            <p:nvPr/>
          </p:nvSpPr>
          <p:spPr>
            <a:xfrm>
              <a:off x="9043834" y="591332"/>
              <a:ext cx="551543" cy="5305423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F91E323B-6F3E-475A-A5A7-E80446AEA28C}"/>
                </a:ext>
              </a:extLst>
            </p:cNvPr>
            <p:cNvSpPr txBox="1"/>
            <p:nvPr/>
          </p:nvSpPr>
          <p:spPr>
            <a:xfrm rot="16200000">
              <a:off x="8288063" y="3001786"/>
              <a:ext cx="20426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</a:t>
              </a:r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xmlns="" id="{6F9AD1C9-B71A-4D8D-8F52-77292535D056}"/>
                </a:ext>
              </a:extLst>
            </p:cNvPr>
            <p:cNvSpPr/>
            <p:nvPr/>
          </p:nvSpPr>
          <p:spPr>
            <a:xfrm rot="5400000">
              <a:off x="8334267" y="2961520"/>
              <a:ext cx="3412066" cy="881743"/>
            </a:xfrm>
            <a:prstGeom prst="triangl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xmlns="" id="{847FD0F2-D510-483A-8F91-AA7737C223BD}"/>
              </a:ext>
            </a:extLst>
          </p:cNvPr>
          <p:cNvGrpSpPr/>
          <p:nvPr/>
        </p:nvGrpSpPr>
        <p:grpSpPr>
          <a:xfrm>
            <a:off x="-9423649" y="17336"/>
            <a:ext cx="12192000" cy="6858000"/>
            <a:chOff x="-1002159" y="-9406"/>
            <a:chExt cx="12192000" cy="6858000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xmlns="" id="{71883E71-270A-4B7A-A6F1-8D930DCFAE74}"/>
                </a:ext>
              </a:extLst>
            </p:cNvPr>
            <p:cNvSpPr/>
            <p:nvPr/>
          </p:nvSpPr>
          <p:spPr>
            <a:xfrm>
              <a:off x="-1002159" y="-9406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xmlns="" id="{6CD52B85-063B-4CBC-8CDA-A7F94686F31D}"/>
                </a:ext>
              </a:extLst>
            </p:cNvPr>
            <p:cNvSpPr/>
            <p:nvPr/>
          </p:nvSpPr>
          <p:spPr>
            <a:xfrm>
              <a:off x="10609943" y="685801"/>
              <a:ext cx="551543" cy="5305424"/>
            </a:xfrm>
            <a:prstGeom prst="rect">
              <a:avLst/>
            </a:prstGeom>
            <a:solidFill>
              <a:srgbClr val="52C9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xmlns="" id="{7CB3F559-D59C-4B04-8E4F-FF9B852686E5}"/>
                </a:ext>
              </a:extLst>
            </p:cNvPr>
            <p:cNvSpPr txBox="1"/>
            <p:nvPr/>
          </p:nvSpPr>
          <p:spPr>
            <a:xfrm rot="16200000">
              <a:off x="8120940" y="3115795"/>
              <a:ext cx="54903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G0ALS &amp; OBJECTIVES</a:t>
              </a:r>
              <a:endParaRPr lang="en-US" sz="32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xmlns="" id="{8BC03B54-306A-49D5-83B2-3AF41A37C718}"/>
              </a:ext>
            </a:extLst>
          </p:cNvPr>
          <p:cNvGrpSpPr/>
          <p:nvPr/>
        </p:nvGrpSpPr>
        <p:grpSpPr>
          <a:xfrm>
            <a:off x="-10022401" y="0"/>
            <a:ext cx="12262730" cy="6858000"/>
            <a:chOff x="-1030514" y="0"/>
            <a:chExt cx="12262730" cy="6858000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xmlns="" id="{CEFA7B59-6C33-4D92-B710-A74B87EF968C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xmlns="" id="{F4124761-4256-49BB-BF1D-57354FAECE8E}"/>
                </a:ext>
              </a:extLst>
            </p:cNvPr>
            <p:cNvSpPr/>
            <p:nvPr/>
          </p:nvSpPr>
          <p:spPr>
            <a:xfrm>
              <a:off x="10609943" y="685801"/>
              <a:ext cx="551543" cy="5305423"/>
            </a:xfrm>
            <a:prstGeom prst="rect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xmlns="" id="{56B62F16-A36A-44C0-BA78-7A19E2AFAA7B}"/>
                </a:ext>
              </a:extLst>
            </p:cNvPr>
            <p:cNvSpPr txBox="1"/>
            <p:nvPr/>
          </p:nvSpPr>
          <p:spPr>
            <a:xfrm rot="16200000">
              <a:off x="8916345" y="2952038"/>
              <a:ext cx="40469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SYSTEM ANALYSIS</a:t>
              </a:r>
              <a:endParaRPr lang="en-US" sz="32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xmlns="" id="{AE25AB36-846C-42D8-836F-5E3B6C4CC70C}"/>
              </a:ext>
            </a:extLst>
          </p:cNvPr>
          <p:cNvGrpSpPr/>
          <p:nvPr/>
        </p:nvGrpSpPr>
        <p:grpSpPr>
          <a:xfrm>
            <a:off x="-10592798" y="0"/>
            <a:ext cx="12233710" cy="6858000"/>
            <a:chOff x="-1030514" y="0"/>
            <a:chExt cx="12233710" cy="6858000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xmlns="" id="{D933D379-7D7A-4103-8EEC-86CB419CCA04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xmlns="" id="{85F552E9-C736-4147-9D2B-F630E7BFDA09}"/>
                </a:ext>
              </a:extLst>
            </p:cNvPr>
            <p:cNvSpPr/>
            <p:nvPr/>
          </p:nvSpPr>
          <p:spPr>
            <a:xfrm>
              <a:off x="10651653" y="709615"/>
              <a:ext cx="551543" cy="5330152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xmlns="" id="{30E3DE91-679B-449F-9E4A-47DB7E37F00F}"/>
                </a:ext>
              </a:extLst>
            </p:cNvPr>
            <p:cNvSpPr txBox="1"/>
            <p:nvPr/>
          </p:nvSpPr>
          <p:spPr>
            <a:xfrm rot="16200000">
              <a:off x="8403236" y="3063712"/>
              <a:ext cx="49405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USED TECHNOLOGY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xmlns="" id="{B2FD9D88-D674-4439-96F8-D1A63372FE54}"/>
              </a:ext>
            </a:extLst>
          </p:cNvPr>
          <p:cNvGrpSpPr/>
          <p:nvPr/>
        </p:nvGrpSpPr>
        <p:grpSpPr>
          <a:xfrm>
            <a:off x="-11160419" y="44078"/>
            <a:ext cx="12209660" cy="6858000"/>
            <a:chOff x="-1030514" y="0"/>
            <a:chExt cx="12209660" cy="6858000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xmlns="" id="{C9DA9384-3839-493B-B3B7-E30AB3AF2814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xmlns="" id="{A7BCA08D-F774-4814-9CC5-4D1C40BB4620}"/>
                </a:ext>
              </a:extLst>
            </p:cNvPr>
            <p:cNvSpPr/>
            <p:nvPr/>
          </p:nvSpPr>
          <p:spPr>
            <a:xfrm>
              <a:off x="10609943" y="685802"/>
              <a:ext cx="551543" cy="530542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xmlns="" id="{2D833802-FE42-4DB9-B5F4-49047D81749B}"/>
                </a:ext>
              </a:extLst>
            </p:cNvPr>
            <p:cNvSpPr txBox="1"/>
            <p:nvPr/>
          </p:nvSpPr>
          <p:spPr>
            <a:xfrm rot="16200000">
              <a:off x="8481639" y="3133565"/>
              <a:ext cx="48102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REQUIREMENTS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xmlns="" id="{E3CE75EA-170E-4EB3-ADEB-1166EAC40739}"/>
              </a:ext>
            </a:extLst>
          </p:cNvPr>
          <p:cNvGrpSpPr/>
          <p:nvPr/>
        </p:nvGrpSpPr>
        <p:grpSpPr>
          <a:xfrm>
            <a:off x="-11658506" y="0"/>
            <a:ext cx="12239601" cy="6858000"/>
            <a:chOff x="-1030514" y="0"/>
            <a:chExt cx="12239601" cy="685800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xmlns="" id="{1A5DCC23-4EAA-4F6E-96F0-5B2AE8EA2086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xmlns="" id="{42EFF607-D6E5-45EC-A5F4-AC0E1E2BC1F7}"/>
                </a:ext>
              </a:extLst>
            </p:cNvPr>
            <p:cNvSpPr/>
            <p:nvPr/>
          </p:nvSpPr>
          <p:spPr>
            <a:xfrm>
              <a:off x="10609943" y="712544"/>
              <a:ext cx="551543" cy="5288082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xmlns="" id="{A7C3CBFD-5EA5-4686-8172-81F4AEE81929}"/>
                </a:ext>
              </a:extLst>
            </p:cNvPr>
            <p:cNvSpPr txBox="1"/>
            <p:nvPr/>
          </p:nvSpPr>
          <p:spPr>
            <a:xfrm rot="16200000">
              <a:off x="8672427" y="3172827"/>
              <a:ext cx="44885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SYSTEM DESIGN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E3CE75EA-170E-4EB3-ADEB-1166EAC40739}"/>
              </a:ext>
            </a:extLst>
          </p:cNvPr>
          <p:cNvGrpSpPr/>
          <p:nvPr/>
        </p:nvGrpSpPr>
        <p:grpSpPr>
          <a:xfrm>
            <a:off x="-12217382" y="-18808"/>
            <a:ext cx="12242586" cy="6858000"/>
            <a:chOff x="-1030514" y="0"/>
            <a:chExt cx="12242586" cy="685800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xmlns="" id="{1A5DCC23-4EAA-4F6E-96F0-5B2AE8EA2086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xmlns="" id="{42EFF607-D6E5-45EC-A5F4-AC0E1E2BC1F7}"/>
                </a:ext>
              </a:extLst>
            </p:cNvPr>
            <p:cNvSpPr/>
            <p:nvPr/>
          </p:nvSpPr>
          <p:spPr>
            <a:xfrm>
              <a:off x="10611312" y="728423"/>
              <a:ext cx="551543" cy="5278679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A7C3CBFD-5EA5-4686-8172-81F4AEE81929}"/>
                </a:ext>
              </a:extLst>
            </p:cNvPr>
            <p:cNvSpPr txBox="1"/>
            <p:nvPr/>
          </p:nvSpPr>
          <p:spPr>
            <a:xfrm rot="16200000">
              <a:off x="8861446" y="3052006"/>
              <a:ext cx="41164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1A5DCC23-4EAA-4F6E-96F0-5B2AE8EA2086}"/>
              </a:ext>
            </a:extLst>
          </p:cNvPr>
          <p:cNvSpPr/>
          <p:nvPr/>
        </p:nvSpPr>
        <p:spPr>
          <a:xfrm>
            <a:off x="-12738068" y="-9404"/>
            <a:ext cx="12192000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42EFF607-D6E5-45EC-A5F4-AC0E1E2BC1F7}"/>
              </a:ext>
            </a:extLst>
          </p:cNvPr>
          <p:cNvSpPr/>
          <p:nvPr/>
        </p:nvSpPr>
        <p:spPr>
          <a:xfrm>
            <a:off x="-1097611" y="709615"/>
            <a:ext cx="551543" cy="5278679"/>
          </a:xfrm>
          <a:prstGeom prst="rect">
            <a:avLst/>
          </a:pr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A7C3CBFD-5EA5-4686-8172-81F4AEE81929}"/>
              </a:ext>
            </a:extLst>
          </p:cNvPr>
          <p:cNvSpPr txBox="1"/>
          <p:nvPr/>
        </p:nvSpPr>
        <p:spPr>
          <a:xfrm rot="16200000">
            <a:off x="-3275048" y="3218557"/>
            <a:ext cx="4980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FUTURE ENHANCEMENT</a:t>
            </a:r>
            <a:endParaRPr lang="en-US" sz="32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1A5DCC23-4EAA-4F6E-96F0-5B2AE8EA2086}"/>
              </a:ext>
            </a:extLst>
          </p:cNvPr>
          <p:cNvSpPr/>
          <p:nvPr/>
        </p:nvSpPr>
        <p:spPr>
          <a:xfrm>
            <a:off x="-13302712" y="17338"/>
            <a:ext cx="12192000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42EFF607-D6E5-45EC-A5F4-AC0E1E2BC1F7}"/>
              </a:ext>
            </a:extLst>
          </p:cNvPr>
          <p:cNvSpPr/>
          <p:nvPr/>
        </p:nvSpPr>
        <p:spPr>
          <a:xfrm>
            <a:off x="-1652535" y="709616"/>
            <a:ext cx="551543" cy="5278678"/>
          </a:xfrm>
          <a:prstGeom prst="rect">
            <a:avLst/>
          </a:pr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A7C3CBFD-5EA5-4686-8172-81F4AEE81929}"/>
              </a:ext>
            </a:extLst>
          </p:cNvPr>
          <p:cNvSpPr txBox="1"/>
          <p:nvPr/>
        </p:nvSpPr>
        <p:spPr>
          <a:xfrm rot="16200000">
            <a:off x="-3084644" y="2952031"/>
            <a:ext cx="3489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0EEF0"/>
                </a:solidFill>
                <a:latin typeface="Montserrat" panose="02000505000000020004" pitchFamily="2" charset="0"/>
              </a:rPr>
              <a:t>company </a:t>
            </a:r>
            <a:r>
              <a:rPr lang="en-US" sz="3200" b="1" dirty="0" err="1" smtClean="0">
                <a:solidFill>
                  <a:srgbClr val="F0EEF0"/>
                </a:solidFill>
                <a:latin typeface="Montserrat" panose="02000505000000020004" pitchFamily="2" charset="0"/>
              </a:rPr>
              <a:t>plAN</a:t>
            </a:r>
            <a:endParaRPr lang="en-US" sz="3200" b="1" dirty="0">
              <a:solidFill>
                <a:srgbClr val="F0EEF0"/>
              </a:solidFill>
              <a:latin typeface="Montserrat" panose="02000505000000020004" pitchFamily="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42EFF607-D6E5-45EC-A5F4-AC0E1E2BC1F7}"/>
              </a:ext>
            </a:extLst>
          </p:cNvPr>
          <p:cNvSpPr/>
          <p:nvPr/>
        </p:nvSpPr>
        <p:spPr>
          <a:xfrm>
            <a:off x="-1651302" y="709616"/>
            <a:ext cx="551543" cy="5278678"/>
          </a:xfrm>
          <a:prstGeom prst="rect">
            <a:avLst/>
          </a:pr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A7C3CBFD-5EA5-4686-8172-81F4AEE81929}"/>
              </a:ext>
            </a:extLst>
          </p:cNvPr>
          <p:cNvSpPr txBox="1"/>
          <p:nvPr/>
        </p:nvSpPr>
        <p:spPr>
          <a:xfrm rot="16200000">
            <a:off x="-3083256" y="2952031"/>
            <a:ext cx="3489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COMPANY PLAN</a:t>
            </a:r>
            <a:endParaRPr lang="en-US" sz="32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848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animBg="1"/>
      <p:bldP spid="156" grpId="0" animBg="1"/>
      <p:bldP spid="15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DEA36CD1-A232-45C6-81D0-FF676E79B61E}"/>
              </a:ext>
            </a:extLst>
          </p:cNvPr>
          <p:cNvGrpSpPr/>
          <p:nvPr/>
        </p:nvGrpSpPr>
        <p:grpSpPr>
          <a:xfrm>
            <a:off x="-881742" y="0"/>
            <a:ext cx="13073742" cy="6858000"/>
            <a:chOff x="-1030514" y="0"/>
            <a:chExt cx="13073742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A11D4488-BEEE-4523-BF4A-73C4C95CCD2B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E278C53F-B948-4E20-B061-EB63FF9E5B5F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F91E323B-6F3E-475A-A5A7-E80446AEA28C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200" b="1" dirty="0">
                <a:solidFill>
                  <a:srgbClr val="F0EEF0"/>
                </a:solidFill>
                <a:latin typeface="Montserrat" panose="02000505000000020004" pitchFamily="2" charset="0"/>
              </a:endParaRPr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xmlns="" id="{6F9AD1C9-B71A-4D8D-8F52-77292535D056}"/>
                </a:ext>
              </a:extLst>
            </p:cNvPr>
            <p:cNvSpPr/>
            <p:nvPr/>
          </p:nvSpPr>
          <p:spPr>
            <a:xfrm rot="5400000">
              <a:off x="10412186" y="2988127"/>
              <a:ext cx="2380342" cy="881743"/>
            </a:xfrm>
            <a:prstGeom prst="triangl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xmlns="" id="{847FD0F2-D510-483A-8F91-AA7737C223BD}"/>
              </a:ext>
            </a:extLst>
          </p:cNvPr>
          <p:cNvGrpSpPr/>
          <p:nvPr/>
        </p:nvGrpSpPr>
        <p:grpSpPr>
          <a:xfrm>
            <a:off x="-1431378" y="0"/>
            <a:ext cx="12208615" cy="6858000"/>
            <a:chOff x="-1030514" y="0"/>
            <a:chExt cx="12208615" cy="6858000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xmlns="" id="{71883E71-270A-4B7A-A6F1-8D930DCFAE74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xmlns="" id="{6CD52B85-063B-4CBC-8CDA-A7F94686F31D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52C9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xmlns="" id="{7CB3F559-D59C-4B04-8E4F-FF9B852686E5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200" b="1" dirty="0">
                <a:solidFill>
                  <a:srgbClr val="F0EEF0"/>
                </a:solidFill>
                <a:latin typeface="Montserrat" panose="02000505000000020004" pitchFamily="2" charset="0"/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xmlns="" id="{8BC03B54-306A-49D5-83B2-3AF41A37C718}"/>
              </a:ext>
            </a:extLst>
          </p:cNvPr>
          <p:cNvGrpSpPr/>
          <p:nvPr/>
        </p:nvGrpSpPr>
        <p:grpSpPr>
          <a:xfrm>
            <a:off x="-1981014" y="0"/>
            <a:ext cx="12208615" cy="6858000"/>
            <a:chOff x="-1030514" y="0"/>
            <a:chExt cx="12208615" cy="6858000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xmlns="" id="{CEFA7B59-6C33-4D92-B710-A74B87EF968C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xmlns="" id="{F4124761-4256-49BB-BF1D-57354FAECE8E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xmlns="" id="{56B62F16-A36A-44C0-BA78-7A19E2AFAA7B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200" b="1" dirty="0">
                <a:solidFill>
                  <a:srgbClr val="F0EEF0"/>
                </a:solidFill>
                <a:latin typeface="Montserrat" panose="02000505000000020004" pitchFamily="2" charset="0"/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xmlns="" id="{AE25AB36-846C-42D8-836F-5E3B6C4CC70C}"/>
              </a:ext>
            </a:extLst>
          </p:cNvPr>
          <p:cNvGrpSpPr/>
          <p:nvPr/>
        </p:nvGrpSpPr>
        <p:grpSpPr>
          <a:xfrm>
            <a:off x="-2525008" y="0"/>
            <a:ext cx="12208615" cy="6858000"/>
            <a:chOff x="-1030514" y="0"/>
            <a:chExt cx="12208615" cy="6858000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xmlns="" id="{D933D379-7D7A-4103-8EEC-86CB419CCA04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xmlns="" id="{85F552E9-C736-4147-9D2B-F630E7BFDA09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xmlns="" id="{30E3DE91-679B-449F-9E4A-47DB7E37F00F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200" b="1" dirty="0">
                <a:solidFill>
                  <a:srgbClr val="F0EEF0"/>
                </a:solidFill>
                <a:latin typeface="Montserrat" panose="02000505000000020004" pitchFamily="2" charset="0"/>
              </a:endParaRP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xmlns="" id="{B2FD9D88-D674-4439-96F8-D1A63372FE54}"/>
              </a:ext>
            </a:extLst>
          </p:cNvPr>
          <p:cNvGrpSpPr/>
          <p:nvPr/>
        </p:nvGrpSpPr>
        <p:grpSpPr>
          <a:xfrm>
            <a:off x="-3058028" y="0"/>
            <a:ext cx="12208615" cy="6858000"/>
            <a:chOff x="-1030514" y="0"/>
            <a:chExt cx="12208615" cy="6858000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xmlns="" id="{C9DA9384-3839-493B-B3B7-E30AB3AF2814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xmlns="" id="{A7BCA08D-F774-4814-9CC5-4D1C40BB4620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xmlns="" id="{2D833802-FE42-4DB9-B5F4-49047D81749B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200" b="1" dirty="0">
                <a:solidFill>
                  <a:srgbClr val="F0EEF0"/>
                </a:solidFill>
                <a:latin typeface="Montserrat" panose="02000505000000020004" pitchFamily="2" charset="0"/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xmlns="" id="{E3CE75EA-170E-4EB3-ADEB-1166EAC40739}"/>
              </a:ext>
            </a:extLst>
          </p:cNvPr>
          <p:cNvGrpSpPr/>
          <p:nvPr/>
        </p:nvGrpSpPr>
        <p:grpSpPr>
          <a:xfrm>
            <a:off x="-3607663" y="0"/>
            <a:ext cx="12208615" cy="6858000"/>
            <a:chOff x="-1030514" y="0"/>
            <a:chExt cx="12208615" cy="685800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xmlns="" id="{1A5DCC23-4EAA-4F6E-96F0-5B2AE8EA2086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xmlns="" id="{42EFF607-D6E5-45EC-A5F4-AC0E1E2BC1F7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xmlns="" id="{A7C3CBFD-5EA5-4686-8172-81F4AEE81929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200" b="1" dirty="0">
                <a:solidFill>
                  <a:srgbClr val="F0EEF0"/>
                </a:solidFill>
                <a:latin typeface="Montserrat" panose="02000505000000020004" pitchFamily="2" charset="0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E3CE75EA-170E-4EB3-ADEB-1166EAC40739}"/>
              </a:ext>
            </a:extLst>
          </p:cNvPr>
          <p:cNvGrpSpPr/>
          <p:nvPr/>
        </p:nvGrpSpPr>
        <p:grpSpPr>
          <a:xfrm>
            <a:off x="-10987680" y="-2"/>
            <a:ext cx="12208615" cy="6858000"/>
            <a:chOff x="-1030514" y="0"/>
            <a:chExt cx="12208615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1A5DCC23-4EAA-4F6E-96F0-5B2AE8EA2086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xmlns="" id="{42EFF607-D6E5-45EC-A5F4-AC0E1E2BC1F7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A7C3CBFD-5EA5-4686-8172-81F4AEE81929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Montserrat" panose="02000505000000020004" pitchFamily="2" charset="0"/>
                </a:rPr>
                <a:t>2017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xmlns="" id="{E3CE75EA-170E-4EB3-ADEB-1166EAC40739}"/>
              </a:ext>
            </a:extLst>
          </p:cNvPr>
          <p:cNvGrpSpPr/>
          <p:nvPr/>
        </p:nvGrpSpPr>
        <p:grpSpPr>
          <a:xfrm>
            <a:off x="-11571895" y="-4"/>
            <a:ext cx="12208615" cy="6858000"/>
            <a:chOff x="-1030514" y="0"/>
            <a:chExt cx="12208615" cy="685800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xmlns="" id="{1A5DCC23-4EAA-4F6E-96F0-5B2AE8EA2086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xmlns="" id="{42EFF607-D6E5-45EC-A5F4-AC0E1E2BC1F7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xmlns="" id="{A7C3CBFD-5EA5-4686-8172-81F4AEE81929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Montserrat" panose="02000505000000020004" pitchFamily="2" charset="0"/>
                </a:rPr>
                <a:t>2017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90E15A12-487C-64F3-748A-7F687AE7158A}"/>
              </a:ext>
            </a:extLst>
          </p:cNvPr>
          <p:cNvSpPr txBox="1"/>
          <p:nvPr/>
        </p:nvSpPr>
        <p:spPr>
          <a:xfrm>
            <a:off x="1718248" y="367392"/>
            <a:ext cx="418283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5D7373"/>
                </a:solidFill>
                <a:latin typeface="TW Cen MT"/>
                <a:cs typeface="Calibri"/>
              </a:rPr>
              <a:t>Admin Interface:</a:t>
            </a:r>
            <a:endParaRPr lang="en-US" sz="3200" dirty="0">
              <a:solidFill>
                <a:srgbClr val="000000"/>
              </a:solidFill>
              <a:latin typeface="TW Cen MT"/>
              <a:cs typeface="Calibri"/>
            </a:endParaRPr>
          </a:p>
        </p:txBody>
      </p:sp>
      <p:pic>
        <p:nvPicPr>
          <p:cNvPr id="60" name="Picture 7">
            <a:extLst>
              <a:ext uri="{FF2B5EF4-FFF2-40B4-BE49-F238E27FC236}">
                <a16:creationId xmlns:a16="http://schemas.microsoft.com/office/drawing/2014/main" xmlns="" id="{175A5EF2-7476-6571-10B8-17DF644C2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636" y="990600"/>
            <a:ext cx="2648454" cy="586740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59AA100F-3DD2-8506-49AE-AAA0865FCAAA}"/>
              </a:ext>
            </a:extLst>
          </p:cNvPr>
          <p:cNvSpPr txBox="1"/>
          <p:nvPr/>
        </p:nvSpPr>
        <p:spPr>
          <a:xfrm>
            <a:off x="5492870" y="2000250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143390A4-8BB9-D62D-5A41-3D554FB76E76}"/>
              </a:ext>
            </a:extLst>
          </p:cNvPr>
          <p:cNvSpPr txBox="1"/>
          <p:nvPr/>
        </p:nvSpPr>
        <p:spPr>
          <a:xfrm>
            <a:off x="4310070" y="1725385"/>
            <a:ext cx="3456214" cy="2503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C1C57DBF-728B-85DC-9D37-3D068D1A1F99}"/>
              </a:ext>
            </a:extLst>
          </p:cNvPr>
          <p:cNvSpPr txBox="1"/>
          <p:nvPr/>
        </p:nvSpPr>
        <p:spPr>
          <a:xfrm>
            <a:off x="5035672" y="2754085"/>
            <a:ext cx="2939142" cy="193899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5D7373"/>
                </a:solidFill>
                <a:latin typeface="TW Cen MT"/>
                <a:cs typeface="Calibri"/>
              </a:rPr>
              <a:t>It's the work station of a super admin. He can inspect and </a:t>
            </a:r>
            <a:r>
              <a:rPr lang="en-US" sz="2400" dirty="0" smtClean="0">
                <a:solidFill>
                  <a:srgbClr val="5D7373"/>
                </a:solidFill>
                <a:latin typeface="TW Cen MT"/>
                <a:cs typeface="Calibri"/>
              </a:rPr>
              <a:t>modify </a:t>
            </a:r>
            <a:r>
              <a:rPr lang="en-US" sz="2400" dirty="0">
                <a:solidFill>
                  <a:srgbClr val="5D7373"/>
                </a:solidFill>
                <a:latin typeface="TW Cen MT"/>
                <a:cs typeface="Calibri"/>
              </a:rPr>
              <a:t>everything from here.</a:t>
            </a:r>
          </a:p>
          <a:p>
            <a:endParaRPr lang="en-US" sz="2400" dirty="0">
              <a:cs typeface="Calibri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95AA7B23-B22F-DC94-943B-931BC754C7FB}"/>
              </a:ext>
            </a:extLst>
          </p:cNvPr>
          <p:cNvSpPr txBox="1"/>
          <p:nvPr/>
        </p:nvSpPr>
        <p:spPr>
          <a:xfrm>
            <a:off x="3832799" y="367393"/>
            <a:ext cx="2068285" cy="3673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E3CE75EA-170E-4EB3-ADEB-1166EAC40739}"/>
              </a:ext>
            </a:extLst>
          </p:cNvPr>
          <p:cNvGrpSpPr/>
          <p:nvPr/>
        </p:nvGrpSpPr>
        <p:grpSpPr>
          <a:xfrm>
            <a:off x="-12122289" y="-6"/>
            <a:ext cx="12208615" cy="6858000"/>
            <a:chOff x="-1030514" y="0"/>
            <a:chExt cx="12208615" cy="68580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xmlns="" id="{1A5DCC23-4EAA-4F6E-96F0-5B2AE8EA2086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xmlns="" id="{42EFF607-D6E5-45EC-A5F4-AC0E1E2BC1F7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A7C3CBFD-5EA5-4686-8172-81F4AEE81929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Montserrat" panose="02000505000000020004" pitchFamily="2" charset="0"/>
                </a:rPr>
                <a:t>2017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42EFF607-D6E5-45EC-A5F4-AC0E1E2BC1F7}"/>
              </a:ext>
            </a:extLst>
          </p:cNvPr>
          <p:cNvSpPr/>
          <p:nvPr/>
        </p:nvSpPr>
        <p:spPr>
          <a:xfrm>
            <a:off x="-482080" y="734785"/>
            <a:ext cx="551543" cy="5278678"/>
          </a:xfrm>
          <a:prstGeom prst="rect">
            <a:avLst/>
          </a:pr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A7C3CBFD-5EA5-4686-8172-81F4AEE81929}"/>
              </a:ext>
            </a:extLst>
          </p:cNvPr>
          <p:cNvSpPr txBox="1"/>
          <p:nvPr/>
        </p:nvSpPr>
        <p:spPr>
          <a:xfrm rot="16200000">
            <a:off x="-1914033" y="2977200"/>
            <a:ext cx="3489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COMPANY PLAN</a:t>
            </a:r>
            <a:endParaRPr lang="en-US" sz="32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A7C3CBFD-5EA5-4686-8172-81F4AEE81929}"/>
              </a:ext>
            </a:extLst>
          </p:cNvPr>
          <p:cNvSpPr txBox="1"/>
          <p:nvPr/>
        </p:nvSpPr>
        <p:spPr>
          <a:xfrm rot="16200000">
            <a:off x="-3290164" y="3264994"/>
            <a:ext cx="5010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0EEF0"/>
                </a:solidFill>
                <a:latin typeface="Montserrat" panose="02000505000000020004" pitchFamily="2" charset="0"/>
              </a:rPr>
              <a:t>FUTURE ENHANCEMENT</a:t>
            </a:r>
            <a:endParaRPr lang="en-US" sz="2400" b="1" dirty="0">
              <a:solidFill>
                <a:srgbClr val="F0EEF0"/>
              </a:solidFill>
              <a:latin typeface="Montserrat" panose="02000505000000020004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42EFF607-D6E5-45EC-A5F4-AC0E1E2BC1F7}"/>
              </a:ext>
            </a:extLst>
          </p:cNvPr>
          <p:cNvSpPr/>
          <p:nvPr/>
        </p:nvSpPr>
        <p:spPr>
          <a:xfrm>
            <a:off x="93408" y="734785"/>
            <a:ext cx="551543" cy="5278679"/>
          </a:xfrm>
          <a:prstGeom prst="rect">
            <a:avLst/>
          </a:pr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7C3CBFD-5EA5-4686-8172-81F4AEE81929}"/>
              </a:ext>
            </a:extLst>
          </p:cNvPr>
          <p:cNvSpPr txBox="1"/>
          <p:nvPr/>
        </p:nvSpPr>
        <p:spPr>
          <a:xfrm rot="16200000">
            <a:off x="-2084029" y="3243727"/>
            <a:ext cx="4980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FUTURE ENHANCEMENT</a:t>
            </a:r>
            <a:endParaRPr lang="en-US" sz="32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42EFF607-D6E5-45EC-A5F4-AC0E1E2BC1F7}"/>
              </a:ext>
            </a:extLst>
          </p:cNvPr>
          <p:cNvSpPr/>
          <p:nvPr/>
        </p:nvSpPr>
        <p:spPr>
          <a:xfrm>
            <a:off x="670723" y="748464"/>
            <a:ext cx="551543" cy="5278679"/>
          </a:xfrm>
          <a:prstGeom prst="rect">
            <a:avLst/>
          </a:pr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7C3CBFD-5EA5-4686-8172-81F4AEE81929}"/>
              </a:ext>
            </a:extLst>
          </p:cNvPr>
          <p:cNvSpPr txBox="1"/>
          <p:nvPr/>
        </p:nvSpPr>
        <p:spPr>
          <a:xfrm rot="16200000">
            <a:off x="-1079143" y="3072047"/>
            <a:ext cx="4116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CONCLUSION</a:t>
            </a:r>
            <a:endParaRPr lang="en-US" sz="32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42EFF607-D6E5-45EC-A5F4-AC0E1E2BC1F7}"/>
              </a:ext>
            </a:extLst>
          </p:cNvPr>
          <p:cNvSpPr/>
          <p:nvPr/>
        </p:nvSpPr>
        <p:spPr>
          <a:xfrm>
            <a:off x="8033914" y="1125249"/>
            <a:ext cx="551543" cy="5288082"/>
          </a:xfrm>
          <a:prstGeom prst="rect">
            <a:avLst/>
          </a:pr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A7C3CBFD-5EA5-4686-8172-81F4AEE81929}"/>
              </a:ext>
            </a:extLst>
          </p:cNvPr>
          <p:cNvSpPr txBox="1"/>
          <p:nvPr/>
        </p:nvSpPr>
        <p:spPr>
          <a:xfrm rot="16200000">
            <a:off x="6096398" y="3585532"/>
            <a:ext cx="4488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SYSTEM DESIGN</a:t>
            </a:r>
            <a:endParaRPr lang="en-US" sz="32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14211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DEA36CD1-A232-45C6-81D0-FF676E79B61E}"/>
              </a:ext>
            </a:extLst>
          </p:cNvPr>
          <p:cNvGrpSpPr/>
          <p:nvPr/>
        </p:nvGrpSpPr>
        <p:grpSpPr>
          <a:xfrm>
            <a:off x="-881742" y="0"/>
            <a:ext cx="13073742" cy="6858000"/>
            <a:chOff x="-1030514" y="0"/>
            <a:chExt cx="13073742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A11D4488-BEEE-4523-BF4A-73C4C95CCD2B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E278C53F-B948-4E20-B061-EB63FF9E5B5F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F91E323B-6F3E-475A-A5A7-E80446AEA28C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200" b="1" dirty="0">
                <a:solidFill>
                  <a:srgbClr val="F0EEF0"/>
                </a:solidFill>
                <a:latin typeface="Montserrat" panose="02000505000000020004" pitchFamily="2" charset="0"/>
              </a:endParaRPr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xmlns="" id="{6F9AD1C9-B71A-4D8D-8F52-77292535D056}"/>
                </a:ext>
              </a:extLst>
            </p:cNvPr>
            <p:cNvSpPr/>
            <p:nvPr/>
          </p:nvSpPr>
          <p:spPr>
            <a:xfrm rot="5400000">
              <a:off x="10412186" y="2988127"/>
              <a:ext cx="2380342" cy="881743"/>
            </a:xfrm>
            <a:prstGeom prst="triangl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xmlns="" id="{847FD0F2-D510-483A-8F91-AA7737C223BD}"/>
              </a:ext>
            </a:extLst>
          </p:cNvPr>
          <p:cNvGrpSpPr/>
          <p:nvPr/>
        </p:nvGrpSpPr>
        <p:grpSpPr>
          <a:xfrm>
            <a:off x="-1431378" y="0"/>
            <a:ext cx="12208615" cy="6858000"/>
            <a:chOff x="-1030514" y="0"/>
            <a:chExt cx="12208615" cy="6858000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xmlns="" id="{71883E71-270A-4B7A-A6F1-8D930DCFAE74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xmlns="" id="{6CD52B85-063B-4CBC-8CDA-A7F94686F31D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52C9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xmlns="" id="{7CB3F559-D59C-4B04-8E4F-FF9B852686E5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200" b="1" dirty="0">
                <a:solidFill>
                  <a:srgbClr val="F0EEF0"/>
                </a:solidFill>
                <a:latin typeface="Montserrat" panose="02000505000000020004" pitchFamily="2" charset="0"/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xmlns="" id="{8BC03B54-306A-49D5-83B2-3AF41A37C718}"/>
              </a:ext>
            </a:extLst>
          </p:cNvPr>
          <p:cNvGrpSpPr/>
          <p:nvPr/>
        </p:nvGrpSpPr>
        <p:grpSpPr>
          <a:xfrm>
            <a:off x="-1981014" y="0"/>
            <a:ext cx="12208615" cy="6858000"/>
            <a:chOff x="-1030514" y="0"/>
            <a:chExt cx="12208615" cy="6858000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xmlns="" id="{CEFA7B59-6C33-4D92-B710-A74B87EF968C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xmlns="" id="{F4124761-4256-49BB-BF1D-57354FAECE8E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xmlns="" id="{56B62F16-A36A-44C0-BA78-7A19E2AFAA7B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200" b="1" dirty="0">
                <a:solidFill>
                  <a:srgbClr val="F0EEF0"/>
                </a:solidFill>
                <a:latin typeface="Montserrat" panose="02000505000000020004" pitchFamily="2" charset="0"/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xmlns="" id="{AE25AB36-846C-42D8-836F-5E3B6C4CC70C}"/>
              </a:ext>
            </a:extLst>
          </p:cNvPr>
          <p:cNvGrpSpPr/>
          <p:nvPr/>
        </p:nvGrpSpPr>
        <p:grpSpPr>
          <a:xfrm>
            <a:off x="-2525008" y="0"/>
            <a:ext cx="12208615" cy="6858000"/>
            <a:chOff x="-1030514" y="0"/>
            <a:chExt cx="12208615" cy="6858000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xmlns="" id="{D933D379-7D7A-4103-8EEC-86CB419CCA04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xmlns="" id="{85F552E9-C736-4147-9D2B-F630E7BFDA09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xmlns="" id="{30E3DE91-679B-449F-9E4A-47DB7E37F00F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200" b="1" dirty="0">
                <a:solidFill>
                  <a:srgbClr val="F0EEF0"/>
                </a:solidFill>
                <a:latin typeface="Montserrat" panose="02000505000000020004" pitchFamily="2" charset="0"/>
              </a:endParaRP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xmlns="" id="{B2FD9D88-D674-4439-96F8-D1A63372FE54}"/>
              </a:ext>
            </a:extLst>
          </p:cNvPr>
          <p:cNvGrpSpPr/>
          <p:nvPr/>
        </p:nvGrpSpPr>
        <p:grpSpPr>
          <a:xfrm>
            <a:off x="-3058028" y="0"/>
            <a:ext cx="12208615" cy="6858000"/>
            <a:chOff x="-1030514" y="0"/>
            <a:chExt cx="12208615" cy="6858000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xmlns="" id="{C9DA9384-3839-493B-B3B7-E30AB3AF2814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xmlns="" id="{A7BCA08D-F774-4814-9CC5-4D1C40BB4620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xmlns="" id="{2D833802-FE42-4DB9-B5F4-49047D81749B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200" b="1" dirty="0">
                <a:solidFill>
                  <a:srgbClr val="F0EEF0"/>
                </a:solidFill>
                <a:latin typeface="Montserrat" panose="02000505000000020004" pitchFamily="2" charset="0"/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xmlns="" id="{E3CE75EA-170E-4EB3-ADEB-1166EAC40739}"/>
              </a:ext>
            </a:extLst>
          </p:cNvPr>
          <p:cNvGrpSpPr/>
          <p:nvPr/>
        </p:nvGrpSpPr>
        <p:grpSpPr>
          <a:xfrm>
            <a:off x="-3607663" y="0"/>
            <a:ext cx="12208615" cy="6858000"/>
            <a:chOff x="-1030514" y="0"/>
            <a:chExt cx="12208615" cy="685800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xmlns="" id="{1A5DCC23-4EAA-4F6E-96F0-5B2AE8EA2086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xmlns="" id="{42EFF607-D6E5-45EC-A5F4-AC0E1E2BC1F7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xmlns="" id="{A7C3CBFD-5EA5-4686-8172-81F4AEE81929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200" b="1" dirty="0">
                <a:solidFill>
                  <a:srgbClr val="F0EEF0"/>
                </a:solidFill>
                <a:latin typeface="Montserrat" panose="02000505000000020004" pitchFamily="2" charset="0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E3CE75EA-170E-4EB3-ADEB-1166EAC40739}"/>
              </a:ext>
            </a:extLst>
          </p:cNvPr>
          <p:cNvGrpSpPr/>
          <p:nvPr/>
        </p:nvGrpSpPr>
        <p:grpSpPr>
          <a:xfrm>
            <a:off x="-11219604" y="-2"/>
            <a:ext cx="12208615" cy="6858000"/>
            <a:chOff x="-1030514" y="0"/>
            <a:chExt cx="12208615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1A5DCC23-4EAA-4F6E-96F0-5B2AE8EA2086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xmlns="" id="{42EFF607-D6E5-45EC-A5F4-AC0E1E2BC1F7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A7C3CBFD-5EA5-4686-8172-81F4AEE81929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Montserrat" panose="02000505000000020004" pitchFamily="2" charset="0"/>
                </a:rPr>
                <a:t>2017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xmlns="" id="{E3CE75EA-170E-4EB3-ADEB-1166EAC40739}"/>
              </a:ext>
            </a:extLst>
          </p:cNvPr>
          <p:cNvGrpSpPr/>
          <p:nvPr/>
        </p:nvGrpSpPr>
        <p:grpSpPr>
          <a:xfrm>
            <a:off x="-11782368" y="-4"/>
            <a:ext cx="12208615" cy="6858000"/>
            <a:chOff x="-1030514" y="0"/>
            <a:chExt cx="12208615" cy="685800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xmlns="" id="{1A5DCC23-4EAA-4F6E-96F0-5B2AE8EA2086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xmlns="" id="{42EFF607-D6E5-45EC-A5F4-AC0E1E2BC1F7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xmlns="" id="{A7C3CBFD-5EA5-4686-8172-81F4AEE81929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Montserrat" panose="02000505000000020004" pitchFamily="2" charset="0"/>
                </a:rPr>
                <a:t>2017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3244A4CA-3F5A-25B4-85FD-757D6FA00D3A}"/>
              </a:ext>
            </a:extLst>
          </p:cNvPr>
          <p:cNvSpPr txBox="1"/>
          <p:nvPr/>
        </p:nvSpPr>
        <p:spPr>
          <a:xfrm>
            <a:off x="1152976" y="919359"/>
            <a:ext cx="536212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5D7373"/>
                </a:solidFill>
                <a:cs typeface="Calibri"/>
              </a:rPr>
              <a:t>Dining Committee Interface: </a:t>
            </a:r>
            <a:endParaRPr lang="en-US" sz="3200" dirty="0">
              <a:solidFill>
                <a:srgbClr val="5D7373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4FF50DB8-2AD1-AB17-15A7-8269C0509F07}"/>
              </a:ext>
            </a:extLst>
          </p:cNvPr>
          <p:cNvSpPr txBox="1"/>
          <p:nvPr/>
        </p:nvSpPr>
        <p:spPr>
          <a:xfrm>
            <a:off x="1152977" y="2238827"/>
            <a:ext cx="201371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5D7373"/>
                </a:solidFill>
                <a:cs typeface="Calibri"/>
              </a:rPr>
              <a:t>Meal </a:t>
            </a:r>
            <a:r>
              <a:rPr lang="en-US" sz="2400" dirty="0" smtClean="0">
                <a:solidFill>
                  <a:srgbClr val="5D7373"/>
                </a:solidFill>
                <a:cs typeface="Calibri"/>
              </a:rPr>
              <a:t>Checker:</a:t>
            </a:r>
            <a:endParaRPr lang="en-US" sz="2400" dirty="0">
              <a:solidFill>
                <a:srgbClr val="5D7373"/>
              </a:solidFill>
            </a:endParaRPr>
          </a:p>
        </p:txBody>
      </p:sp>
      <p:pic>
        <p:nvPicPr>
          <p:cNvPr id="61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xmlns="" id="{FE16EEB7-E7A2-94BD-1719-14C5F712C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951" y="2946400"/>
            <a:ext cx="1880018" cy="3481613"/>
          </a:xfrm>
          <a:prstGeom prst="rect">
            <a:avLst/>
          </a:prstGeom>
        </p:spPr>
      </p:pic>
      <p:pic>
        <p:nvPicPr>
          <p:cNvPr id="62" name="Picture 1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xmlns="" id="{AF70A5C8-FF8A-1C20-499D-8B4D464DE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66" y="2946400"/>
            <a:ext cx="1803134" cy="3483655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085EFDE7-FB90-D098-E903-89826101821B}"/>
              </a:ext>
            </a:extLst>
          </p:cNvPr>
          <p:cNvSpPr txBox="1"/>
          <p:nvPr/>
        </p:nvSpPr>
        <p:spPr>
          <a:xfrm>
            <a:off x="3555286" y="2238827"/>
            <a:ext cx="201926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5D7373"/>
                </a:solidFill>
                <a:cs typeface="Calibri"/>
              </a:rPr>
              <a:t>Meal </a:t>
            </a:r>
            <a:r>
              <a:rPr lang="en-US" sz="2400" dirty="0" smtClean="0">
                <a:solidFill>
                  <a:srgbClr val="5D7373"/>
                </a:solidFill>
                <a:cs typeface="Calibri"/>
              </a:rPr>
              <a:t>Auditor:</a:t>
            </a:r>
            <a:endParaRPr lang="en-US" sz="2400" dirty="0">
              <a:solidFill>
                <a:srgbClr val="5D7373"/>
              </a:solidFill>
              <a:cs typeface="Calibri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8F4AC74C-DF75-D56C-4AF0-38143D78051A}"/>
              </a:ext>
            </a:extLst>
          </p:cNvPr>
          <p:cNvSpPr txBox="1"/>
          <p:nvPr/>
        </p:nvSpPr>
        <p:spPr>
          <a:xfrm>
            <a:off x="6049910" y="2199304"/>
            <a:ext cx="15325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 smtClean="0">
                <a:solidFill>
                  <a:srgbClr val="5D7373"/>
                </a:solidFill>
                <a:cs typeface="Calibri"/>
              </a:rPr>
              <a:t>Manager:</a:t>
            </a:r>
            <a:endParaRPr lang="en-US" sz="2400" dirty="0">
              <a:solidFill>
                <a:srgbClr val="5D7373"/>
              </a:solidFill>
              <a:cs typeface="Calibri"/>
            </a:endParaRPr>
          </a:p>
        </p:txBody>
      </p:sp>
      <p:pic>
        <p:nvPicPr>
          <p:cNvPr id="65" name="Picture 1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xmlns="" id="{6AF21C72-5C8C-51CF-215A-0F582D41F2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786" y="2946400"/>
            <a:ext cx="1905776" cy="3481613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E3CE75EA-170E-4EB3-ADEB-1166EAC40739}"/>
              </a:ext>
            </a:extLst>
          </p:cNvPr>
          <p:cNvGrpSpPr/>
          <p:nvPr/>
        </p:nvGrpSpPr>
        <p:grpSpPr>
          <a:xfrm>
            <a:off x="-12320782" y="-6"/>
            <a:ext cx="12208615" cy="6858000"/>
            <a:chOff x="-1030514" y="0"/>
            <a:chExt cx="12208615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xmlns="" id="{1A5DCC23-4EAA-4F6E-96F0-5B2AE8EA2086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xmlns="" id="{42EFF607-D6E5-45EC-A5F4-AC0E1E2BC1F7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A7C3CBFD-5EA5-4686-8172-81F4AEE81929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Montserrat" panose="02000505000000020004" pitchFamily="2" charset="0"/>
                </a:rPr>
                <a:t>2017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42EFF607-D6E5-45EC-A5F4-AC0E1E2BC1F7}"/>
              </a:ext>
            </a:extLst>
          </p:cNvPr>
          <p:cNvSpPr/>
          <p:nvPr/>
        </p:nvSpPr>
        <p:spPr>
          <a:xfrm>
            <a:off x="-680328" y="757241"/>
            <a:ext cx="551543" cy="5278678"/>
          </a:xfrm>
          <a:prstGeom prst="rect">
            <a:avLst/>
          </a:pr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A7C3CBFD-5EA5-4686-8172-81F4AEE81929}"/>
              </a:ext>
            </a:extLst>
          </p:cNvPr>
          <p:cNvSpPr txBox="1"/>
          <p:nvPr/>
        </p:nvSpPr>
        <p:spPr>
          <a:xfrm rot="16200000">
            <a:off x="-2112281" y="2999656"/>
            <a:ext cx="3489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COMPANY PLAN</a:t>
            </a:r>
            <a:endParaRPr lang="en-US" sz="32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42EFF607-D6E5-45EC-A5F4-AC0E1E2BC1F7}"/>
              </a:ext>
            </a:extLst>
          </p:cNvPr>
          <p:cNvSpPr/>
          <p:nvPr/>
        </p:nvSpPr>
        <p:spPr>
          <a:xfrm>
            <a:off x="-136300" y="757241"/>
            <a:ext cx="551543" cy="5278679"/>
          </a:xfrm>
          <a:prstGeom prst="rect">
            <a:avLst/>
          </a:pr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A7C3CBFD-5EA5-4686-8172-81F4AEE81929}"/>
              </a:ext>
            </a:extLst>
          </p:cNvPr>
          <p:cNvSpPr txBox="1"/>
          <p:nvPr/>
        </p:nvSpPr>
        <p:spPr>
          <a:xfrm rot="16200000">
            <a:off x="-2313737" y="3266183"/>
            <a:ext cx="4980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FUTURE ENHANCEMENT</a:t>
            </a:r>
            <a:endParaRPr lang="en-US" sz="32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42EFF607-D6E5-45EC-A5F4-AC0E1E2BC1F7}"/>
              </a:ext>
            </a:extLst>
          </p:cNvPr>
          <p:cNvSpPr/>
          <p:nvPr/>
        </p:nvSpPr>
        <p:spPr>
          <a:xfrm>
            <a:off x="426877" y="761739"/>
            <a:ext cx="551543" cy="5278679"/>
          </a:xfrm>
          <a:prstGeom prst="rect">
            <a:avLst/>
          </a:pr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A7C3CBFD-5EA5-4686-8172-81F4AEE81929}"/>
              </a:ext>
            </a:extLst>
          </p:cNvPr>
          <p:cNvSpPr txBox="1"/>
          <p:nvPr/>
        </p:nvSpPr>
        <p:spPr>
          <a:xfrm rot="16200000">
            <a:off x="-1322989" y="3085322"/>
            <a:ext cx="4116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CONCLUSION</a:t>
            </a:r>
            <a:endParaRPr lang="en-US" sz="32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42EFF607-D6E5-45EC-A5F4-AC0E1E2BC1F7}"/>
              </a:ext>
            </a:extLst>
          </p:cNvPr>
          <p:cNvSpPr/>
          <p:nvPr/>
        </p:nvSpPr>
        <p:spPr>
          <a:xfrm>
            <a:off x="8034396" y="784951"/>
            <a:ext cx="551543" cy="5288082"/>
          </a:xfrm>
          <a:prstGeom prst="rect">
            <a:avLst/>
          </a:pr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A7C3CBFD-5EA5-4686-8172-81F4AEE81929}"/>
              </a:ext>
            </a:extLst>
          </p:cNvPr>
          <p:cNvSpPr txBox="1"/>
          <p:nvPr/>
        </p:nvSpPr>
        <p:spPr>
          <a:xfrm rot="16200000">
            <a:off x="6074742" y="3136604"/>
            <a:ext cx="4488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SYSTEM DESIGN</a:t>
            </a:r>
            <a:endParaRPr lang="en-US" sz="32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4184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3" grpId="0"/>
      <p:bldP spid="6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DEA36CD1-A232-45C6-81D0-FF676E79B61E}"/>
              </a:ext>
            </a:extLst>
          </p:cNvPr>
          <p:cNvGrpSpPr/>
          <p:nvPr/>
        </p:nvGrpSpPr>
        <p:grpSpPr>
          <a:xfrm>
            <a:off x="-881742" y="0"/>
            <a:ext cx="13073742" cy="6858000"/>
            <a:chOff x="-1030514" y="0"/>
            <a:chExt cx="13073742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A11D4488-BEEE-4523-BF4A-73C4C95CCD2B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E278C53F-B948-4E20-B061-EB63FF9E5B5F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F91E323B-6F3E-475A-A5A7-E80446AEA28C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200" b="1" dirty="0">
                <a:solidFill>
                  <a:srgbClr val="F0EEF0"/>
                </a:solidFill>
                <a:latin typeface="Montserrat" panose="02000505000000020004" pitchFamily="2" charset="0"/>
              </a:endParaRPr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xmlns="" id="{6F9AD1C9-B71A-4D8D-8F52-77292535D056}"/>
                </a:ext>
              </a:extLst>
            </p:cNvPr>
            <p:cNvSpPr/>
            <p:nvPr/>
          </p:nvSpPr>
          <p:spPr>
            <a:xfrm rot="5400000">
              <a:off x="10412186" y="2988127"/>
              <a:ext cx="2380342" cy="881743"/>
            </a:xfrm>
            <a:prstGeom prst="triangl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xmlns="" id="{847FD0F2-D510-483A-8F91-AA7737C223BD}"/>
              </a:ext>
            </a:extLst>
          </p:cNvPr>
          <p:cNvGrpSpPr/>
          <p:nvPr/>
        </p:nvGrpSpPr>
        <p:grpSpPr>
          <a:xfrm>
            <a:off x="-1431378" y="0"/>
            <a:ext cx="12208615" cy="6858000"/>
            <a:chOff x="-1030514" y="0"/>
            <a:chExt cx="12208615" cy="6858000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xmlns="" id="{71883E71-270A-4B7A-A6F1-8D930DCFAE74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xmlns="" id="{6CD52B85-063B-4CBC-8CDA-A7F94686F31D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52C9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xmlns="" id="{7CB3F559-D59C-4B04-8E4F-FF9B852686E5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200" b="1" dirty="0">
                <a:solidFill>
                  <a:srgbClr val="F0EEF0"/>
                </a:solidFill>
                <a:latin typeface="Montserrat" panose="02000505000000020004" pitchFamily="2" charset="0"/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xmlns="" id="{8BC03B54-306A-49D5-83B2-3AF41A37C718}"/>
              </a:ext>
            </a:extLst>
          </p:cNvPr>
          <p:cNvGrpSpPr/>
          <p:nvPr/>
        </p:nvGrpSpPr>
        <p:grpSpPr>
          <a:xfrm>
            <a:off x="-1981014" y="0"/>
            <a:ext cx="12208615" cy="6858000"/>
            <a:chOff x="-1030514" y="0"/>
            <a:chExt cx="12208615" cy="6858000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xmlns="" id="{CEFA7B59-6C33-4D92-B710-A74B87EF968C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xmlns="" id="{F4124761-4256-49BB-BF1D-57354FAECE8E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xmlns="" id="{56B62F16-A36A-44C0-BA78-7A19E2AFAA7B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200" b="1" dirty="0">
                <a:solidFill>
                  <a:srgbClr val="F0EEF0"/>
                </a:solidFill>
                <a:latin typeface="Montserrat" panose="02000505000000020004" pitchFamily="2" charset="0"/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xmlns="" id="{AE25AB36-846C-42D8-836F-5E3B6C4CC70C}"/>
              </a:ext>
            </a:extLst>
          </p:cNvPr>
          <p:cNvGrpSpPr/>
          <p:nvPr/>
        </p:nvGrpSpPr>
        <p:grpSpPr>
          <a:xfrm>
            <a:off x="-2525008" y="0"/>
            <a:ext cx="12208615" cy="6858000"/>
            <a:chOff x="-1030514" y="0"/>
            <a:chExt cx="12208615" cy="6858000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xmlns="" id="{D933D379-7D7A-4103-8EEC-86CB419CCA04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xmlns="" id="{85F552E9-C736-4147-9D2B-F630E7BFDA09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xmlns="" id="{30E3DE91-679B-449F-9E4A-47DB7E37F00F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200" b="1" dirty="0">
                <a:solidFill>
                  <a:srgbClr val="F0EEF0"/>
                </a:solidFill>
                <a:latin typeface="Montserrat" panose="02000505000000020004" pitchFamily="2" charset="0"/>
              </a:endParaRP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xmlns="" id="{B2FD9D88-D674-4439-96F8-D1A63372FE54}"/>
              </a:ext>
            </a:extLst>
          </p:cNvPr>
          <p:cNvGrpSpPr/>
          <p:nvPr/>
        </p:nvGrpSpPr>
        <p:grpSpPr>
          <a:xfrm>
            <a:off x="-3058028" y="0"/>
            <a:ext cx="12208615" cy="6858000"/>
            <a:chOff x="-1030514" y="0"/>
            <a:chExt cx="12208615" cy="6858000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xmlns="" id="{C9DA9384-3839-493B-B3B7-E30AB3AF2814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xmlns="" id="{A7BCA08D-F774-4814-9CC5-4D1C40BB4620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xmlns="" id="{2D833802-FE42-4DB9-B5F4-49047D81749B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200" b="1" dirty="0">
                <a:solidFill>
                  <a:srgbClr val="F0EEF0"/>
                </a:solidFill>
                <a:latin typeface="Montserrat" panose="02000505000000020004" pitchFamily="2" charset="0"/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xmlns="" id="{E3CE75EA-170E-4EB3-ADEB-1166EAC40739}"/>
              </a:ext>
            </a:extLst>
          </p:cNvPr>
          <p:cNvGrpSpPr/>
          <p:nvPr/>
        </p:nvGrpSpPr>
        <p:grpSpPr>
          <a:xfrm>
            <a:off x="-3607663" y="0"/>
            <a:ext cx="12208615" cy="6858000"/>
            <a:chOff x="-1030514" y="0"/>
            <a:chExt cx="12208615" cy="685800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xmlns="" id="{1A5DCC23-4EAA-4F6E-96F0-5B2AE8EA2086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xmlns="" id="{42EFF607-D6E5-45EC-A5F4-AC0E1E2BC1F7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xmlns="" id="{A7C3CBFD-5EA5-4686-8172-81F4AEE81929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200" b="1" dirty="0">
                <a:solidFill>
                  <a:srgbClr val="F0EEF0"/>
                </a:solidFill>
                <a:latin typeface="Montserrat" panose="02000505000000020004" pitchFamily="2" charset="0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E3CE75EA-170E-4EB3-ADEB-1166EAC40739}"/>
              </a:ext>
            </a:extLst>
          </p:cNvPr>
          <p:cNvGrpSpPr/>
          <p:nvPr/>
        </p:nvGrpSpPr>
        <p:grpSpPr>
          <a:xfrm>
            <a:off x="-10568742" y="10031"/>
            <a:ext cx="12208615" cy="6858000"/>
            <a:chOff x="-1030514" y="0"/>
            <a:chExt cx="12208615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1A5DCC23-4EAA-4F6E-96F0-5B2AE8EA2086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xmlns="" id="{42EFF607-D6E5-45EC-A5F4-AC0E1E2BC1F7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A7C3CBFD-5EA5-4686-8172-81F4AEE81929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Montserrat" panose="02000505000000020004" pitchFamily="2" charset="0"/>
                </a:rPr>
                <a:t>2017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xmlns="" id="{E3CE75EA-170E-4EB3-ADEB-1166EAC40739}"/>
              </a:ext>
            </a:extLst>
          </p:cNvPr>
          <p:cNvGrpSpPr/>
          <p:nvPr/>
        </p:nvGrpSpPr>
        <p:grpSpPr>
          <a:xfrm>
            <a:off x="-11103838" y="10031"/>
            <a:ext cx="12208615" cy="6858000"/>
            <a:chOff x="-1030514" y="0"/>
            <a:chExt cx="12208615" cy="685800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xmlns="" id="{1A5DCC23-4EAA-4F6E-96F0-5B2AE8EA2086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xmlns="" id="{42EFF607-D6E5-45EC-A5F4-AC0E1E2BC1F7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xmlns="" id="{A7C3CBFD-5EA5-4686-8172-81F4AEE81929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Montserrat" panose="02000505000000020004" pitchFamily="2" charset="0"/>
                </a:rPr>
                <a:t>2017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3244A4CA-3F5A-25B4-85FD-757D6FA00D3A}"/>
              </a:ext>
            </a:extLst>
          </p:cNvPr>
          <p:cNvSpPr txBox="1"/>
          <p:nvPr/>
        </p:nvSpPr>
        <p:spPr>
          <a:xfrm>
            <a:off x="2154337" y="1031404"/>
            <a:ext cx="304695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5D7373"/>
                </a:solidFill>
                <a:cs typeface="Calibri"/>
              </a:rPr>
              <a:t>Student Interface:</a:t>
            </a:r>
            <a:endParaRPr lang="en-US" sz="2800" dirty="0">
              <a:solidFill>
                <a:srgbClr val="5D7373"/>
              </a:solidFill>
            </a:endParaRPr>
          </a:p>
        </p:txBody>
      </p:sp>
      <p:pic>
        <p:nvPicPr>
          <p:cNvPr id="60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xmlns="" id="{0A300143-3579-DCB7-ABDB-7C2EA8102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252" y="2238827"/>
            <a:ext cx="2041231" cy="2592914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078FD649-A46D-3359-DA6A-906C2A150AAE}"/>
              </a:ext>
            </a:extLst>
          </p:cNvPr>
          <p:cNvSpPr txBox="1"/>
          <p:nvPr/>
        </p:nvSpPr>
        <p:spPr>
          <a:xfrm>
            <a:off x="5144026" y="2770581"/>
            <a:ext cx="2573275" cy="147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Using this interface, a general student is able to observe and manage his actions with hall regarding subjects.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E3CE75EA-170E-4EB3-ADEB-1166EAC40739}"/>
              </a:ext>
            </a:extLst>
          </p:cNvPr>
          <p:cNvGrpSpPr/>
          <p:nvPr/>
        </p:nvGrpSpPr>
        <p:grpSpPr>
          <a:xfrm>
            <a:off x="-11662372" y="10031"/>
            <a:ext cx="12208615" cy="6858000"/>
            <a:chOff x="-1030514" y="0"/>
            <a:chExt cx="12208615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1A5DCC23-4EAA-4F6E-96F0-5B2AE8EA2086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="" id="{42EFF607-D6E5-45EC-A5F4-AC0E1E2BC1F7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A7C3CBFD-5EA5-4686-8172-81F4AEE81929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Montserrat" panose="02000505000000020004" pitchFamily="2" charset="0"/>
                </a:rPr>
                <a:t>2017</a:t>
              </a: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42EFF607-D6E5-45EC-A5F4-AC0E1E2BC1F7}"/>
              </a:ext>
            </a:extLst>
          </p:cNvPr>
          <p:cNvSpPr/>
          <p:nvPr/>
        </p:nvSpPr>
        <p:spPr>
          <a:xfrm>
            <a:off x="-48842" y="752483"/>
            <a:ext cx="551543" cy="5278678"/>
          </a:xfrm>
          <a:prstGeom prst="rect">
            <a:avLst/>
          </a:pr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A7C3CBFD-5EA5-4686-8172-81F4AEE81929}"/>
              </a:ext>
            </a:extLst>
          </p:cNvPr>
          <p:cNvSpPr txBox="1"/>
          <p:nvPr/>
        </p:nvSpPr>
        <p:spPr>
          <a:xfrm rot="16200000">
            <a:off x="-1453868" y="3028231"/>
            <a:ext cx="3489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COMPANY PLAN</a:t>
            </a:r>
            <a:endParaRPr lang="en-US" sz="32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42EFF607-D6E5-45EC-A5F4-AC0E1E2BC1F7}"/>
              </a:ext>
            </a:extLst>
          </p:cNvPr>
          <p:cNvSpPr/>
          <p:nvPr/>
        </p:nvSpPr>
        <p:spPr>
          <a:xfrm>
            <a:off x="511863" y="752482"/>
            <a:ext cx="551543" cy="5278679"/>
          </a:xfrm>
          <a:prstGeom prst="rect">
            <a:avLst/>
          </a:pr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A7C3CBFD-5EA5-4686-8172-81F4AEE81929}"/>
              </a:ext>
            </a:extLst>
          </p:cNvPr>
          <p:cNvSpPr txBox="1"/>
          <p:nvPr/>
        </p:nvSpPr>
        <p:spPr>
          <a:xfrm rot="16200000">
            <a:off x="-1664516" y="3229129"/>
            <a:ext cx="4980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FUTURE ENHANCEMENT</a:t>
            </a:r>
            <a:endParaRPr lang="en-US" sz="32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42EFF607-D6E5-45EC-A5F4-AC0E1E2BC1F7}"/>
              </a:ext>
            </a:extLst>
          </p:cNvPr>
          <p:cNvSpPr/>
          <p:nvPr/>
        </p:nvSpPr>
        <p:spPr>
          <a:xfrm>
            <a:off x="1079169" y="773582"/>
            <a:ext cx="551543" cy="5278679"/>
          </a:xfrm>
          <a:prstGeom prst="rect">
            <a:avLst/>
          </a:pr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A7C3CBFD-5EA5-4686-8172-81F4AEE81929}"/>
              </a:ext>
            </a:extLst>
          </p:cNvPr>
          <p:cNvSpPr txBox="1"/>
          <p:nvPr/>
        </p:nvSpPr>
        <p:spPr>
          <a:xfrm rot="16200000">
            <a:off x="-670697" y="3097166"/>
            <a:ext cx="4116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CONCLUSION</a:t>
            </a:r>
            <a:endParaRPr lang="en-US" sz="32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42EFF607-D6E5-45EC-A5F4-AC0E1E2BC1F7}"/>
              </a:ext>
            </a:extLst>
          </p:cNvPr>
          <p:cNvSpPr/>
          <p:nvPr/>
        </p:nvSpPr>
        <p:spPr>
          <a:xfrm>
            <a:off x="8032792" y="865204"/>
            <a:ext cx="551543" cy="5288082"/>
          </a:xfrm>
          <a:prstGeom prst="rect">
            <a:avLst/>
          </a:pr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A7C3CBFD-5EA5-4686-8172-81F4AEE81929}"/>
              </a:ext>
            </a:extLst>
          </p:cNvPr>
          <p:cNvSpPr txBox="1"/>
          <p:nvPr/>
        </p:nvSpPr>
        <p:spPr>
          <a:xfrm rot="16200000">
            <a:off x="6067048" y="3120533"/>
            <a:ext cx="4488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SYSTEM DESIGN</a:t>
            </a:r>
            <a:endParaRPr lang="en-US" sz="32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26989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DEA36CD1-A232-45C6-81D0-FF676E79B61E}"/>
              </a:ext>
            </a:extLst>
          </p:cNvPr>
          <p:cNvGrpSpPr/>
          <p:nvPr/>
        </p:nvGrpSpPr>
        <p:grpSpPr>
          <a:xfrm>
            <a:off x="-881742" y="0"/>
            <a:ext cx="13073742" cy="6858000"/>
            <a:chOff x="-1030514" y="0"/>
            <a:chExt cx="13073742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A11D4488-BEEE-4523-BF4A-73C4C95CCD2B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E278C53F-B948-4E20-B061-EB63FF9E5B5F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F91E323B-6F3E-475A-A5A7-E80446AEA28C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200" b="1" dirty="0">
                <a:solidFill>
                  <a:srgbClr val="F0EEF0"/>
                </a:solidFill>
                <a:latin typeface="Montserrat" panose="02000505000000020004" pitchFamily="2" charset="0"/>
              </a:endParaRPr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xmlns="" id="{6F9AD1C9-B71A-4D8D-8F52-77292535D056}"/>
                </a:ext>
              </a:extLst>
            </p:cNvPr>
            <p:cNvSpPr/>
            <p:nvPr/>
          </p:nvSpPr>
          <p:spPr>
            <a:xfrm rot="5400000">
              <a:off x="10412186" y="2988127"/>
              <a:ext cx="2380342" cy="881743"/>
            </a:xfrm>
            <a:prstGeom prst="triangl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xmlns="" id="{847FD0F2-D510-483A-8F91-AA7737C223BD}"/>
              </a:ext>
            </a:extLst>
          </p:cNvPr>
          <p:cNvGrpSpPr/>
          <p:nvPr/>
        </p:nvGrpSpPr>
        <p:grpSpPr>
          <a:xfrm>
            <a:off x="-1431378" y="0"/>
            <a:ext cx="12208615" cy="6858000"/>
            <a:chOff x="-1030514" y="0"/>
            <a:chExt cx="12208615" cy="6858000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xmlns="" id="{71883E71-270A-4B7A-A6F1-8D930DCFAE74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xmlns="" id="{6CD52B85-063B-4CBC-8CDA-A7F94686F31D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52C9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xmlns="" id="{7CB3F559-D59C-4B04-8E4F-FF9B852686E5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200" b="1" dirty="0">
                <a:solidFill>
                  <a:srgbClr val="F0EEF0"/>
                </a:solidFill>
                <a:latin typeface="Montserrat" panose="02000505000000020004" pitchFamily="2" charset="0"/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xmlns="" id="{8BC03B54-306A-49D5-83B2-3AF41A37C718}"/>
              </a:ext>
            </a:extLst>
          </p:cNvPr>
          <p:cNvGrpSpPr/>
          <p:nvPr/>
        </p:nvGrpSpPr>
        <p:grpSpPr>
          <a:xfrm>
            <a:off x="-1981014" y="0"/>
            <a:ext cx="12208615" cy="6858000"/>
            <a:chOff x="-1030514" y="0"/>
            <a:chExt cx="12208615" cy="6858000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xmlns="" id="{CEFA7B59-6C33-4D92-B710-A74B87EF968C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xmlns="" id="{F4124761-4256-49BB-BF1D-57354FAECE8E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xmlns="" id="{56B62F16-A36A-44C0-BA78-7A19E2AFAA7B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200" b="1" dirty="0">
                <a:solidFill>
                  <a:srgbClr val="F0EEF0"/>
                </a:solidFill>
                <a:latin typeface="Montserrat" panose="02000505000000020004" pitchFamily="2" charset="0"/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xmlns="" id="{AE25AB36-846C-42D8-836F-5E3B6C4CC70C}"/>
              </a:ext>
            </a:extLst>
          </p:cNvPr>
          <p:cNvGrpSpPr/>
          <p:nvPr/>
        </p:nvGrpSpPr>
        <p:grpSpPr>
          <a:xfrm>
            <a:off x="-2525008" y="0"/>
            <a:ext cx="12208615" cy="6858000"/>
            <a:chOff x="-1030514" y="0"/>
            <a:chExt cx="12208615" cy="6858000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xmlns="" id="{D933D379-7D7A-4103-8EEC-86CB419CCA04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xmlns="" id="{85F552E9-C736-4147-9D2B-F630E7BFDA09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xmlns="" id="{30E3DE91-679B-449F-9E4A-47DB7E37F00F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200" b="1" dirty="0">
                <a:solidFill>
                  <a:srgbClr val="F0EEF0"/>
                </a:solidFill>
                <a:latin typeface="Montserrat" panose="02000505000000020004" pitchFamily="2" charset="0"/>
              </a:endParaRP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xmlns="" id="{B2FD9D88-D674-4439-96F8-D1A63372FE54}"/>
              </a:ext>
            </a:extLst>
          </p:cNvPr>
          <p:cNvGrpSpPr/>
          <p:nvPr/>
        </p:nvGrpSpPr>
        <p:grpSpPr>
          <a:xfrm>
            <a:off x="-3058028" y="0"/>
            <a:ext cx="12208615" cy="6858000"/>
            <a:chOff x="-1030514" y="0"/>
            <a:chExt cx="12208615" cy="6858000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xmlns="" id="{C9DA9384-3839-493B-B3B7-E30AB3AF2814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xmlns="" id="{A7BCA08D-F774-4814-9CC5-4D1C40BB4620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xmlns="" id="{2D833802-FE42-4DB9-B5F4-49047D81749B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200" b="1" dirty="0">
                <a:solidFill>
                  <a:srgbClr val="F0EEF0"/>
                </a:solidFill>
                <a:latin typeface="Montserrat" panose="02000505000000020004" pitchFamily="2" charset="0"/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xmlns="" id="{E3CE75EA-170E-4EB3-ADEB-1166EAC40739}"/>
              </a:ext>
            </a:extLst>
          </p:cNvPr>
          <p:cNvGrpSpPr/>
          <p:nvPr/>
        </p:nvGrpSpPr>
        <p:grpSpPr>
          <a:xfrm>
            <a:off x="-3607663" y="0"/>
            <a:ext cx="12208615" cy="6858000"/>
            <a:chOff x="-1030514" y="0"/>
            <a:chExt cx="12208615" cy="685800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xmlns="" id="{1A5DCC23-4EAA-4F6E-96F0-5B2AE8EA2086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xmlns="" id="{42EFF607-D6E5-45EC-A5F4-AC0E1E2BC1F7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xmlns="" id="{A7C3CBFD-5EA5-4686-8172-81F4AEE81929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200" b="1" dirty="0">
                <a:solidFill>
                  <a:srgbClr val="F0EEF0"/>
                </a:solidFill>
                <a:latin typeface="Montserrat" panose="02000505000000020004" pitchFamily="2" charset="0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E3CE75EA-170E-4EB3-ADEB-1166EAC40739}"/>
              </a:ext>
            </a:extLst>
          </p:cNvPr>
          <p:cNvGrpSpPr/>
          <p:nvPr/>
        </p:nvGrpSpPr>
        <p:grpSpPr>
          <a:xfrm>
            <a:off x="-3918724" y="-13559"/>
            <a:ext cx="12208615" cy="6858000"/>
            <a:chOff x="-1030514" y="0"/>
            <a:chExt cx="12208615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1A5DCC23-4EAA-4F6E-96F0-5B2AE8EA2086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xmlns="" id="{42EFF607-D6E5-45EC-A5F4-AC0E1E2BC1F7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A7C3CBFD-5EA5-4686-8172-81F4AEE81929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200" b="1" dirty="0">
                <a:solidFill>
                  <a:srgbClr val="F0EEF0"/>
                </a:solidFill>
                <a:latin typeface="Montserrat" panose="02000505000000020004" pitchFamily="2" charset="0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xmlns="" id="{E3CE75EA-170E-4EB3-ADEB-1166EAC40739}"/>
              </a:ext>
            </a:extLst>
          </p:cNvPr>
          <p:cNvGrpSpPr/>
          <p:nvPr/>
        </p:nvGrpSpPr>
        <p:grpSpPr>
          <a:xfrm>
            <a:off x="-11380584" y="-13557"/>
            <a:ext cx="12208615" cy="6858000"/>
            <a:chOff x="-1030514" y="0"/>
            <a:chExt cx="12208615" cy="685800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xmlns="" id="{1A5DCC23-4EAA-4F6E-96F0-5B2AE8EA2086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xmlns="" id="{42EFF607-D6E5-45EC-A5F4-AC0E1E2BC1F7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xmlns="" id="{A7C3CBFD-5EA5-4686-8172-81F4AEE81929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Montserrat" panose="02000505000000020004" pitchFamily="2" charset="0"/>
                </a:rPr>
                <a:t>2017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55EB044C-31B6-4824-8906-FDAA666D144F}"/>
              </a:ext>
            </a:extLst>
          </p:cNvPr>
          <p:cNvCxnSpPr>
            <a:cxnSpLocks/>
          </p:cNvCxnSpPr>
          <p:nvPr/>
        </p:nvCxnSpPr>
        <p:spPr>
          <a:xfrm flipH="1" flipV="1">
            <a:off x="2746879" y="5044300"/>
            <a:ext cx="2883580" cy="9383"/>
          </a:xfrm>
          <a:prstGeom prst="line">
            <a:avLst/>
          </a:prstGeom>
          <a:ln w="57150">
            <a:solidFill>
              <a:srgbClr val="5D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8FED29E6-5BAE-43D3-BB22-604A58245C85}"/>
              </a:ext>
            </a:extLst>
          </p:cNvPr>
          <p:cNvSpPr txBox="1"/>
          <p:nvPr/>
        </p:nvSpPr>
        <p:spPr>
          <a:xfrm>
            <a:off x="1250320" y="3755069"/>
            <a:ext cx="1600200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en-US" sz="3200" b="1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35C7BC7E-3874-4A7E-9A7E-D8C00E57470D}"/>
              </a:ext>
            </a:extLst>
          </p:cNvPr>
          <p:cNvCxnSpPr>
            <a:cxnSpLocks/>
          </p:cNvCxnSpPr>
          <p:nvPr/>
        </p:nvCxnSpPr>
        <p:spPr>
          <a:xfrm flipV="1">
            <a:off x="2069131" y="5863397"/>
            <a:ext cx="0" cy="312963"/>
          </a:xfrm>
          <a:prstGeom prst="line">
            <a:avLst/>
          </a:prstGeom>
          <a:ln w="19050">
            <a:solidFill>
              <a:srgbClr val="5D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xmlns="" id="{015B8A6D-B01D-4E3E-BDF3-30DAED6CF84B}"/>
              </a:ext>
            </a:extLst>
          </p:cNvPr>
          <p:cNvSpPr/>
          <p:nvPr/>
        </p:nvSpPr>
        <p:spPr>
          <a:xfrm>
            <a:off x="1305430" y="4301296"/>
            <a:ext cx="1600200" cy="160972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1000" sy="101000" algn="ctr" rotWithShape="0">
              <a:schemeClr val="tx1">
                <a:lumMod val="65000"/>
                <a:lumOff val="3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80E83589-C85E-4B9C-AC51-16434E0491AD}"/>
              </a:ext>
            </a:extLst>
          </p:cNvPr>
          <p:cNvSpPr/>
          <p:nvPr/>
        </p:nvSpPr>
        <p:spPr>
          <a:xfrm>
            <a:off x="1403061" y="4389402"/>
            <a:ext cx="1423988" cy="1433513"/>
          </a:xfrm>
          <a:prstGeom prst="ellipse">
            <a:avLst/>
          </a:pr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xmlns="" id="{A8FC06C1-30DC-42B9-9EC9-E1BBC8E75267}"/>
              </a:ext>
            </a:extLst>
          </p:cNvPr>
          <p:cNvSpPr/>
          <p:nvPr/>
        </p:nvSpPr>
        <p:spPr>
          <a:xfrm>
            <a:off x="1474499" y="4451315"/>
            <a:ext cx="1271587" cy="1281112"/>
          </a:xfrm>
          <a:prstGeom prst="ellipse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xmlns="" id="{4717F061-E3A7-4E3D-B9CB-364D81F9FC78}"/>
              </a:ext>
            </a:extLst>
          </p:cNvPr>
          <p:cNvSpPr/>
          <p:nvPr/>
        </p:nvSpPr>
        <p:spPr>
          <a:xfrm rot="13740000">
            <a:off x="2024907" y="6185885"/>
            <a:ext cx="93210" cy="93210"/>
          </a:xfrm>
          <a:prstGeom prst="ellipse">
            <a:avLst/>
          </a:prstGeom>
          <a:noFill/>
          <a:ln w="19050">
            <a:solidFill>
              <a:srgbClr val="5D7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23F64AE-B6DD-4159-982A-67D5BC00A533}"/>
              </a:ext>
            </a:extLst>
          </p:cNvPr>
          <p:cNvSpPr txBox="1"/>
          <p:nvPr/>
        </p:nvSpPr>
        <p:spPr>
          <a:xfrm>
            <a:off x="920291" y="6209019"/>
            <a:ext cx="2469130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dirty="0">
                <a:ea typeface="+mn-lt"/>
                <a:cs typeface="+mn-lt"/>
              </a:rPr>
              <a:t>User Friendly</a:t>
            </a:r>
            <a:endParaRPr lang="en-US" dirty="0"/>
          </a:p>
          <a:p>
            <a:pPr algn="ctr"/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D349612E-B14E-4D60-927E-132F88D3D5BC}"/>
              </a:ext>
            </a:extLst>
          </p:cNvPr>
          <p:cNvCxnSpPr>
            <a:cxnSpLocks/>
          </p:cNvCxnSpPr>
          <p:nvPr/>
        </p:nvCxnSpPr>
        <p:spPr>
          <a:xfrm flipV="1">
            <a:off x="6274419" y="5805466"/>
            <a:ext cx="0" cy="312963"/>
          </a:xfrm>
          <a:prstGeom prst="line">
            <a:avLst/>
          </a:prstGeom>
          <a:ln w="19050">
            <a:solidFill>
              <a:srgbClr val="05E1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xmlns="" id="{AFEE76C1-89EB-4DAC-BA22-82822CAF3123}"/>
              </a:ext>
            </a:extLst>
          </p:cNvPr>
          <p:cNvSpPr/>
          <p:nvPr/>
        </p:nvSpPr>
        <p:spPr>
          <a:xfrm>
            <a:off x="5501193" y="4290990"/>
            <a:ext cx="1600200" cy="160972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1000" sy="101000" algn="ctr" rotWithShape="0">
              <a:schemeClr val="tx1">
                <a:lumMod val="65000"/>
                <a:lumOff val="3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xmlns="" id="{D4CC6289-42CB-42CA-AE7B-520A3E20C603}"/>
              </a:ext>
            </a:extLst>
          </p:cNvPr>
          <p:cNvSpPr/>
          <p:nvPr/>
        </p:nvSpPr>
        <p:spPr>
          <a:xfrm>
            <a:off x="5579774" y="4379096"/>
            <a:ext cx="1423988" cy="1433513"/>
          </a:xfrm>
          <a:prstGeom prst="ellipse">
            <a:avLst/>
          </a:prstGeom>
          <a:solidFill>
            <a:srgbClr val="05E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xmlns="" id="{799B4B2D-E57E-4E16-B92A-881FBBB315D8}"/>
              </a:ext>
            </a:extLst>
          </p:cNvPr>
          <p:cNvSpPr/>
          <p:nvPr/>
        </p:nvSpPr>
        <p:spPr>
          <a:xfrm>
            <a:off x="5641687" y="4460059"/>
            <a:ext cx="1271587" cy="1281112"/>
          </a:xfrm>
          <a:prstGeom prst="ellipse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xmlns="" id="{ADA49A5F-D105-4B10-9589-E47BB509A921}"/>
              </a:ext>
            </a:extLst>
          </p:cNvPr>
          <p:cNvSpPr/>
          <p:nvPr/>
        </p:nvSpPr>
        <p:spPr>
          <a:xfrm>
            <a:off x="6220670" y="6118429"/>
            <a:ext cx="93210" cy="93210"/>
          </a:xfrm>
          <a:prstGeom prst="ellipse">
            <a:avLst/>
          </a:prstGeom>
          <a:noFill/>
          <a:ln w="19050">
            <a:solidFill>
              <a:srgbClr val="05E1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86FB1F96-C407-4A15-8311-6BD13273EDF7}"/>
              </a:ext>
            </a:extLst>
          </p:cNvPr>
          <p:cNvSpPr txBox="1"/>
          <p:nvPr/>
        </p:nvSpPr>
        <p:spPr>
          <a:xfrm>
            <a:off x="5106529" y="6170138"/>
            <a:ext cx="237388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defRPr>
            </a:lvl1pPr>
          </a:lstStyle>
          <a:p>
            <a:r>
              <a:rPr lang="en-US" dirty="0">
                <a:latin typeface="Tw Cen MT"/>
              </a:rPr>
              <a:t>Time Efficient</a:t>
            </a:r>
            <a:endParaRPr lang="en-US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59FADA4D-4D8D-2212-3DF8-97479A4B923B}"/>
              </a:ext>
            </a:extLst>
          </p:cNvPr>
          <p:cNvCxnSpPr>
            <a:cxnSpLocks/>
          </p:cNvCxnSpPr>
          <p:nvPr/>
        </p:nvCxnSpPr>
        <p:spPr>
          <a:xfrm flipH="1" flipV="1">
            <a:off x="4870954" y="1643875"/>
            <a:ext cx="864280" cy="666608"/>
          </a:xfrm>
          <a:prstGeom prst="line">
            <a:avLst/>
          </a:prstGeom>
          <a:ln w="57150">
            <a:solidFill>
              <a:srgbClr val="5D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FE8A4762-775F-598B-2FA6-033C3DBEE0C1}"/>
              </a:ext>
            </a:extLst>
          </p:cNvPr>
          <p:cNvCxnSpPr>
            <a:cxnSpLocks/>
          </p:cNvCxnSpPr>
          <p:nvPr/>
        </p:nvCxnSpPr>
        <p:spPr>
          <a:xfrm flipV="1">
            <a:off x="2136598" y="1557316"/>
            <a:ext cx="0" cy="312963"/>
          </a:xfrm>
          <a:prstGeom prst="line">
            <a:avLst/>
          </a:prstGeom>
          <a:ln w="19050">
            <a:solidFill>
              <a:srgbClr val="FF5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CF838AB3-818E-43D5-B991-67DE3BBC97AF}"/>
              </a:ext>
            </a:extLst>
          </p:cNvPr>
          <p:cNvCxnSpPr>
            <a:cxnSpLocks/>
          </p:cNvCxnSpPr>
          <p:nvPr/>
        </p:nvCxnSpPr>
        <p:spPr>
          <a:xfrm flipV="1">
            <a:off x="2669034" y="1643875"/>
            <a:ext cx="896202" cy="678834"/>
          </a:xfrm>
          <a:prstGeom prst="line">
            <a:avLst/>
          </a:prstGeom>
          <a:ln w="57150">
            <a:solidFill>
              <a:srgbClr val="FF5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xmlns="" id="{612F1FDD-7A30-D71F-3EF0-6FCBD4A07B96}"/>
              </a:ext>
            </a:extLst>
          </p:cNvPr>
          <p:cNvSpPr/>
          <p:nvPr/>
        </p:nvSpPr>
        <p:spPr>
          <a:xfrm>
            <a:off x="1322777" y="1839489"/>
            <a:ext cx="1600200" cy="160972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1000" sy="101000" algn="ctr" rotWithShape="0">
              <a:schemeClr val="tx1">
                <a:lumMod val="65000"/>
                <a:lumOff val="3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xmlns="" id="{F57C6E4F-9478-D536-3938-B51A18632D60}"/>
              </a:ext>
            </a:extLst>
          </p:cNvPr>
          <p:cNvSpPr/>
          <p:nvPr/>
        </p:nvSpPr>
        <p:spPr>
          <a:xfrm>
            <a:off x="1432428" y="1921646"/>
            <a:ext cx="1423988" cy="1433513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xmlns="" id="{62E1B550-684F-A417-F42D-5A17F33AB184}"/>
              </a:ext>
            </a:extLst>
          </p:cNvPr>
          <p:cNvSpPr/>
          <p:nvPr/>
        </p:nvSpPr>
        <p:spPr>
          <a:xfrm>
            <a:off x="1503866" y="2002609"/>
            <a:ext cx="1271587" cy="1281112"/>
          </a:xfrm>
          <a:prstGeom prst="ellipse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xmlns="" id="{3167190D-96A8-BECA-5144-7E022464E40B}"/>
              </a:ext>
            </a:extLst>
          </p:cNvPr>
          <p:cNvSpPr/>
          <p:nvPr/>
        </p:nvSpPr>
        <p:spPr>
          <a:xfrm>
            <a:off x="2092374" y="1432129"/>
            <a:ext cx="93210" cy="93210"/>
          </a:xfrm>
          <a:prstGeom prst="ellipse">
            <a:avLst/>
          </a:prstGeom>
          <a:noFill/>
          <a:ln w="19050">
            <a:solidFill>
              <a:srgbClr val="FF5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843FA9B9-73E2-D54D-5D77-C6C07DD6774C}"/>
              </a:ext>
            </a:extLst>
          </p:cNvPr>
          <p:cNvSpPr txBox="1"/>
          <p:nvPr/>
        </p:nvSpPr>
        <p:spPr>
          <a:xfrm>
            <a:off x="1006808" y="1036163"/>
            <a:ext cx="2364355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defRPr>
            </a:lvl1pPr>
          </a:lstStyle>
          <a:p>
            <a:r>
              <a:rPr lang="en-US" dirty="0">
                <a:latin typeface="Tw Cen MT"/>
              </a:rPr>
              <a:t>IT Connectivity</a:t>
            </a:r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xmlns="" id="{F649D662-7313-6964-1B8C-A77BAE05FDDF}"/>
              </a:ext>
            </a:extLst>
          </p:cNvPr>
          <p:cNvCxnSpPr>
            <a:cxnSpLocks/>
          </p:cNvCxnSpPr>
          <p:nvPr/>
        </p:nvCxnSpPr>
        <p:spPr>
          <a:xfrm flipV="1">
            <a:off x="4250356" y="2091497"/>
            <a:ext cx="0" cy="312963"/>
          </a:xfrm>
          <a:prstGeom prst="line">
            <a:avLst/>
          </a:prstGeom>
          <a:ln w="19050">
            <a:solidFill>
              <a:srgbClr val="5D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xmlns="" id="{6BA5C4F7-38C3-FC54-EF10-38A2B77DC4D0}"/>
              </a:ext>
            </a:extLst>
          </p:cNvPr>
          <p:cNvSpPr/>
          <p:nvPr/>
        </p:nvSpPr>
        <p:spPr>
          <a:xfrm>
            <a:off x="3505705" y="481771"/>
            <a:ext cx="1600200" cy="160972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1000" sy="101000" algn="ctr" rotWithShape="0">
              <a:schemeClr val="tx1">
                <a:lumMod val="65000"/>
                <a:lumOff val="3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xmlns="" id="{6F3A9F27-37DA-D556-0D3F-27AC987A32DD}"/>
              </a:ext>
            </a:extLst>
          </p:cNvPr>
          <p:cNvSpPr/>
          <p:nvPr/>
        </p:nvSpPr>
        <p:spPr>
          <a:xfrm>
            <a:off x="3584286" y="560352"/>
            <a:ext cx="1423988" cy="1433513"/>
          </a:xfrm>
          <a:prstGeom prst="ellipse">
            <a:avLst/>
          </a:pr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xmlns="" id="{1ABD0AAC-7F74-AC5D-24A9-4A22FA8A21D6}"/>
              </a:ext>
            </a:extLst>
          </p:cNvPr>
          <p:cNvSpPr/>
          <p:nvPr/>
        </p:nvSpPr>
        <p:spPr>
          <a:xfrm>
            <a:off x="3655724" y="641315"/>
            <a:ext cx="1271587" cy="1281112"/>
          </a:xfrm>
          <a:prstGeom prst="ellipse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xmlns="" id="{35C5BD85-725A-E547-321A-AD339D29E163}"/>
              </a:ext>
            </a:extLst>
          </p:cNvPr>
          <p:cNvSpPr/>
          <p:nvPr/>
        </p:nvSpPr>
        <p:spPr>
          <a:xfrm>
            <a:off x="4206132" y="2404460"/>
            <a:ext cx="93210" cy="93210"/>
          </a:xfrm>
          <a:prstGeom prst="ellipse">
            <a:avLst/>
          </a:prstGeom>
          <a:noFill/>
          <a:ln w="19050">
            <a:solidFill>
              <a:srgbClr val="5D7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F9B48F1B-5347-8CA0-5D8B-734A728D8986}"/>
              </a:ext>
            </a:extLst>
          </p:cNvPr>
          <p:cNvSpPr txBox="1"/>
          <p:nvPr/>
        </p:nvSpPr>
        <p:spPr>
          <a:xfrm>
            <a:off x="3044366" y="2551419"/>
            <a:ext cx="2440555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dirty="0">
                <a:latin typeface="TW Cen MT"/>
                <a:ea typeface="+mn-lt"/>
                <a:cs typeface="+mn-lt"/>
              </a:rPr>
              <a:t>Digital Management</a:t>
            </a:r>
            <a:endParaRPr lang="en-US" dirty="0">
              <a:latin typeface="TW Cen MT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33FF9B46-0F61-015D-7622-80029DA6F5F3}"/>
              </a:ext>
            </a:extLst>
          </p:cNvPr>
          <p:cNvCxnSpPr>
            <a:cxnSpLocks/>
          </p:cNvCxnSpPr>
          <p:nvPr/>
        </p:nvCxnSpPr>
        <p:spPr>
          <a:xfrm flipV="1">
            <a:off x="6417294" y="1519216"/>
            <a:ext cx="0" cy="312963"/>
          </a:xfrm>
          <a:prstGeom prst="line">
            <a:avLst/>
          </a:prstGeom>
          <a:ln w="19050">
            <a:solidFill>
              <a:srgbClr val="05E1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xmlns="" id="{FB02D79A-D649-342D-ACCE-E9F1E8D68039}"/>
              </a:ext>
            </a:extLst>
          </p:cNvPr>
          <p:cNvSpPr/>
          <p:nvPr/>
        </p:nvSpPr>
        <p:spPr>
          <a:xfrm>
            <a:off x="5615493" y="1833540"/>
            <a:ext cx="1600200" cy="160972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1000" sy="101000" algn="ctr" rotWithShape="0">
              <a:schemeClr val="tx1">
                <a:lumMod val="65000"/>
                <a:lumOff val="3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xmlns="" id="{65CC89A2-77E5-3A56-6F7C-28A916C803D5}"/>
              </a:ext>
            </a:extLst>
          </p:cNvPr>
          <p:cNvSpPr/>
          <p:nvPr/>
        </p:nvSpPr>
        <p:spPr>
          <a:xfrm>
            <a:off x="5694074" y="1921646"/>
            <a:ext cx="1423988" cy="1433513"/>
          </a:xfrm>
          <a:prstGeom prst="ellipse">
            <a:avLst/>
          </a:prstGeom>
          <a:solidFill>
            <a:srgbClr val="05E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xmlns="" id="{AE337ED7-2FDE-EB12-D31B-D772C9E89477}"/>
              </a:ext>
            </a:extLst>
          </p:cNvPr>
          <p:cNvSpPr/>
          <p:nvPr/>
        </p:nvSpPr>
        <p:spPr>
          <a:xfrm>
            <a:off x="5755500" y="1999214"/>
            <a:ext cx="1271587" cy="1281112"/>
          </a:xfrm>
          <a:prstGeom prst="ellipse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xmlns="" id="{3AA2891F-03D4-A7F8-E567-2FB85D45F949}"/>
              </a:ext>
            </a:extLst>
          </p:cNvPr>
          <p:cNvSpPr/>
          <p:nvPr/>
        </p:nvSpPr>
        <p:spPr>
          <a:xfrm>
            <a:off x="6375276" y="1431148"/>
            <a:ext cx="62481" cy="45719"/>
          </a:xfrm>
          <a:prstGeom prst="ellipse">
            <a:avLst/>
          </a:prstGeom>
          <a:noFill/>
          <a:ln w="19050">
            <a:solidFill>
              <a:srgbClr val="05E1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CADFF493-0251-FDD2-7AB6-B776486DF7D7}"/>
              </a:ext>
            </a:extLst>
          </p:cNvPr>
          <p:cNvSpPr txBox="1"/>
          <p:nvPr/>
        </p:nvSpPr>
        <p:spPr>
          <a:xfrm>
            <a:off x="5400023" y="975561"/>
            <a:ext cx="237388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defRPr>
            </a:lvl1pPr>
          </a:lstStyle>
          <a:p>
            <a:r>
              <a:rPr lang="en-US" dirty="0">
                <a:latin typeface="Tw Cen MT"/>
              </a:rPr>
              <a:t>Easier to Operate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5" name="Picture 99" descr="Circle&#10;&#10;Description automatically generated">
            <a:extLst>
              <a:ext uri="{FF2B5EF4-FFF2-40B4-BE49-F238E27FC236}">
                <a16:creationId xmlns:a16="http://schemas.microsoft.com/office/drawing/2014/main" xmlns="" id="{8E1B887F-0AF9-2AD4-C87A-15EA0FC90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3541" y="2200275"/>
            <a:ext cx="539582" cy="800100"/>
          </a:xfrm>
          <a:prstGeom prst="rect">
            <a:avLst/>
          </a:prstGeom>
        </p:spPr>
      </p:pic>
      <p:pic>
        <p:nvPicPr>
          <p:cNvPr id="76" name="Picture 100" descr="Icon&#10;&#10;Description automatically generated">
            <a:extLst>
              <a:ext uri="{FF2B5EF4-FFF2-40B4-BE49-F238E27FC236}">
                <a16:creationId xmlns:a16="http://schemas.microsoft.com/office/drawing/2014/main" xmlns="" id="{AB6023CE-5505-4FE6-7DF5-F9A2189B6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344" y="805277"/>
            <a:ext cx="895350" cy="961195"/>
          </a:xfrm>
          <a:prstGeom prst="rect">
            <a:avLst/>
          </a:prstGeom>
        </p:spPr>
      </p:pic>
      <p:pic>
        <p:nvPicPr>
          <p:cNvPr id="77" name="Picture 101">
            <a:extLst>
              <a:ext uri="{FF2B5EF4-FFF2-40B4-BE49-F238E27FC236}">
                <a16:creationId xmlns:a16="http://schemas.microsoft.com/office/drawing/2014/main" xmlns="" id="{E376B9EB-7E6B-98DC-86F2-A5EAA99874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8019" y="4581525"/>
            <a:ext cx="1019175" cy="1019175"/>
          </a:xfrm>
          <a:prstGeom prst="rect">
            <a:avLst/>
          </a:prstGeom>
        </p:spPr>
      </p:pic>
      <p:pic>
        <p:nvPicPr>
          <p:cNvPr id="78" name="Picture 102" descr="Shape, circle&#10;&#10;Description automatically generated">
            <a:extLst>
              <a:ext uri="{FF2B5EF4-FFF2-40B4-BE49-F238E27FC236}">
                <a16:creationId xmlns:a16="http://schemas.microsoft.com/office/drawing/2014/main" xmlns="" id="{32587B78-EBBB-2E2E-BBD0-A8A4E462C4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4169" y="4581525"/>
            <a:ext cx="933450" cy="933450"/>
          </a:xfrm>
          <a:prstGeom prst="rect">
            <a:avLst/>
          </a:prstGeom>
        </p:spPr>
      </p:pic>
      <p:pic>
        <p:nvPicPr>
          <p:cNvPr id="79" name="Picture 106">
            <a:extLst>
              <a:ext uri="{FF2B5EF4-FFF2-40B4-BE49-F238E27FC236}">
                <a16:creationId xmlns:a16="http://schemas.microsoft.com/office/drawing/2014/main" xmlns="" id="{08260463-8EC0-D9D2-B2E2-04B5AC2ED9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7969" y="2250923"/>
            <a:ext cx="1114425" cy="784528"/>
          </a:xfrm>
          <a:prstGeom prst="rect">
            <a:avLst/>
          </a:prstGeom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xmlns="" id="{E3CE75EA-170E-4EB3-ADEB-1166EAC40739}"/>
              </a:ext>
            </a:extLst>
          </p:cNvPr>
          <p:cNvGrpSpPr/>
          <p:nvPr/>
        </p:nvGrpSpPr>
        <p:grpSpPr>
          <a:xfrm>
            <a:off x="-11932242" y="-27114"/>
            <a:ext cx="12208615" cy="6858000"/>
            <a:chOff x="-1030514" y="0"/>
            <a:chExt cx="12208615" cy="685800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xmlns="" id="{1A5DCC23-4EAA-4F6E-96F0-5B2AE8EA2086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xmlns="" id="{42EFF607-D6E5-45EC-A5F4-AC0E1E2BC1F7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A7C3CBFD-5EA5-4686-8172-81F4AEE81929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Montserrat" panose="02000505000000020004" pitchFamily="2" charset="0"/>
                </a:rPr>
                <a:t>2017</a:t>
              </a:r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42EFF607-D6E5-45EC-A5F4-AC0E1E2BC1F7}"/>
              </a:ext>
            </a:extLst>
          </p:cNvPr>
          <p:cNvSpPr/>
          <p:nvPr/>
        </p:nvSpPr>
        <p:spPr>
          <a:xfrm>
            <a:off x="-298136" y="715820"/>
            <a:ext cx="551543" cy="5278678"/>
          </a:xfrm>
          <a:prstGeom prst="rect">
            <a:avLst/>
          </a:pr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A7C3CBFD-5EA5-4686-8172-81F4AEE81929}"/>
              </a:ext>
            </a:extLst>
          </p:cNvPr>
          <p:cNvSpPr txBox="1"/>
          <p:nvPr/>
        </p:nvSpPr>
        <p:spPr>
          <a:xfrm rot="16200000">
            <a:off x="-1730089" y="2958235"/>
            <a:ext cx="3489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COMPANY PLAN</a:t>
            </a:r>
            <a:endParaRPr lang="en-US" sz="32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xmlns="" id="{42EFF607-D6E5-45EC-A5F4-AC0E1E2BC1F7}"/>
              </a:ext>
            </a:extLst>
          </p:cNvPr>
          <p:cNvSpPr/>
          <p:nvPr/>
        </p:nvSpPr>
        <p:spPr>
          <a:xfrm>
            <a:off x="255605" y="703058"/>
            <a:ext cx="551543" cy="5278679"/>
          </a:xfrm>
          <a:prstGeom prst="rect">
            <a:avLst/>
          </a:pr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A7C3CBFD-5EA5-4686-8172-81F4AEE81929}"/>
              </a:ext>
            </a:extLst>
          </p:cNvPr>
          <p:cNvSpPr txBox="1"/>
          <p:nvPr/>
        </p:nvSpPr>
        <p:spPr>
          <a:xfrm rot="16200000">
            <a:off x="-1921832" y="3212000"/>
            <a:ext cx="4980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FUTURE ENHANCEMENT</a:t>
            </a:r>
            <a:endParaRPr lang="en-US" sz="32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xmlns="" id="{59FADA4D-4D8D-2212-3DF8-97479A4B923B}"/>
              </a:ext>
            </a:extLst>
          </p:cNvPr>
          <p:cNvCxnSpPr>
            <a:cxnSpLocks/>
          </p:cNvCxnSpPr>
          <p:nvPr/>
        </p:nvCxnSpPr>
        <p:spPr>
          <a:xfrm flipH="1" flipV="1">
            <a:off x="6398070" y="3415441"/>
            <a:ext cx="16149" cy="892217"/>
          </a:xfrm>
          <a:prstGeom prst="line">
            <a:avLst/>
          </a:prstGeom>
          <a:ln w="57150">
            <a:solidFill>
              <a:srgbClr val="5D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xmlns="" id="{42EFF607-D6E5-45EC-A5F4-AC0E1E2BC1F7}"/>
              </a:ext>
            </a:extLst>
          </p:cNvPr>
          <p:cNvSpPr/>
          <p:nvPr/>
        </p:nvSpPr>
        <p:spPr>
          <a:xfrm>
            <a:off x="7737859" y="817134"/>
            <a:ext cx="551543" cy="5278679"/>
          </a:xfrm>
          <a:prstGeom prst="rect">
            <a:avLst/>
          </a:pr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A7C3CBFD-5EA5-4686-8172-81F4AEE81929}"/>
              </a:ext>
            </a:extLst>
          </p:cNvPr>
          <p:cNvSpPr txBox="1"/>
          <p:nvPr/>
        </p:nvSpPr>
        <p:spPr>
          <a:xfrm rot="16200000">
            <a:off x="5987993" y="3140718"/>
            <a:ext cx="4116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CONCLUSION</a:t>
            </a:r>
            <a:endParaRPr lang="en-US" sz="32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76231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750"/>
                            </p:stCondLst>
                            <p:childTnLst>
                              <p:par>
                                <p:cTn id="1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000"/>
                            </p:stCondLst>
                            <p:childTnLst>
                              <p:par>
                                <p:cTn id="1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750"/>
                            </p:stCondLst>
                            <p:childTnLst>
                              <p:par>
                                <p:cTn id="193" presetID="4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500"/>
                            </p:stCondLst>
                            <p:childTnLst>
                              <p:par>
                                <p:cTn id="20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 animBg="1"/>
      <p:bldP spid="42" grpId="0" animBg="1"/>
      <p:bldP spid="43" grpId="0" animBg="1"/>
      <p:bldP spid="44" grpId="0" animBg="1"/>
      <p:bldP spid="45" grpId="0"/>
      <p:bldP spid="47" grpId="0" animBg="1"/>
      <p:bldP spid="48" grpId="0" animBg="1"/>
      <p:bldP spid="49" grpId="0" animBg="1"/>
      <p:bldP spid="50" grpId="0" animBg="1"/>
      <p:bldP spid="51" grpId="0"/>
      <p:bldP spid="55" grpId="0" animBg="1"/>
      <p:bldP spid="56" grpId="0" animBg="1"/>
      <p:bldP spid="57" grpId="0" animBg="1"/>
      <p:bldP spid="58" grpId="0" animBg="1"/>
      <p:bldP spid="62" grpId="0"/>
      <p:bldP spid="64" grpId="0" animBg="1"/>
      <p:bldP spid="65" grpId="0" animBg="1"/>
      <p:bldP spid="66" grpId="0" animBg="1"/>
      <p:bldP spid="67" grpId="0" animBg="1"/>
      <p:bldP spid="68" grpId="0"/>
      <p:bldP spid="70" grpId="0" animBg="1"/>
      <p:bldP spid="71" grpId="0" animBg="1"/>
      <p:bldP spid="72" grpId="0" animBg="1"/>
      <p:bldP spid="73" grpId="0" animBg="1"/>
      <p:bldP spid="7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DEA36CD1-A232-45C6-81D0-FF676E79B61E}"/>
              </a:ext>
            </a:extLst>
          </p:cNvPr>
          <p:cNvGrpSpPr/>
          <p:nvPr/>
        </p:nvGrpSpPr>
        <p:grpSpPr>
          <a:xfrm>
            <a:off x="-881742" y="0"/>
            <a:ext cx="13073742" cy="6858000"/>
            <a:chOff x="-1030514" y="0"/>
            <a:chExt cx="13073742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A11D4488-BEEE-4523-BF4A-73C4C95CCD2B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E278C53F-B948-4E20-B061-EB63FF9E5B5F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F91E323B-6F3E-475A-A5A7-E80446AEA28C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200" b="1" dirty="0">
                <a:solidFill>
                  <a:srgbClr val="F0EEF0"/>
                </a:solidFill>
                <a:latin typeface="Montserrat" panose="02000505000000020004" pitchFamily="2" charset="0"/>
              </a:endParaRPr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xmlns="" id="{6F9AD1C9-B71A-4D8D-8F52-77292535D056}"/>
                </a:ext>
              </a:extLst>
            </p:cNvPr>
            <p:cNvSpPr/>
            <p:nvPr/>
          </p:nvSpPr>
          <p:spPr>
            <a:xfrm rot="5400000">
              <a:off x="10412186" y="2988127"/>
              <a:ext cx="2380342" cy="881743"/>
            </a:xfrm>
            <a:prstGeom prst="triangl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xmlns="" id="{847FD0F2-D510-483A-8F91-AA7737C223BD}"/>
              </a:ext>
            </a:extLst>
          </p:cNvPr>
          <p:cNvGrpSpPr/>
          <p:nvPr/>
        </p:nvGrpSpPr>
        <p:grpSpPr>
          <a:xfrm>
            <a:off x="-1431378" y="0"/>
            <a:ext cx="12208615" cy="6858000"/>
            <a:chOff x="-1030514" y="0"/>
            <a:chExt cx="12208615" cy="6858000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xmlns="" id="{71883E71-270A-4B7A-A6F1-8D930DCFAE74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xmlns="" id="{6CD52B85-063B-4CBC-8CDA-A7F94686F31D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52C9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xmlns="" id="{7CB3F559-D59C-4B04-8E4F-FF9B852686E5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200" b="1" dirty="0">
                <a:solidFill>
                  <a:srgbClr val="F0EEF0"/>
                </a:solidFill>
                <a:latin typeface="Montserrat" panose="02000505000000020004" pitchFamily="2" charset="0"/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xmlns="" id="{8BC03B54-306A-49D5-83B2-3AF41A37C718}"/>
              </a:ext>
            </a:extLst>
          </p:cNvPr>
          <p:cNvGrpSpPr/>
          <p:nvPr/>
        </p:nvGrpSpPr>
        <p:grpSpPr>
          <a:xfrm>
            <a:off x="-1981014" y="0"/>
            <a:ext cx="12208615" cy="6858000"/>
            <a:chOff x="-1030514" y="0"/>
            <a:chExt cx="12208615" cy="6858000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xmlns="" id="{CEFA7B59-6C33-4D92-B710-A74B87EF968C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xmlns="" id="{F4124761-4256-49BB-BF1D-57354FAECE8E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xmlns="" id="{56B62F16-A36A-44C0-BA78-7A19E2AFAA7B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200" b="1" dirty="0">
                <a:solidFill>
                  <a:srgbClr val="F0EEF0"/>
                </a:solidFill>
                <a:latin typeface="Montserrat" panose="02000505000000020004" pitchFamily="2" charset="0"/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xmlns="" id="{AE25AB36-846C-42D8-836F-5E3B6C4CC70C}"/>
              </a:ext>
            </a:extLst>
          </p:cNvPr>
          <p:cNvGrpSpPr/>
          <p:nvPr/>
        </p:nvGrpSpPr>
        <p:grpSpPr>
          <a:xfrm>
            <a:off x="-2525008" y="0"/>
            <a:ext cx="12208615" cy="6858000"/>
            <a:chOff x="-1030514" y="0"/>
            <a:chExt cx="12208615" cy="6858000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xmlns="" id="{D933D379-7D7A-4103-8EEC-86CB419CCA04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xmlns="" id="{85F552E9-C736-4147-9D2B-F630E7BFDA09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xmlns="" id="{30E3DE91-679B-449F-9E4A-47DB7E37F00F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200" b="1" dirty="0">
                <a:solidFill>
                  <a:srgbClr val="F0EEF0"/>
                </a:solidFill>
                <a:latin typeface="Montserrat" panose="02000505000000020004" pitchFamily="2" charset="0"/>
              </a:endParaRP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xmlns="" id="{B2FD9D88-D674-4439-96F8-D1A63372FE54}"/>
              </a:ext>
            </a:extLst>
          </p:cNvPr>
          <p:cNvGrpSpPr/>
          <p:nvPr/>
        </p:nvGrpSpPr>
        <p:grpSpPr>
          <a:xfrm>
            <a:off x="-3058028" y="0"/>
            <a:ext cx="12208615" cy="6858000"/>
            <a:chOff x="-1030514" y="0"/>
            <a:chExt cx="12208615" cy="6858000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xmlns="" id="{C9DA9384-3839-493B-B3B7-E30AB3AF2814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xmlns="" id="{A7BCA08D-F774-4814-9CC5-4D1C40BB4620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xmlns="" id="{2D833802-FE42-4DB9-B5F4-49047D81749B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200" b="1" dirty="0">
                <a:solidFill>
                  <a:srgbClr val="F0EEF0"/>
                </a:solidFill>
                <a:latin typeface="Montserrat" panose="02000505000000020004" pitchFamily="2" charset="0"/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xmlns="" id="{E3CE75EA-170E-4EB3-ADEB-1166EAC40739}"/>
              </a:ext>
            </a:extLst>
          </p:cNvPr>
          <p:cNvGrpSpPr/>
          <p:nvPr/>
        </p:nvGrpSpPr>
        <p:grpSpPr>
          <a:xfrm>
            <a:off x="-3607663" y="0"/>
            <a:ext cx="12208615" cy="6858000"/>
            <a:chOff x="-1030514" y="0"/>
            <a:chExt cx="12208615" cy="685800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xmlns="" id="{1A5DCC23-4EAA-4F6E-96F0-5B2AE8EA2086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xmlns="" id="{42EFF607-D6E5-45EC-A5F4-AC0E1E2BC1F7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xmlns="" id="{A7C3CBFD-5EA5-4686-8172-81F4AEE81929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200" b="1" dirty="0">
                <a:solidFill>
                  <a:srgbClr val="F0EEF0"/>
                </a:solidFill>
                <a:latin typeface="Montserrat" panose="02000505000000020004" pitchFamily="2" charset="0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E3CE75EA-170E-4EB3-ADEB-1166EAC40739}"/>
              </a:ext>
            </a:extLst>
          </p:cNvPr>
          <p:cNvGrpSpPr/>
          <p:nvPr/>
        </p:nvGrpSpPr>
        <p:grpSpPr>
          <a:xfrm>
            <a:off x="-4151658" y="10029"/>
            <a:ext cx="12208615" cy="6858000"/>
            <a:chOff x="-1030514" y="0"/>
            <a:chExt cx="12208615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1A5DCC23-4EAA-4F6E-96F0-5B2AE8EA2086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xmlns="" id="{42EFF607-D6E5-45EC-A5F4-AC0E1E2BC1F7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A7C3CBFD-5EA5-4686-8172-81F4AEE81929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200" b="1" dirty="0">
                <a:solidFill>
                  <a:srgbClr val="F0EEF0"/>
                </a:solidFill>
                <a:latin typeface="Montserrat" panose="02000505000000020004" pitchFamily="2" charset="0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xmlns="" id="{E3CE75EA-170E-4EB3-ADEB-1166EAC40739}"/>
              </a:ext>
            </a:extLst>
          </p:cNvPr>
          <p:cNvGrpSpPr/>
          <p:nvPr/>
        </p:nvGrpSpPr>
        <p:grpSpPr>
          <a:xfrm>
            <a:off x="-4712761" y="10029"/>
            <a:ext cx="12208615" cy="6858000"/>
            <a:chOff x="-1030514" y="0"/>
            <a:chExt cx="12208615" cy="685800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xmlns="" id="{1A5DCC23-4EAA-4F6E-96F0-5B2AE8EA2086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xmlns="" id="{42EFF607-D6E5-45EC-A5F4-AC0E1E2BC1F7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xmlns="" id="{A7C3CBFD-5EA5-4686-8172-81F4AEE81929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200" b="1" dirty="0">
                <a:solidFill>
                  <a:srgbClr val="F0EEF0"/>
                </a:solidFill>
                <a:latin typeface="Montserrat" panose="02000505000000020004" pitchFamily="2" charset="0"/>
              </a:endParaRPr>
            </a:p>
          </p:txBody>
        </p:sp>
      </p:grp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xmlns="" id="{44B50700-BC8E-462A-8EF8-AAB77D36A9DC}"/>
              </a:ext>
            </a:extLst>
          </p:cNvPr>
          <p:cNvCxnSpPr>
            <a:cxnSpLocks/>
          </p:cNvCxnSpPr>
          <p:nvPr/>
        </p:nvCxnSpPr>
        <p:spPr>
          <a:xfrm flipV="1">
            <a:off x="4461819" y="3027036"/>
            <a:ext cx="1394796" cy="121696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9BB530E0-A528-46BB-8593-409D8095EE97}"/>
              </a:ext>
            </a:extLst>
          </p:cNvPr>
          <p:cNvCxnSpPr>
            <a:cxnSpLocks/>
          </p:cNvCxnSpPr>
          <p:nvPr/>
        </p:nvCxnSpPr>
        <p:spPr>
          <a:xfrm flipH="1" flipV="1">
            <a:off x="3012768" y="3117739"/>
            <a:ext cx="1195526" cy="983996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xmlns="" id="{B0CDAD40-E9C0-4813-903B-C1D6488EC152}"/>
              </a:ext>
            </a:extLst>
          </p:cNvPr>
          <p:cNvCxnSpPr>
            <a:cxnSpLocks/>
          </p:cNvCxnSpPr>
          <p:nvPr/>
        </p:nvCxnSpPr>
        <p:spPr>
          <a:xfrm flipV="1">
            <a:off x="1135425" y="3073231"/>
            <a:ext cx="1344214" cy="110788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xmlns="" id="{AB797CE4-74A4-411D-A9BE-39A96FB6ECF4}"/>
              </a:ext>
            </a:extLst>
          </p:cNvPr>
          <p:cNvSpPr/>
          <p:nvPr/>
        </p:nvSpPr>
        <p:spPr>
          <a:xfrm>
            <a:off x="762026" y="3734321"/>
            <a:ext cx="793804" cy="793804"/>
          </a:xfrm>
          <a:prstGeom prst="ellipse">
            <a:avLst/>
          </a:prstGeom>
          <a:solidFill>
            <a:srgbClr val="FF5969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027425D4-E16E-4335-9CF1-9DCA7F73D1FA}"/>
              </a:ext>
            </a:extLst>
          </p:cNvPr>
          <p:cNvSpPr txBox="1"/>
          <p:nvPr/>
        </p:nvSpPr>
        <p:spPr>
          <a:xfrm>
            <a:off x="967276" y="3674707"/>
            <a:ext cx="383303" cy="923330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rgbClr val="E3E3E3"/>
                </a:solidFill>
                <a:latin typeface="Tw Cen MT" panose="020B0602020104020603" pitchFamily="34" charset="0"/>
              </a:rPr>
              <a:t>1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xmlns="" id="{4B615A63-858B-460D-AF4B-84AF4B78E516}"/>
              </a:ext>
            </a:extLst>
          </p:cNvPr>
          <p:cNvSpPr/>
          <p:nvPr/>
        </p:nvSpPr>
        <p:spPr>
          <a:xfrm>
            <a:off x="2332399" y="2574407"/>
            <a:ext cx="793804" cy="793804"/>
          </a:xfrm>
          <a:prstGeom prst="ellipse">
            <a:avLst/>
          </a:prstGeom>
          <a:solidFill>
            <a:srgbClr val="52C9BD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9A20BF6F-254B-42BB-A0BE-BC0DBBED39DE}"/>
              </a:ext>
            </a:extLst>
          </p:cNvPr>
          <p:cNvSpPr txBox="1"/>
          <p:nvPr/>
        </p:nvSpPr>
        <p:spPr>
          <a:xfrm>
            <a:off x="2537649" y="2495743"/>
            <a:ext cx="383303" cy="923330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rgbClr val="E3E3E3"/>
                </a:solidFill>
                <a:latin typeface="Tw Cen MT" panose="020B0602020104020603" pitchFamily="34" charset="0"/>
              </a:rPr>
              <a:t>2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xmlns="" id="{732ED664-EC85-4263-A34D-6C7E6D1B01BD}"/>
              </a:ext>
            </a:extLst>
          </p:cNvPr>
          <p:cNvSpPr/>
          <p:nvPr/>
        </p:nvSpPr>
        <p:spPr>
          <a:xfrm>
            <a:off x="3956090" y="3819617"/>
            <a:ext cx="793804" cy="793804"/>
          </a:xfrm>
          <a:prstGeom prst="ellipse">
            <a:avLst/>
          </a:prstGeom>
          <a:solidFill>
            <a:srgbClr val="FEC630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9372498E-19D2-426D-B697-C5CD9B50BF81}"/>
              </a:ext>
            </a:extLst>
          </p:cNvPr>
          <p:cNvSpPr txBox="1"/>
          <p:nvPr/>
        </p:nvSpPr>
        <p:spPr>
          <a:xfrm>
            <a:off x="4161340" y="3740953"/>
            <a:ext cx="383303" cy="923330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rgbClr val="E3E3E3"/>
                </a:solidFill>
                <a:latin typeface="Tw Cen MT" panose="020B0602020104020603" pitchFamily="34" charset="0"/>
              </a:rPr>
              <a:t>3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xmlns="" id="{EC4D3109-FFF0-4FE1-973C-9AC47482490C}"/>
              </a:ext>
            </a:extLst>
          </p:cNvPr>
          <p:cNvSpPr/>
          <p:nvPr/>
        </p:nvSpPr>
        <p:spPr>
          <a:xfrm>
            <a:off x="5703087" y="2574407"/>
            <a:ext cx="793804" cy="793804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C1D46558-6F10-4402-9948-D29D19075B00}"/>
              </a:ext>
            </a:extLst>
          </p:cNvPr>
          <p:cNvSpPr txBox="1"/>
          <p:nvPr/>
        </p:nvSpPr>
        <p:spPr>
          <a:xfrm>
            <a:off x="5908048" y="2495743"/>
            <a:ext cx="383303" cy="923330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rgbClr val="E3E3E3"/>
                </a:solidFill>
                <a:latin typeface="Tw Cen MT" panose="020B0602020104020603" pitchFamily="34" charset="0"/>
              </a:rPr>
              <a:t>4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xmlns="" id="{34ECEC8D-5E66-4B7A-9BB2-2E1FDDE2BA78}"/>
              </a:ext>
            </a:extLst>
          </p:cNvPr>
          <p:cNvGrpSpPr/>
          <p:nvPr/>
        </p:nvGrpSpPr>
        <p:grpSpPr>
          <a:xfrm>
            <a:off x="79940" y="4947421"/>
            <a:ext cx="2536082" cy="657193"/>
            <a:chOff x="378640" y="3809602"/>
            <a:chExt cx="2536082" cy="657193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xmlns="" id="{9A83E19C-89F9-480B-AE56-6C0F2123806E}"/>
                </a:ext>
              </a:extLst>
            </p:cNvPr>
            <p:cNvSpPr txBox="1"/>
            <p:nvPr/>
          </p:nvSpPr>
          <p:spPr>
            <a:xfrm>
              <a:off x="378640" y="3809602"/>
              <a:ext cx="2536082" cy="40011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2000" b="1">
                  <a:solidFill>
                    <a:srgbClr val="FF5969"/>
                  </a:solidFill>
                  <a:latin typeface="Tw Cen MT"/>
                </a:rPr>
                <a:t>Payment Automation</a:t>
              </a:r>
              <a:endParaRPr lang="en-US" sz="2000" b="1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xmlns="" id="{FFEA57CA-55B8-4EDD-B48D-1A8683835635}"/>
                </a:ext>
              </a:extLst>
            </p:cNvPr>
            <p:cNvSpPr txBox="1"/>
            <p:nvPr/>
          </p:nvSpPr>
          <p:spPr>
            <a:xfrm>
              <a:off x="582124" y="4128241"/>
              <a:ext cx="1693855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endParaRPr lang="en-US" sz="1600" b="1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xmlns="" id="{76A62FCF-31C9-47B9-923F-0AD18D89C291}"/>
              </a:ext>
            </a:extLst>
          </p:cNvPr>
          <p:cNvGrpSpPr/>
          <p:nvPr/>
        </p:nvGrpSpPr>
        <p:grpSpPr>
          <a:xfrm>
            <a:off x="1667407" y="1634683"/>
            <a:ext cx="2126507" cy="843471"/>
            <a:chOff x="2290717" y="3154167"/>
            <a:chExt cx="2126507" cy="843471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xmlns="" id="{ABF7CCA2-FB96-420D-86AB-AD2484D3CFBC}"/>
                </a:ext>
              </a:extLst>
            </p:cNvPr>
            <p:cNvSpPr txBox="1"/>
            <p:nvPr/>
          </p:nvSpPr>
          <p:spPr>
            <a:xfrm>
              <a:off x="2290717" y="3597528"/>
              <a:ext cx="2126507" cy="40011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2000" b="1">
                  <a:solidFill>
                    <a:srgbClr val="52C9BD"/>
                  </a:solidFill>
                  <a:latin typeface="Tw Cen MT"/>
                </a:rPr>
                <a:t>Counter System</a:t>
              </a:r>
              <a:endParaRPr lang="en-US" sz="2000" b="1">
                <a:solidFill>
                  <a:srgbClr val="52C9BD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xmlns="" id="{704A7147-2CD1-4144-B3E2-52AD54F24708}"/>
                </a:ext>
              </a:extLst>
            </p:cNvPr>
            <p:cNvSpPr txBox="1"/>
            <p:nvPr/>
          </p:nvSpPr>
          <p:spPr>
            <a:xfrm>
              <a:off x="2441725" y="3154167"/>
              <a:ext cx="1821814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endParaRPr lang="en-US" sz="1600" b="1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xmlns="" id="{7668A7F0-9AA5-461D-ADB9-215EF1C74144}"/>
              </a:ext>
            </a:extLst>
          </p:cNvPr>
          <p:cNvGrpSpPr/>
          <p:nvPr/>
        </p:nvGrpSpPr>
        <p:grpSpPr>
          <a:xfrm>
            <a:off x="3289188" y="4943003"/>
            <a:ext cx="2126507" cy="657193"/>
            <a:chOff x="4246516" y="3872063"/>
            <a:chExt cx="2126507" cy="657193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xmlns="" id="{1228787C-02D0-4729-9AE6-4B3AE49A5055}"/>
                </a:ext>
              </a:extLst>
            </p:cNvPr>
            <p:cNvSpPr txBox="1"/>
            <p:nvPr/>
          </p:nvSpPr>
          <p:spPr>
            <a:xfrm>
              <a:off x="4246516" y="3872063"/>
              <a:ext cx="2126507" cy="40011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2000" b="1">
                  <a:solidFill>
                    <a:srgbClr val="FEC630"/>
                  </a:solidFill>
                  <a:latin typeface="Tw Cen MT"/>
                </a:rPr>
                <a:t>Barcode System</a:t>
              </a:r>
              <a:endParaRPr lang="en-US" sz="2000" b="1">
                <a:solidFill>
                  <a:srgbClr val="FEC63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xmlns="" id="{029C8F65-AF35-439B-B4C1-072B106C519C}"/>
                </a:ext>
              </a:extLst>
            </p:cNvPr>
            <p:cNvSpPr txBox="1"/>
            <p:nvPr/>
          </p:nvSpPr>
          <p:spPr>
            <a:xfrm>
              <a:off x="4435663" y="4190702"/>
              <a:ext cx="1736733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endParaRPr lang="en-US" sz="1600" b="1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xmlns="" id="{920D6292-CD37-4104-A6BC-8663C222A52B}"/>
              </a:ext>
            </a:extLst>
          </p:cNvPr>
          <p:cNvGrpSpPr/>
          <p:nvPr/>
        </p:nvGrpSpPr>
        <p:grpSpPr>
          <a:xfrm>
            <a:off x="4998950" y="2080135"/>
            <a:ext cx="2126507" cy="657193"/>
            <a:chOff x="5943402" y="2692391"/>
            <a:chExt cx="2126507" cy="657193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xmlns="" id="{90A70215-7187-443E-8143-44C80C6BB512}"/>
                </a:ext>
              </a:extLst>
            </p:cNvPr>
            <p:cNvSpPr txBox="1"/>
            <p:nvPr/>
          </p:nvSpPr>
          <p:spPr>
            <a:xfrm>
              <a:off x="5943402" y="2692391"/>
              <a:ext cx="2126507" cy="40011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92D050"/>
                  </a:solidFill>
                  <a:latin typeface="Tw Cen MT"/>
                  <a:cs typeface="Calibri"/>
                </a:rPr>
                <a:t>Canteen System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xmlns="" id="{E68F4ECE-FF3B-44FA-A764-A334E2D0489A}"/>
                </a:ext>
              </a:extLst>
            </p:cNvPr>
            <p:cNvSpPr txBox="1"/>
            <p:nvPr/>
          </p:nvSpPr>
          <p:spPr>
            <a:xfrm>
              <a:off x="6023205" y="3011030"/>
              <a:ext cx="1966867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endParaRPr lang="en-US" sz="1600" b="1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D4D131D0-0686-B99C-9BD0-5E4E284711DC}"/>
              </a:ext>
            </a:extLst>
          </p:cNvPr>
          <p:cNvSpPr txBox="1"/>
          <p:nvPr/>
        </p:nvSpPr>
        <p:spPr>
          <a:xfrm>
            <a:off x="690406" y="896028"/>
            <a:ext cx="593731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u="sng" dirty="0" smtClean="0">
                <a:solidFill>
                  <a:srgbClr val="5D7373"/>
                </a:solidFill>
                <a:latin typeface="TW Cen MT"/>
                <a:cs typeface="Calibri"/>
              </a:rPr>
              <a:t>Our Visions With This Project</a:t>
            </a:r>
            <a:endParaRPr lang="en-US" sz="3600" u="sng" dirty="0">
              <a:solidFill>
                <a:srgbClr val="5D7373"/>
              </a:solidFill>
              <a:latin typeface="TW Cen MT"/>
              <a:cs typeface="Calibri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xmlns="" id="{E3CE75EA-170E-4EB3-ADEB-1166EAC40739}"/>
              </a:ext>
            </a:extLst>
          </p:cNvPr>
          <p:cNvGrpSpPr/>
          <p:nvPr/>
        </p:nvGrpSpPr>
        <p:grpSpPr>
          <a:xfrm>
            <a:off x="-12606419" y="20058"/>
            <a:ext cx="12208615" cy="6858000"/>
            <a:chOff x="-1030514" y="0"/>
            <a:chExt cx="12208615" cy="6858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xmlns="" id="{1A5DCC23-4EAA-4F6E-96F0-5B2AE8EA2086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42EFF607-D6E5-45EC-A5F4-AC0E1E2BC1F7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A7C3CBFD-5EA5-4686-8172-81F4AEE81929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Montserrat" panose="02000505000000020004" pitchFamily="2" charset="0"/>
                </a:rPr>
                <a:t>2017</a:t>
              </a:r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42EFF607-D6E5-45EC-A5F4-AC0E1E2BC1F7}"/>
              </a:ext>
            </a:extLst>
          </p:cNvPr>
          <p:cNvSpPr/>
          <p:nvPr/>
        </p:nvSpPr>
        <p:spPr>
          <a:xfrm>
            <a:off x="-966235" y="752227"/>
            <a:ext cx="551543" cy="5278678"/>
          </a:xfrm>
          <a:prstGeom prst="rect">
            <a:avLst/>
          </a:pr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A7C3CBFD-5EA5-4686-8172-81F4AEE81929}"/>
              </a:ext>
            </a:extLst>
          </p:cNvPr>
          <p:cNvSpPr txBox="1"/>
          <p:nvPr/>
        </p:nvSpPr>
        <p:spPr>
          <a:xfrm rot="16200000">
            <a:off x="-2398188" y="2994642"/>
            <a:ext cx="3489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COMPANY PLAN</a:t>
            </a:r>
            <a:endParaRPr lang="en-US" sz="32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42EFF607-D6E5-45EC-A5F4-AC0E1E2BC1F7}"/>
              </a:ext>
            </a:extLst>
          </p:cNvPr>
          <p:cNvSpPr/>
          <p:nvPr/>
        </p:nvSpPr>
        <p:spPr>
          <a:xfrm>
            <a:off x="6925610" y="752227"/>
            <a:ext cx="551543" cy="5278679"/>
          </a:xfrm>
          <a:prstGeom prst="rect">
            <a:avLst/>
          </a:pr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A7C3CBFD-5EA5-4686-8172-81F4AEE81929}"/>
              </a:ext>
            </a:extLst>
          </p:cNvPr>
          <p:cNvSpPr txBox="1"/>
          <p:nvPr/>
        </p:nvSpPr>
        <p:spPr>
          <a:xfrm rot="16200000">
            <a:off x="4748173" y="3261169"/>
            <a:ext cx="4980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FUTURE ENHANCEMENT</a:t>
            </a:r>
            <a:endParaRPr lang="en-US" sz="32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18665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5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4" grpId="0"/>
      <p:bldP spid="85" grpId="0" animBg="1"/>
      <p:bldP spid="86" grpId="0"/>
      <p:bldP spid="87" grpId="0" animBg="1"/>
      <p:bldP spid="88" grpId="0"/>
      <p:bldP spid="89" grpId="0" animBg="1"/>
      <p:bldP spid="90" grpId="0"/>
      <p:bldP spid="1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xmlns="" id="{DEA36CD1-A232-45C6-81D0-FF676E79B61E}"/>
              </a:ext>
            </a:extLst>
          </p:cNvPr>
          <p:cNvGrpSpPr/>
          <p:nvPr/>
        </p:nvGrpSpPr>
        <p:grpSpPr>
          <a:xfrm>
            <a:off x="-881742" y="0"/>
            <a:ext cx="13073742" cy="6858000"/>
            <a:chOff x="-1030514" y="0"/>
            <a:chExt cx="13073742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A11D4488-BEEE-4523-BF4A-73C4C95CCD2B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xmlns="" id="{E278C53F-B948-4E20-B061-EB63FF9E5B5F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F91E323B-6F3E-475A-A5A7-E80446AEA28C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200" b="1" dirty="0">
                <a:solidFill>
                  <a:srgbClr val="F0EEF0"/>
                </a:solidFill>
                <a:latin typeface="Montserrat" panose="02000505000000020004" pitchFamily="2" charset="0"/>
              </a:endParaRPr>
            </a:p>
          </p:txBody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xmlns="" id="{6F9AD1C9-B71A-4D8D-8F52-77292535D056}"/>
                </a:ext>
              </a:extLst>
            </p:cNvPr>
            <p:cNvSpPr/>
            <p:nvPr/>
          </p:nvSpPr>
          <p:spPr>
            <a:xfrm rot="5400000">
              <a:off x="10412186" y="2988127"/>
              <a:ext cx="2380342" cy="881743"/>
            </a:xfrm>
            <a:prstGeom prst="triangl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xmlns="" id="{847FD0F2-D510-483A-8F91-AA7737C223BD}"/>
              </a:ext>
            </a:extLst>
          </p:cNvPr>
          <p:cNvGrpSpPr/>
          <p:nvPr/>
        </p:nvGrpSpPr>
        <p:grpSpPr>
          <a:xfrm>
            <a:off x="-1431378" y="0"/>
            <a:ext cx="12208615" cy="6858000"/>
            <a:chOff x="-1030514" y="0"/>
            <a:chExt cx="12208615" cy="6858000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xmlns="" id="{71883E71-270A-4B7A-A6F1-8D930DCFAE74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xmlns="" id="{6CD52B85-063B-4CBC-8CDA-A7F94686F31D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52C9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7CB3F559-D59C-4B04-8E4F-FF9B852686E5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200" b="1" dirty="0">
                <a:solidFill>
                  <a:srgbClr val="F0EEF0"/>
                </a:solidFill>
                <a:latin typeface="Montserrat" panose="02000505000000020004" pitchFamily="2" charset="0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xmlns="" id="{8BC03B54-306A-49D5-83B2-3AF41A37C718}"/>
              </a:ext>
            </a:extLst>
          </p:cNvPr>
          <p:cNvGrpSpPr/>
          <p:nvPr/>
        </p:nvGrpSpPr>
        <p:grpSpPr>
          <a:xfrm>
            <a:off x="-1981014" y="0"/>
            <a:ext cx="12208615" cy="6858000"/>
            <a:chOff x="-1030514" y="0"/>
            <a:chExt cx="12208615" cy="685800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xmlns="" id="{CEFA7B59-6C33-4D92-B710-A74B87EF968C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xmlns="" id="{F4124761-4256-49BB-BF1D-57354FAECE8E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xmlns="" id="{56B62F16-A36A-44C0-BA78-7A19E2AFAA7B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200" b="1" dirty="0">
                <a:solidFill>
                  <a:srgbClr val="F0EEF0"/>
                </a:solidFill>
                <a:latin typeface="Montserrat" panose="02000505000000020004" pitchFamily="2" charset="0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xmlns="" id="{AE25AB36-846C-42D8-836F-5E3B6C4CC70C}"/>
              </a:ext>
            </a:extLst>
          </p:cNvPr>
          <p:cNvGrpSpPr/>
          <p:nvPr/>
        </p:nvGrpSpPr>
        <p:grpSpPr>
          <a:xfrm>
            <a:off x="-2525008" y="0"/>
            <a:ext cx="12208615" cy="6858000"/>
            <a:chOff x="-1030514" y="0"/>
            <a:chExt cx="12208615" cy="685800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xmlns="" id="{D933D379-7D7A-4103-8EEC-86CB419CCA04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xmlns="" id="{85F552E9-C736-4147-9D2B-F630E7BFDA09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xmlns="" id="{30E3DE91-679B-449F-9E4A-47DB7E37F00F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200" b="1" dirty="0">
                <a:solidFill>
                  <a:srgbClr val="F0EEF0"/>
                </a:solidFill>
                <a:latin typeface="Montserrat" panose="02000505000000020004" pitchFamily="2" charset="0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xmlns="" id="{B2FD9D88-D674-4439-96F8-D1A63372FE54}"/>
              </a:ext>
            </a:extLst>
          </p:cNvPr>
          <p:cNvGrpSpPr/>
          <p:nvPr/>
        </p:nvGrpSpPr>
        <p:grpSpPr>
          <a:xfrm>
            <a:off x="-3058028" y="0"/>
            <a:ext cx="12208615" cy="6858000"/>
            <a:chOff x="-1030514" y="0"/>
            <a:chExt cx="12208615" cy="6858000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xmlns="" id="{C9DA9384-3839-493B-B3B7-E30AB3AF2814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xmlns="" id="{A7BCA08D-F774-4814-9CC5-4D1C40BB4620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xmlns="" id="{2D833802-FE42-4DB9-B5F4-49047D81749B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200" b="1" dirty="0">
                <a:solidFill>
                  <a:srgbClr val="F0EEF0"/>
                </a:solidFill>
                <a:latin typeface="Montserrat" panose="02000505000000020004" pitchFamily="2" charset="0"/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xmlns="" id="{E3CE75EA-170E-4EB3-ADEB-1166EAC40739}"/>
              </a:ext>
            </a:extLst>
          </p:cNvPr>
          <p:cNvGrpSpPr/>
          <p:nvPr/>
        </p:nvGrpSpPr>
        <p:grpSpPr>
          <a:xfrm>
            <a:off x="-3607663" y="0"/>
            <a:ext cx="12208615" cy="6858000"/>
            <a:chOff x="-1030514" y="0"/>
            <a:chExt cx="12208615" cy="685800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xmlns="" id="{1A5DCC23-4EAA-4F6E-96F0-5B2AE8EA2086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xmlns="" id="{42EFF607-D6E5-45EC-A5F4-AC0E1E2BC1F7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xmlns="" id="{A7C3CBFD-5EA5-4686-8172-81F4AEE81929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200" b="1" dirty="0">
                <a:solidFill>
                  <a:srgbClr val="F0EEF0"/>
                </a:solidFill>
                <a:latin typeface="Montserrat" panose="02000505000000020004" pitchFamily="2" charset="0"/>
              </a:endParaRP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xmlns="" id="{E3CE75EA-170E-4EB3-ADEB-1166EAC40739}"/>
              </a:ext>
            </a:extLst>
          </p:cNvPr>
          <p:cNvGrpSpPr/>
          <p:nvPr/>
        </p:nvGrpSpPr>
        <p:grpSpPr>
          <a:xfrm>
            <a:off x="-4151658" y="10029"/>
            <a:ext cx="12208615" cy="6858000"/>
            <a:chOff x="-1030514" y="0"/>
            <a:chExt cx="12208615" cy="685800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xmlns="" id="{1A5DCC23-4EAA-4F6E-96F0-5B2AE8EA2086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xmlns="" id="{42EFF607-D6E5-45EC-A5F4-AC0E1E2BC1F7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xmlns="" id="{A7C3CBFD-5EA5-4686-8172-81F4AEE81929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200" b="1" dirty="0">
                <a:solidFill>
                  <a:srgbClr val="F0EEF0"/>
                </a:solidFill>
                <a:latin typeface="Montserrat" panose="02000505000000020004" pitchFamily="2" charset="0"/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xmlns="" id="{E3CE75EA-170E-4EB3-ADEB-1166EAC40739}"/>
              </a:ext>
            </a:extLst>
          </p:cNvPr>
          <p:cNvGrpSpPr/>
          <p:nvPr/>
        </p:nvGrpSpPr>
        <p:grpSpPr>
          <a:xfrm>
            <a:off x="-4701293" y="10029"/>
            <a:ext cx="12208615" cy="6858000"/>
            <a:chOff x="-1030514" y="0"/>
            <a:chExt cx="12208615" cy="6858000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xmlns="" id="{1A5DCC23-4EAA-4F6E-96F0-5B2AE8EA2086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xmlns="" id="{42EFF607-D6E5-45EC-A5F4-AC0E1E2BC1F7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xmlns="" id="{A7C3CBFD-5EA5-4686-8172-81F4AEE81929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200" b="1" dirty="0">
                <a:solidFill>
                  <a:srgbClr val="F0EEF0"/>
                </a:solidFill>
                <a:latin typeface="Montserrat" panose="02000505000000020004" pitchFamily="2" charset="0"/>
              </a:endParaRPr>
            </a:p>
          </p:txBody>
        </p:sp>
      </p:grp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xmlns="" id="{44B50700-BC8E-462A-8EF8-AAB77D36A9DC}"/>
              </a:ext>
            </a:extLst>
          </p:cNvPr>
          <p:cNvCxnSpPr>
            <a:cxnSpLocks/>
          </p:cNvCxnSpPr>
          <p:nvPr/>
        </p:nvCxnSpPr>
        <p:spPr>
          <a:xfrm flipV="1">
            <a:off x="4832567" y="3050329"/>
            <a:ext cx="1394796" cy="121696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xmlns="" id="{9BB530E0-A528-46BB-8593-409D8095EE97}"/>
              </a:ext>
            </a:extLst>
          </p:cNvPr>
          <p:cNvCxnSpPr>
            <a:cxnSpLocks/>
          </p:cNvCxnSpPr>
          <p:nvPr/>
        </p:nvCxnSpPr>
        <p:spPr>
          <a:xfrm flipH="1" flipV="1">
            <a:off x="3383516" y="3141032"/>
            <a:ext cx="1195526" cy="983996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xmlns="" id="{B0CDAD40-E9C0-4813-903B-C1D6488EC152}"/>
              </a:ext>
            </a:extLst>
          </p:cNvPr>
          <p:cNvCxnSpPr>
            <a:cxnSpLocks/>
          </p:cNvCxnSpPr>
          <p:nvPr/>
        </p:nvCxnSpPr>
        <p:spPr>
          <a:xfrm flipV="1">
            <a:off x="1506173" y="3096525"/>
            <a:ext cx="1344214" cy="110788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>
            <a:extLst>
              <a:ext uri="{FF2B5EF4-FFF2-40B4-BE49-F238E27FC236}">
                <a16:creationId xmlns:a16="http://schemas.microsoft.com/office/drawing/2014/main" xmlns="" id="{AB797CE4-74A4-411D-A9BE-39A96FB6ECF4}"/>
              </a:ext>
            </a:extLst>
          </p:cNvPr>
          <p:cNvSpPr/>
          <p:nvPr/>
        </p:nvSpPr>
        <p:spPr>
          <a:xfrm>
            <a:off x="1258016" y="3757614"/>
            <a:ext cx="668562" cy="793804"/>
          </a:xfrm>
          <a:prstGeom prst="ellipse">
            <a:avLst/>
          </a:prstGeom>
          <a:solidFill>
            <a:srgbClr val="FF5969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027425D4-E16E-4335-9CF1-9DCA7F73D1FA}"/>
              </a:ext>
            </a:extLst>
          </p:cNvPr>
          <p:cNvSpPr txBox="1"/>
          <p:nvPr/>
        </p:nvSpPr>
        <p:spPr>
          <a:xfrm>
            <a:off x="1398499" y="3698000"/>
            <a:ext cx="322828" cy="923330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rgbClr val="E3E3E3"/>
                </a:solidFill>
                <a:latin typeface="Tw Cen MT" panose="020B0602020104020603" pitchFamily="34" charset="0"/>
              </a:rPr>
              <a:t>1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xmlns="" id="{4B615A63-858B-460D-AF4B-84AF4B78E516}"/>
              </a:ext>
            </a:extLst>
          </p:cNvPr>
          <p:cNvSpPr/>
          <p:nvPr/>
        </p:nvSpPr>
        <p:spPr>
          <a:xfrm>
            <a:off x="2828389" y="2597700"/>
            <a:ext cx="668562" cy="793804"/>
          </a:xfrm>
          <a:prstGeom prst="ellipse">
            <a:avLst/>
          </a:prstGeom>
          <a:solidFill>
            <a:srgbClr val="52C9BD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9A20BF6F-254B-42BB-A0BE-BC0DBBED39DE}"/>
              </a:ext>
            </a:extLst>
          </p:cNvPr>
          <p:cNvSpPr txBox="1"/>
          <p:nvPr/>
        </p:nvSpPr>
        <p:spPr>
          <a:xfrm>
            <a:off x="2968872" y="2519036"/>
            <a:ext cx="322828" cy="923330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rgbClr val="E3E3E3"/>
                </a:solidFill>
                <a:latin typeface="Tw Cen MT" panose="020B0602020104020603" pitchFamily="34" charset="0"/>
              </a:rPr>
              <a:t>2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xmlns="" id="{732ED664-EC85-4263-A34D-6C7E6D1B01BD}"/>
              </a:ext>
            </a:extLst>
          </p:cNvPr>
          <p:cNvSpPr/>
          <p:nvPr/>
        </p:nvSpPr>
        <p:spPr>
          <a:xfrm>
            <a:off x="4452080" y="3842910"/>
            <a:ext cx="668562" cy="793804"/>
          </a:xfrm>
          <a:prstGeom prst="ellipse">
            <a:avLst/>
          </a:prstGeom>
          <a:solidFill>
            <a:srgbClr val="FEC630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9372498E-19D2-426D-B697-C5CD9B50BF81}"/>
              </a:ext>
            </a:extLst>
          </p:cNvPr>
          <p:cNvSpPr txBox="1"/>
          <p:nvPr/>
        </p:nvSpPr>
        <p:spPr>
          <a:xfrm>
            <a:off x="4592563" y="3764246"/>
            <a:ext cx="322828" cy="923330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rgbClr val="E3E3E3"/>
                </a:solidFill>
                <a:latin typeface="Tw Cen MT" panose="020B0602020104020603" pitchFamily="34" charset="0"/>
              </a:rPr>
              <a:t>3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xmlns="" id="{EC4D3109-FFF0-4FE1-973C-9AC47482490C}"/>
              </a:ext>
            </a:extLst>
          </p:cNvPr>
          <p:cNvSpPr/>
          <p:nvPr/>
        </p:nvSpPr>
        <p:spPr>
          <a:xfrm>
            <a:off x="6199077" y="2597700"/>
            <a:ext cx="668562" cy="793804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xmlns="" id="{C1D46558-6F10-4402-9948-D29D19075B00}"/>
              </a:ext>
            </a:extLst>
          </p:cNvPr>
          <p:cNvSpPr txBox="1"/>
          <p:nvPr/>
        </p:nvSpPr>
        <p:spPr>
          <a:xfrm>
            <a:off x="6339271" y="2519036"/>
            <a:ext cx="322828" cy="923330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rgbClr val="E3E3E3"/>
                </a:solidFill>
                <a:latin typeface="Tw Cen MT" panose="020B0602020104020603" pitchFamily="34" charset="0"/>
              </a:rPr>
              <a:t>4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xmlns="" id="{34ECEC8D-5E66-4B7A-9BB2-2E1FDDE2BA78}"/>
              </a:ext>
            </a:extLst>
          </p:cNvPr>
          <p:cNvGrpSpPr/>
          <p:nvPr/>
        </p:nvGrpSpPr>
        <p:grpSpPr>
          <a:xfrm>
            <a:off x="850816" y="4970714"/>
            <a:ext cx="2135953" cy="657193"/>
            <a:chOff x="378640" y="3809602"/>
            <a:chExt cx="2536082" cy="657193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xmlns="" id="{9A83E19C-89F9-480B-AE56-6C0F2123806E}"/>
                </a:ext>
              </a:extLst>
            </p:cNvPr>
            <p:cNvSpPr txBox="1"/>
            <p:nvPr/>
          </p:nvSpPr>
          <p:spPr>
            <a:xfrm>
              <a:off x="378640" y="3809602"/>
              <a:ext cx="2536082" cy="40011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2000" b="1">
                  <a:solidFill>
                    <a:srgbClr val="FF5969"/>
                  </a:solidFill>
                  <a:latin typeface="Tw Cen MT"/>
                </a:rPr>
                <a:t>Payment Automation</a:t>
              </a:r>
              <a:endParaRPr lang="en-US" sz="2000" b="1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xmlns="" id="{FFEA57CA-55B8-4EDD-B48D-1A8683835635}"/>
                </a:ext>
              </a:extLst>
            </p:cNvPr>
            <p:cNvSpPr txBox="1"/>
            <p:nvPr/>
          </p:nvSpPr>
          <p:spPr>
            <a:xfrm>
              <a:off x="582124" y="4128241"/>
              <a:ext cx="1693855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endParaRPr lang="en-US" sz="1600" b="1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xmlns="" id="{76A62FCF-31C9-47B9-923F-0AD18D89C291}"/>
              </a:ext>
            </a:extLst>
          </p:cNvPr>
          <p:cNvGrpSpPr/>
          <p:nvPr/>
        </p:nvGrpSpPr>
        <p:grpSpPr>
          <a:xfrm>
            <a:off x="2373664" y="1657976"/>
            <a:ext cx="1790998" cy="843471"/>
            <a:chOff x="2290717" y="3154167"/>
            <a:chExt cx="2126507" cy="843471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xmlns="" id="{ABF7CCA2-FB96-420D-86AB-AD2484D3CFBC}"/>
                </a:ext>
              </a:extLst>
            </p:cNvPr>
            <p:cNvSpPr txBox="1"/>
            <p:nvPr/>
          </p:nvSpPr>
          <p:spPr>
            <a:xfrm>
              <a:off x="2290717" y="3597528"/>
              <a:ext cx="2126507" cy="40011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2000" b="1">
                  <a:solidFill>
                    <a:srgbClr val="52C9BD"/>
                  </a:solidFill>
                  <a:latin typeface="Tw Cen MT"/>
                </a:rPr>
                <a:t>Counter System</a:t>
              </a:r>
              <a:endParaRPr lang="en-US" sz="2000" b="1">
                <a:solidFill>
                  <a:srgbClr val="52C9BD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xmlns="" id="{704A7147-2CD1-4144-B3E2-52AD54F24708}"/>
                </a:ext>
              </a:extLst>
            </p:cNvPr>
            <p:cNvSpPr txBox="1"/>
            <p:nvPr/>
          </p:nvSpPr>
          <p:spPr>
            <a:xfrm>
              <a:off x="2441725" y="3154167"/>
              <a:ext cx="1821814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endParaRPr lang="en-US" sz="1600" b="1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xmlns="" id="{7668A7F0-9AA5-461D-ADB9-215EF1C74144}"/>
              </a:ext>
            </a:extLst>
          </p:cNvPr>
          <p:cNvGrpSpPr/>
          <p:nvPr/>
        </p:nvGrpSpPr>
        <p:grpSpPr>
          <a:xfrm>
            <a:off x="3995445" y="4966296"/>
            <a:ext cx="1790998" cy="657193"/>
            <a:chOff x="4246516" y="3872063"/>
            <a:chExt cx="2126507" cy="657193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xmlns="" id="{1228787C-02D0-4729-9AE6-4B3AE49A5055}"/>
                </a:ext>
              </a:extLst>
            </p:cNvPr>
            <p:cNvSpPr txBox="1"/>
            <p:nvPr/>
          </p:nvSpPr>
          <p:spPr>
            <a:xfrm>
              <a:off x="4246516" y="3872063"/>
              <a:ext cx="2126507" cy="40011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2000" b="1">
                  <a:solidFill>
                    <a:srgbClr val="FEC630"/>
                  </a:solidFill>
                  <a:latin typeface="Tw Cen MT"/>
                </a:rPr>
                <a:t>Barcode System</a:t>
              </a:r>
              <a:endParaRPr lang="en-US" sz="2000" b="1">
                <a:solidFill>
                  <a:srgbClr val="FEC63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xmlns="" id="{029C8F65-AF35-439B-B4C1-072B106C519C}"/>
                </a:ext>
              </a:extLst>
            </p:cNvPr>
            <p:cNvSpPr txBox="1"/>
            <p:nvPr/>
          </p:nvSpPr>
          <p:spPr>
            <a:xfrm>
              <a:off x="4435663" y="4190702"/>
              <a:ext cx="1736733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endParaRPr lang="en-US" sz="1600" b="1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xmlns="" id="{920D6292-CD37-4104-A6BC-8663C222A52B}"/>
              </a:ext>
            </a:extLst>
          </p:cNvPr>
          <p:cNvGrpSpPr/>
          <p:nvPr/>
        </p:nvGrpSpPr>
        <p:grpSpPr>
          <a:xfrm>
            <a:off x="4741117" y="2030129"/>
            <a:ext cx="2126507" cy="657193"/>
            <a:chOff x="5943402" y="2692391"/>
            <a:chExt cx="2126507" cy="657193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xmlns="" id="{90A70215-7187-443E-8143-44C80C6BB512}"/>
                </a:ext>
              </a:extLst>
            </p:cNvPr>
            <p:cNvSpPr txBox="1"/>
            <p:nvPr/>
          </p:nvSpPr>
          <p:spPr>
            <a:xfrm>
              <a:off x="5943402" y="2692391"/>
              <a:ext cx="2126507" cy="40011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2000" b="1">
                  <a:solidFill>
                    <a:srgbClr val="92D050"/>
                  </a:solidFill>
                  <a:latin typeface="Tw Cen MT"/>
                  <a:cs typeface="Calibri"/>
                </a:rPr>
                <a:t>Canteen System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xmlns="" id="{E68F4ECE-FF3B-44FA-A764-A334E2D0489A}"/>
                </a:ext>
              </a:extLst>
            </p:cNvPr>
            <p:cNvSpPr txBox="1"/>
            <p:nvPr/>
          </p:nvSpPr>
          <p:spPr>
            <a:xfrm>
              <a:off x="6023205" y="3011030"/>
              <a:ext cx="1966867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endParaRPr lang="en-US" sz="1600" b="1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xmlns="" id="{D4D131D0-0686-B99C-9BD0-5E4E284711DC}"/>
              </a:ext>
            </a:extLst>
          </p:cNvPr>
          <p:cNvSpPr txBox="1"/>
          <p:nvPr/>
        </p:nvSpPr>
        <p:spPr>
          <a:xfrm>
            <a:off x="2496009" y="919321"/>
            <a:ext cx="450245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u="sng" dirty="0">
                <a:solidFill>
                  <a:srgbClr val="5D7373"/>
                </a:solidFill>
                <a:latin typeface="TW Cen MT"/>
                <a:cs typeface="Calibri"/>
              </a:rPr>
              <a:t>Our </a:t>
            </a:r>
            <a:r>
              <a:rPr lang="en-US" sz="3600" u="sng" dirty="0" smtClean="0">
                <a:solidFill>
                  <a:srgbClr val="5D7373"/>
                </a:solidFill>
                <a:latin typeface="TW Cen MT"/>
                <a:cs typeface="Calibri"/>
              </a:rPr>
              <a:t>Visions with this project</a:t>
            </a:r>
            <a:endParaRPr lang="en-US" sz="3600" u="sng" dirty="0">
              <a:solidFill>
                <a:srgbClr val="5D7373"/>
              </a:solidFill>
              <a:latin typeface="TW Cen MT"/>
              <a:cs typeface="Calibri"/>
            </a:endParaRP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xmlns="" id="{E3CE75EA-170E-4EB3-ADEB-1166EAC40739}"/>
              </a:ext>
            </a:extLst>
          </p:cNvPr>
          <p:cNvGrpSpPr/>
          <p:nvPr/>
        </p:nvGrpSpPr>
        <p:grpSpPr>
          <a:xfrm>
            <a:off x="-5256486" y="-9524"/>
            <a:ext cx="12331559" cy="6858000"/>
            <a:chOff x="-1030514" y="0"/>
            <a:chExt cx="12331559" cy="6858000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xmlns="" id="{1A5DCC23-4EAA-4F6E-96F0-5B2AE8EA2086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xmlns="" id="{42EFF607-D6E5-45EC-A5F4-AC0E1E2BC1F7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xmlns="" id="{A7C3CBFD-5EA5-4686-8172-81F4AEE81929}"/>
                </a:ext>
              </a:extLst>
            </p:cNvPr>
            <p:cNvSpPr txBox="1"/>
            <p:nvPr/>
          </p:nvSpPr>
          <p:spPr>
            <a:xfrm rot="16200000">
              <a:off x="9963629" y="3201928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200" b="1" dirty="0">
                <a:solidFill>
                  <a:srgbClr val="F0EEF0"/>
                </a:solidFill>
                <a:latin typeface="Montserrat" panose="02000505000000020004" pitchFamily="2" charset="0"/>
              </a:endParaRPr>
            </a:p>
          </p:txBody>
        </p:sp>
      </p:grp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xmlns="" id="{44B50700-BC8E-462A-8EF8-AAB77D36A9DC}"/>
              </a:ext>
            </a:extLst>
          </p:cNvPr>
          <p:cNvCxnSpPr>
            <a:cxnSpLocks/>
          </p:cNvCxnSpPr>
          <p:nvPr/>
        </p:nvCxnSpPr>
        <p:spPr>
          <a:xfrm flipV="1">
            <a:off x="4247791" y="3050329"/>
            <a:ext cx="1394796" cy="121696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xmlns="" id="{9BB530E0-A528-46BB-8593-409D8095EE97}"/>
              </a:ext>
            </a:extLst>
          </p:cNvPr>
          <p:cNvCxnSpPr>
            <a:cxnSpLocks/>
          </p:cNvCxnSpPr>
          <p:nvPr/>
        </p:nvCxnSpPr>
        <p:spPr>
          <a:xfrm flipH="1" flipV="1">
            <a:off x="2798740" y="3141032"/>
            <a:ext cx="1195526" cy="983996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xmlns="" id="{B0CDAD40-E9C0-4813-903B-C1D6488EC152}"/>
              </a:ext>
            </a:extLst>
          </p:cNvPr>
          <p:cNvCxnSpPr>
            <a:cxnSpLocks/>
          </p:cNvCxnSpPr>
          <p:nvPr/>
        </p:nvCxnSpPr>
        <p:spPr>
          <a:xfrm flipV="1">
            <a:off x="921397" y="3096525"/>
            <a:ext cx="1344214" cy="110788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Oval 192">
            <a:extLst>
              <a:ext uri="{FF2B5EF4-FFF2-40B4-BE49-F238E27FC236}">
                <a16:creationId xmlns:a16="http://schemas.microsoft.com/office/drawing/2014/main" xmlns="" id="{AB797CE4-74A4-411D-A9BE-39A96FB6ECF4}"/>
              </a:ext>
            </a:extLst>
          </p:cNvPr>
          <p:cNvSpPr/>
          <p:nvPr/>
        </p:nvSpPr>
        <p:spPr>
          <a:xfrm>
            <a:off x="673240" y="3757614"/>
            <a:ext cx="668562" cy="793804"/>
          </a:xfrm>
          <a:prstGeom prst="ellipse">
            <a:avLst/>
          </a:prstGeom>
          <a:solidFill>
            <a:srgbClr val="FF5969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xmlns="" id="{027425D4-E16E-4335-9CF1-9DCA7F73D1FA}"/>
              </a:ext>
            </a:extLst>
          </p:cNvPr>
          <p:cNvSpPr txBox="1"/>
          <p:nvPr/>
        </p:nvSpPr>
        <p:spPr>
          <a:xfrm>
            <a:off x="813723" y="3698000"/>
            <a:ext cx="322828" cy="923330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rgbClr val="E3E3E3"/>
                </a:solidFill>
                <a:latin typeface="Tw Cen MT" panose="020B0602020104020603" pitchFamily="34" charset="0"/>
              </a:rPr>
              <a:t>1</a:t>
            </a: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xmlns="" id="{4B615A63-858B-460D-AF4B-84AF4B78E516}"/>
              </a:ext>
            </a:extLst>
          </p:cNvPr>
          <p:cNvSpPr/>
          <p:nvPr/>
        </p:nvSpPr>
        <p:spPr>
          <a:xfrm>
            <a:off x="2243613" y="2597700"/>
            <a:ext cx="668562" cy="793804"/>
          </a:xfrm>
          <a:prstGeom prst="ellipse">
            <a:avLst/>
          </a:prstGeom>
          <a:solidFill>
            <a:srgbClr val="52C9BD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xmlns="" id="{9A20BF6F-254B-42BB-A0BE-BC0DBBED39DE}"/>
              </a:ext>
            </a:extLst>
          </p:cNvPr>
          <p:cNvSpPr txBox="1"/>
          <p:nvPr/>
        </p:nvSpPr>
        <p:spPr>
          <a:xfrm>
            <a:off x="2384096" y="2519036"/>
            <a:ext cx="322828" cy="923330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rgbClr val="E3E3E3"/>
                </a:solidFill>
                <a:latin typeface="Tw Cen MT" panose="020B0602020104020603" pitchFamily="34" charset="0"/>
              </a:rPr>
              <a:t>2</a:t>
            </a: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xmlns="" id="{732ED664-EC85-4263-A34D-6C7E6D1B01BD}"/>
              </a:ext>
            </a:extLst>
          </p:cNvPr>
          <p:cNvSpPr/>
          <p:nvPr/>
        </p:nvSpPr>
        <p:spPr>
          <a:xfrm>
            <a:off x="3867304" y="3842910"/>
            <a:ext cx="668562" cy="793804"/>
          </a:xfrm>
          <a:prstGeom prst="ellipse">
            <a:avLst/>
          </a:prstGeom>
          <a:solidFill>
            <a:srgbClr val="FEC630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xmlns="" id="{9372498E-19D2-426D-B697-C5CD9B50BF81}"/>
              </a:ext>
            </a:extLst>
          </p:cNvPr>
          <p:cNvSpPr txBox="1"/>
          <p:nvPr/>
        </p:nvSpPr>
        <p:spPr>
          <a:xfrm>
            <a:off x="4007787" y="3764246"/>
            <a:ext cx="322828" cy="923330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rgbClr val="E3E3E3"/>
                </a:solidFill>
                <a:latin typeface="Tw Cen MT" panose="020B0602020104020603" pitchFamily="34" charset="0"/>
              </a:rPr>
              <a:t>3</a:t>
            </a: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xmlns="" id="{EC4D3109-FFF0-4FE1-973C-9AC47482490C}"/>
              </a:ext>
            </a:extLst>
          </p:cNvPr>
          <p:cNvSpPr/>
          <p:nvPr/>
        </p:nvSpPr>
        <p:spPr>
          <a:xfrm>
            <a:off x="5614301" y="2597700"/>
            <a:ext cx="668562" cy="793804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xmlns="" id="{C1D46558-6F10-4402-9948-D29D19075B00}"/>
              </a:ext>
            </a:extLst>
          </p:cNvPr>
          <p:cNvSpPr txBox="1"/>
          <p:nvPr/>
        </p:nvSpPr>
        <p:spPr>
          <a:xfrm>
            <a:off x="5754495" y="2519036"/>
            <a:ext cx="322828" cy="923330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rgbClr val="E3E3E3"/>
                </a:solidFill>
                <a:latin typeface="Tw Cen MT" panose="020B0602020104020603" pitchFamily="34" charset="0"/>
              </a:rPr>
              <a:t>4</a:t>
            </a:r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xmlns="" id="{34ECEC8D-5E66-4B7A-9BB2-2E1FDDE2BA78}"/>
              </a:ext>
            </a:extLst>
          </p:cNvPr>
          <p:cNvGrpSpPr/>
          <p:nvPr/>
        </p:nvGrpSpPr>
        <p:grpSpPr>
          <a:xfrm>
            <a:off x="-134088" y="4970714"/>
            <a:ext cx="2536082" cy="657193"/>
            <a:chOff x="378640" y="3809602"/>
            <a:chExt cx="2536082" cy="657193"/>
          </a:xfrm>
        </p:grpSpPr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xmlns="" id="{9A83E19C-89F9-480B-AE56-6C0F2123806E}"/>
                </a:ext>
              </a:extLst>
            </p:cNvPr>
            <p:cNvSpPr txBox="1"/>
            <p:nvPr/>
          </p:nvSpPr>
          <p:spPr>
            <a:xfrm>
              <a:off x="378640" y="3809602"/>
              <a:ext cx="2536082" cy="40011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F5969"/>
                  </a:solidFill>
                  <a:latin typeface="Tw Cen MT"/>
                </a:rPr>
                <a:t>Library Management</a:t>
              </a:r>
              <a:endParaRPr lang="en-US" sz="2000" b="1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xmlns="" id="{FFEA57CA-55B8-4EDD-B48D-1A8683835635}"/>
                </a:ext>
              </a:extLst>
            </p:cNvPr>
            <p:cNvSpPr txBox="1"/>
            <p:nvPr/>
          </p:nvSpPr>
          <p:spPr>
            <a:xfrm>
              <a:off x="582124" y="4128241"/>
              <a:ext cx="1693855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endParaRPr lang="en-US" sz="1600" b="1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xmlns="" id="{76A62FCF-31C9-47B9-923F-0AD18D89C291}"/>
              </a:ext>
            </a:extLst>
          </p:cNvPr>
          <p:cNvGrpSpPr/>
          <p:nvPr/>
        </p:nvGrpSpPr>
        <p:grpSpPr>
          <a:xfrm>
            <a:off x="1817008" y="1657976"/>
            <a:ext cx="1790998" cy="934201"/>
            <a:chOff x="2318837" y="3154167"/>
            <a:chExt cx="2126507" cy="934201"/>
          </a:xfrm>
        </p:grpSpPr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xmlns="" id="{ABF7CCA2-FB96-420D-86AB-AD2484D3CFBC}"/>
                </a:ext>
              </a:extLst>
            </p:cNvPr>
            <p:cNvSpPr txBox="1"/>
            <p:nvPr/>
          </p:nvSpPr>
          <p:spPr>
            <a:xfrm>
              <a:off x="2318837" y="3380482"/>
              <a:ext cx="2126507" cy="70788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52C9BD"/>
                  </a:solidFill>
                  <a:latin typeface="Tw Cen MT"/>
                </a:rPr>
                <a:t>Admission Management</a:t>
              </a:r>
              <a:endParaRPr lang="en-US" sz="2000" b="1" dirty="0">
                <a:solidFill>
                  <a:srgbClr val="52C9BD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xmlns="" id="{704A7147-2CD1-4144-B3E2-52AD54F24708}"/>
                </a:ext>
              </a:extLst>
            </p:cNvPr>
            <p:cNvSpPr txBox="1"/>
            <p:nvPr/>
          </p:nvSpPr>
          <p:spPr>
            <a:xfrm>
              <a:off x="2441725" y="3154167"/>
              <a:ext cx="1821814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endParaRPr lang="en-US" sz="1600" b="1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xmlns="" id="{7668A7F0-9AA5-461D-ADB9-215EF1C74144}"/>
              </a:ext>
            </a:extLst>
          </p:cNvPr>
          <p:cNvGrpSpPr/>
          <p:nvPr/>
        </p:nvGrpSpPr>
        <p:grpSpPr>
          <a:xfrm>
            <a:off x="3444226" y="4966296"/>
            <a:ext cx="1970131" cy="707886"/>
            <a:chOff x="4246516" y="3872063"/>
            <a:chExt cx="2126507" cy="707886"/>
          </a:xfrm>
        </p:grpSpPr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xmlns="" id="{1228787C-02D0-4729-9AE6-4B3AE49A5055}"/>
                </a:ext>
              </a:extLst>
            </p:cNvPr>
            <p:cNvSpPr txBox="1"/>
            <p:nvPr/>
          </p:nvSpPr>
          <p:spPr>
            <a:xfrm>
              <a:off x="4246516" y="3872063"/>
              <a:ext cx="2126507" cy="70788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EC630"/>
                  </a:solidFill>
                  <a:latin typeface="Tw Cen MT"/>
                </a:rPr>
                <a:t>School Management</a:t>
              </a:r>
              <a:endParaRPr lang="en-US" sz="2000" b="1" dirty="0">
                <a:solidFill>
                  <a:srgbClr val="FEC63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xmlns="" id="{029C8F65-AF35-439B-B4C1-072B106C519C}"/>
                </a:ext>
              </a:extLst>
            </p:cNvPr>
            <p:cNvSpPr txBox="1"/>
            <p:nvPr/>
          </p:nvSpPr>
          <p:spPr>
            <a:xfrm>
              <a:off x="4435663" y="4190702"/>
              <a:ext cx="1736733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endParaRPr lang="en-US" sz="1600" b="1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xmlns="" id="{920D6292-CD37-4104-A6BC-8663C222A52B}"/>
              </a:ext>
            </a:extLst>
          </p:cNvPr>
          <p:cNvGrpSpPr/>
          <p:nvPr/>
        </p:nvGrpSpPr>
        <p:grpSpPr>
          <a:xfrm>
            <a:off x="4568812" y="1888422"/>
            <a:ext cx="1790998" cy="687971"/>
            <a:chOff x="5943402" y="2692391"/>
            <a:chExt cx="2126507" cy="687971"/>
          </a:xfrm>
        </p:grpSpPr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xmlns="" id="{90A70215-7187-443E-8143-44C80C6BB512}"/>
                </a:ext>
              </a:extLst>
            </p:cNvPr>
            <p:cNvSpPr txBox="1"/>
            <p:nvPr/>
          </p:nvSpPr>
          <p:spPr>
            <a:xfrm>
              <a:off x="5943402" y="2692391"/>
              <a:ext cx="2126507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dirty="0">
                  <a:solidFill>
                    <a:srgbClr val="00B050"/>
                  </a:solidFill>
                </a:rPr>
                <a:t>Learning Management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xmlns="" id="{E68F4ECE-FF3B-44FA-A764-A334E2D0489A}"/>
                </a:ext>
              </a:extLst>
            </p:cNvPr>
            <p:cNvSpPr txBox="1"/>
            <p:nvPr/>
          </p:nvSpPr>
          <p:spPr>
            <a:xfrm>
              <a:off x="6023205" y="3011030"/>
              <a:ext cx="1966867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xmlns="" id="{D4D131D0-0686-B99C-9BD0-5E4E284711DC}"/>
              </a:ext>
            </a:extLst>
          </p:cNvPr>
          <p:cNvSpPr txBox="1"/>
          <p:nvPr/>
        </p:nvSpPr>
        <p:spPr>
          <a:xfrm>
            <a:off x="1911233" y="919321"/>
            <a:ext cx="450245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u="sng" dirty="0">
                <a:solidFill>
                  <a:srgbClr val="5D7373"/>
                </a:solidFill>
                <a:latin typeface="TW Cen MT"/>
                <a:cs typeface="Calibri"/>
              </a:rPr>
              <a:t>Our </a:t>
            </a:r>
            <a:r>
              <a:rPr lang="en-US" sz="3600" u="sng" dirty="0" smtClean="0">
                <a:solidFill>
                  <a:srgbClr val="5D7373"/>
                </a:solidFill>
                <a:latin typeface="TW Cen MT"/>
                <a:cs typeface="Calibri"/>
              </a:rPr>
              <a:t>future projects</a:t>
            </a:r>
            <a:endParaRPr lang="en-US" sz="3600" u="sng" dirty="0">
              <a:solidFill>
                <a:srgbClr val="5D7373"/>
              </a:solidFill>
              <a:latin typeface="TW Cen MT"/>
              <a:cs typeface="Calibri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xmlns="" id="{1A5DCC23-4EAA-4F6E-96F0-5B2AE8EA2086}"/>
              </a:ext>
            </a:extLst>
          </p:cNvPr>
          <p:cNvSpPr/>
          <p:nvPr/>
        </p:nvSpPr>
        <p:spPr>
          <a:xfrm>
            <a:off x="-13066887" y="-10029"/>
            <a:ext cx="12192000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xmlns="" id="{42EFF607-D6E5-45EC-A5F4-AC0E1E2BC1F7}"/>
              </a:ext>
            </a:extLst>
          </p:cNvPr>
          <p:cNvSpPr/>
          <p:nvPr/>
        </p:nvSpPr>
        <p:spPr>
          <a:xfrm>
            <a:off x="6387271" y="803027"/>
            <a:ext cx="551543" cy="5278678"/>
          </a:xfrm>
          <a:prstGeom prst="rect">
            <a:avLst/>
          </a:pr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A7C3CBFD-5EA5-4686-8172-81F4AEE81929}"/>
              </a:ext>
            </a:extLst>
          </p:cNvPr>
          <p:cNvSpPr txBox="1"/>
          <p:nvPr/>
        </p:nvSpPr>
        <p:spPr>
          <a:xfrm rot="16200000">
            <a:off x="4955318" y="3045442"/>
            <a:ext cx="3489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COMPANY PLAN</a:t>
            </a:r>
            <a:endParaRPr lang="en-US" sz="32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86911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5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5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250"/>
                            </p:stCondLst>
                            <p:childTnLst>
                              <p:par>
                                <p:cTn id="10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750"/>
                            </p:stCondLst>
                            <p:childTnLst>
                              <p:par>
                                <p:cTn id="1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4000"/>
                            </p:stCondLst>
                            <p:childTnLst>
                              <p:par>
                                <p:cTn id="1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4500"/>
                            </p:stCondLst>
                            <p:childTnLst>
                              <p:par>
                                <p:cTn id="1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500"/>
                            </p:stCondLst>
                            <p:childTnLst>
                              <p:par>
                                <p:cTn id="1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6000"/>
                            </p:stCondLst>
                            <p:childTnLst>
                              <p:par>
                                <p:cTn id="16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22" grpId="0"/>
      <p:bldP spid="123" grpId="0" animBg="1"/>
      <p:bldP spid="124" grpId="0"/>
      <p:bldP spid="125" grpId="0" animBg="1"/>
      <p:bldP spid="126" grpId="0"/>
      <p:bldP spid="127" grpId="0" animBg="1"/>
      <p:bldP spid="128" grpId="0"/>
      <p:bldP spid="161" grpId="0"/>
      <p:bldP spid="193" grpId="0" animBg="1"/>
      <p:bldP spid="194" grpId="0"/>
      <p:bldP spid="195" grpId="0" animBg="1"/>
      <p:bldP spid="196" grpId="0"/>
      <p:bldP spid="197" grpId="0" animBg="1"/>
      <p:bldP spid="198" grpId="0"/>
      <p:bldP spid="199" grpId="0" animBg="1"/>
      <p:bldP spid="200" grpId="0"/>
      <p:bldP spid="2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173">
            <a:extLst>
              <a:ext uri="{FF2B5EF4-FFF2-40B4-BE49-F238E27FC236}">
                <a16:creationId xmlns:a16="http://schemas.microsoft.com/office/drawing/2014/main" xmlns="" id="{FFEA57CA-55B8-4EDD-B48D-1A8683835635}"/>
              </a:ext>
            </a:extLst>
          </p:cNvPr>
          <p:cNvSpPr txBox="1"/>
          <p:nvPr/>
        </p:nvSpPr>
        <p:spPr>
          <a:xfrm>
            <a:off x="4821359" y="3014478"/>
            <a:ext cx="2048783" cy="76941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en-US" sz="1600" b="1">
              <a:solidFill>
                <a:srgbClr val="A6A6A6"/>
              </a:solidFill>
              <a:latin typeface="Tw Cen MT" panose="020B0602020104020603" pitchFamily="34" charset="0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xmlns="" id="{1A5DCC23-4EAA-4F6E-96F0-5B2AE8EA2086}"/>
              </a:ext>
            </a:extLst>
          </p:cNvPr>
          <p:cNvSpPr/>
          <p:nvPr/>
        </p:nvSpPr>
        <p:spPr>
          <a:xfrm>
            <a:off x="-958138" y="-721895"/>
            <a:ext cx="14746694" cy="15585797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Tw Cen MT" panose="020B0602020104020603" pitchFamily="34" charset="0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1457964" y="628725"/>
            <a:ext cx="8249645" cy="29761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 smtClean="0">
                <a:solidFill>
                  <a:srgbClr val="535253"/>
                </a:solidFill>
                <a:latin typeface="Tw Cen MT" panose="020B0602020104020603" pitchFamily="34" charset="0"/>
              </a:rPr>
              <a:t>Thank You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1691414" y="2583924"/>
            <a:ext cx="2949783" cy="18321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535253"/>
                </a:solidFill>
                <a:latin typeface="Tw Cen MT" panose="020B0602020104020603" pitchFamily="34" charset="0"/>
              </a:rPr>
              <a:t>Presentation by:</a:t>
            </a:r>
            <a:endParaRPr lang="en-US" sz="3200" dirty="0">
              <a:solidFill>
                <a:srgbClr val="535253"/>
              </a:solidFill>
              <a:latin typeface="Tw Cen MT" panose="020B0602020104020603" pitchFamily="34" charset="0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4374356" y="2496481"/>
            <a:ext cx="4139457" cy="19760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rgbClr val="535253"/>
                </a:solidFill>
                <a:latin typeface="Tw Cen MT" panose="020B0602020104020603" pitchFamily="34" charset="0"/>
              </a:rPr>
              <a:t>The Web Divers</a:t>
            </a:r>
            <a:endParaRPr lang="en-US" sz="4400" dirty="0">
              <a:solidFill>
                <a:srgbClr val="535253"/>
              </a:solidFill>
              <a:latin typeface="Tw Cen MT" panose="020B0602020104020603" pitchFamily="34" charset="0"/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4276642" y="3215604"/>
            <a:ext cx="6513279" cy="1674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535253"/>
                </a:solidFill>
                <a:latin typeface="Tw Cen MT" panose="020B0602020104020603" pitchFamily="34" charset="0"/>
              </a:rPr>
              <a:t>-We </a:t>
            </a:r>
            <a:r>
              <a:rPr lang="en-US" sz="2400" dirty="0" smtClean="0">
                <a:solidFill>
                  <a:srgbClr val="535253"/>
                </a:solidFill>
                <a:latin typeface="Tw Cen MT" panose="020B0602020104020603" pitchFamily="34" charset="0"/>
              </a:rPr>
              <a:t>dive into the web to connect the world</a:t>
            </a:r>
            <a:endParaRPr lang="en-US" sz="2400" dirty="0">
              <a:solidFill>
                <a:srgbClr val="535253"/>
              </a:solidFill>
              <a:latin typeface="Tw Cen MT" panose="020B0602020104020603" pitchFamily="34" charset="0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3367703" y="11470604"/>
            <a:ext cx="6513279" cy="1674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535253"/>
                </a:solidFill>
                <a:latin typeface="Tw Cen MT" panose="020B0602020104020603" pitchFamily="34" charset="0"/>
              </a:rPr>
              <a:t>We dive into the web to connect the world</a:t>
            </a:r>
            <a:endParaRPr lang="en-US" dirty="0">
              <a:solidFill>
                <a:srgbClr val="535253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30960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xmlns="" id="{DEA36CD1-A232-45C6-81D0-FF676E79B61E}"/>
              </a:ext>
            </a:extLst>
          </p:cNvPr>
          <p:cNvGrpSpPr/>
          <p:nvPr/>
        </p:nvGrpSpPr>
        <p:grpSpPr>
          <a:xfrm>
            <a:off x="-863915" y="-3048"/>
            <a:ext cx="13083368" cy="6858000"/>
            <a:chOff x="-1030514" y="0"/>
            <a:chExt cx="13083368" cy="685800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xmlns="" id="{A11D4488-BEEE-4523-BF4A-73C4C95CCD2B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xmlns="" id="{E278C53F-B948-4E20-B061-EB63FF9E5B5F}"/>
                </a:ext>
              </a:extLst>
            </p:cNvPr>
            <p:cNvSpPr/>
            <p:nvPr/>
          </p:nvSpPr>
          <p:spPr>
            <a:xfrm>
              <a:off x="10609943" y="2459214"/>
              <a:ext cx="551543" cy="1666471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xmlns="" id="{6F9AD1C9-B71A-4D8D-8F52-77292535D056}"/>
                </a:ext>
              </a:extLst>
            </p:cNvPr>
            <p:cNvSpPr/>
            <p:nvPr/>
          </p:nvSpPr>
          <p:spPr>
            <a:xfrm rot="5400000">
              <a:off x="10421812" y="2887760"/>
              <a:ext cx="2380342" cy="881743"/>
            </a:xfrm>
            <a:prstGeom prst="triangl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DEA36CD1-A232-45C6-81D0-FF676E79B61E}"/>
              </a:ext>
            </a:extLst>
          </p:cNvPr>
          <p:cNvGrpSpPr/>
          <p:nvPr/>
        </p:nvGrpSpPr>
        <p:grpSpPr>
          <a:xfrm>
            <a:off x="-881742" y="0"/>
            <a:ext cx="13073742" cy="6858000"/>
            <a:chOff x="-1030514" y="0"/>
            <a:chExt cx="13073742" cy="6858000"/>
          </a:xfrm>
          <a:noFill/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A11D4488-BEEE-4523-BF4A-73C4C95CCD2B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grpFill/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E278C53F-B948-4E20-B061-EB63FF9E5B5F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F91E323B-6F3E-475A-A5A7-E80446AEA28C}"/>
                </a:ext>
              </a:extLst>
            </p:cNvPr>
            <p:cNvSpPr txBox="1"/>
            <p:nvPr/>
          </p:nvSpPr>
          <p:spPr>
            <a:xfrm rot="16200000">
              <a:off x="10113409" y="3033195"/>
              <a:ext cx="1519071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</a:t>
              </a:r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xmlns="" id="{6F9AD1C9-B71A-4D8D-8F52-77292535D056}"/>
                </a:ext>
              </a:extLst>
            </p:cNvPr>
            <p:cNvSpPr/>
            <p:nvPr/>
          </p:nvSpPr>
          <p:spPr>
            <a:xfrm rot="5400000">
              <a:off x="10412186" y="2988127"/>
              <a:ext cx="2380342" cy="88174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xmlns="" id="{847FD0F2-D510-483A-8F91-AA7737C223BD}"/>
              </a:ext>
            </a:extLst>
          </p:cNvPr>
          <p:cNvGrpSpPr/>
          <p:nvPr/>
        </p:nvGrpSpPr>
        <p:grpSpPr>
          <a:xfrm>
            <a:off x="-9470858" y="0"/>
            <a:ext cx="12208615" cy="6858000"/>
            <a:chOff x="-1030514" y="0"/>
            <a:chExt cx="12208615" cy="6858000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xmlns="" id="{71883E71-270A-4B7A-A6F1-8D930DCFAE74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xmlns="" id="{6CD52B85-063B-4CBC-8CDA-A7F94686F31D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52C9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xmlns="" id="{7CB3F559-D59C-4B04-8E4F-FF9B852686E5}"/>
                </a:ext>
              </a:extLst>
            </p:cNvPr>
            <p:cNvSpPr txBox="1"/>
            <p:nvPr/>
          </p:nvSpPr>
          <p:spPr>
            <a:xfrm rot="16200000">
              <a:off x="9840685" y="3382832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Montserrat" panose="02000505000000020004" pitchFamily="2" charset="0"/>
                </a:rPr>
                <a:t>2013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xmlns="" id="{8BC03B54-306A-49D5-83B2-3AF41A37C718}"/>
              </a:ext>
            </a:extLst>
          </p:cNvPr>
          <p:cNvGrpSpPr/>
          <p:nvPr/>
        </p:nvGrpSpPr>
        <p:grpSpPr>
          <a:xfrm>
            <a:off x="-10022401" y="0"/>
            <a:ext cx="12208615" cy="6858000"/>
            <a:chOff x="-1030514" y="0"/>
            <a:chExt cx="12208615" cy="6858000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xmlns="" id="{CEFA7B59-6C33-4D92-B710-A74B87EF968C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xmlns="" id="{F4124761-4256-49BB-BF1D-57354FAECE8E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xmlns="" id="{56B62F16-A36A-44C0-BA78-7A19E2AFAA7B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Montserrat" panose="02000505000000020004" pitchFamily="2" charset="0"/>
                </a:rPr>
                <a:t>2014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xmlns="" id="{AE25AB36-846C-42D8-836F-5E3B6C4CC70C}"/>
              </a:ext>
            </a:extLst>
          </p:cNvPr>
          <p:cNvGrpSpPr/>
          <p:nvPr/>
        </p:nvGrpSpPr>
        <p:grpSpPr>
          <a:xfrm>
            <a:off x="-10555422" y="0"/>
            <a:ext cx="12208615" cy="6858000"/>
            <a:chOff x="-1030514" y="0"/>
            <a:chExt cx="12208615" cy="6858000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xmlns="" id="{D933D379-7D7A-4103-8EEC-86CB419CCA04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xmlns="" id="{85F552E9-C736-4147-9D2B-F630E7BFDA09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xmlns="" id="{30E3DE91-679B-449F-9E4A-47DB7E37F00F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Montserrat" panose="02000505000000020004" pitchFamily="2" charset="0"/>
                </a:rPr>
                <a:t>2015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xmlns="" id="{B2FD9D88-D674-4439-96F8-D1A63372FE54}"/>
              </a:ext>
            </a:extLst>
          </p:cNvPr>
          <p:cNvGrpSpPr/>
          <p:nvPr/>
        </p:nvGrpSpPr>
        <p:grpSpPr>
          <a:xfrm>
            <a:off x="-11113074" y="0"/>
            <a:ext cx="12208615" cy="6858000"/>
            <a:chOff x="-1030514" y="0"/>
            <a:chExt cx="12208615" cy="6858000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xmlns="" id="{C9DA9384-3839-493B-B3B7-E30AB3AF2814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xmlns="" id="{A7BCA08D-F774-4814-9CC5-4D1C40BB4620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xmlns="" id="{2D833802-FE42-4DB9-B5F4-49047D81749B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Montserrat" panose="02000505000000020004" pitchFamily="2" charset="0"/>
                </a:rPr>
                <a:t>2016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xmlns="" id="{E3CE75EA-170E-4EB3-ADEB-1166EAC40739}"/>
              </a:ext>
            </a:extLst>
          </p:cNvPr>
          <p:cNvGrpSpPr/>
          <p:nvPr/>
        </p:nvGrpSpPr>
        <p:grpSpPr>
          <a:xfrm>
            <a:off x="-11658506" y="0"/>
            <a:ext cx="12208615" cy="6858000"/>
            <a:chOff x="-1030514" y="0"/>
            <a:chExt cx="12208615" cy="685800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xmlns="" id="{1A5DCC23-4EAA-4F6E-96F0-5B2AE8EA2086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xmlns="" id="{42EFF607-D6E5-45EC-A5F4-AC0E1E2BC1F7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xmlns="" id="{A7C3CBFD-5EA5-4686-8172-81F4AEE81929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Montserrat" panose="02000505000000020004" pitchFamily="2" charset="0"/>
                </a:rPr>
                <a:t>2017</a:t>
              </a:r>
            </a:p>
          </p:txBody>
        </p:sp>
      </p:grp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xmlns="" id="{F05C685C-2562-4CB5-9EF7-AEFD716453A1}"/>
              </a:ext>
            </a:extLst>
          </p:cNvPr>
          <p:cNvCxnSpPr/>
          <p:nvPr/>
        </p:nvCxnSpPr>
        <p:spPr>
          <a:xfrm>
            <a:off x="4038565" y="471712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xmlns="" id="{F103CF00-8999-40E3-8558-8BC492634AE9}"/>
              </a:ext>
            </a:extLst>
          </p:cNvPr>
          <p:cNvGrpSpPr/>
          <p:nvPr/>
        </p:nvGrpSpPr>
        <p:grpSpPr>
          <a:xfrm>
            <a:off x="3916606" y="4592059"/>
            <a:ext cx="211094" cy="211094"/>
            <a:chOff x="1677812" y="4248152"/>
            <a:chExt cx="211094" cy="211094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xmlns="" id="{5A1B96D6-B258-4E7F-9A37-04B52879CA5D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xmlns="" id="{7D497394-C95A-40D7-94B0-2CBBFEF63BA1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39B77201-FF7B-4CCF-9220-0D3D327DB034}"/>
              </a:ext>
            </a:extLst>
          </p:cNvPr>
          <p:cNvCxnSpPr/>
          <p:nvPr/>
        </p:nvCxnSpPr>
        <p:spPr>
          <a:xfrm>
            <a:off x="6017828" y="471712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xmlns="" id="{CC0899E0-E4DC-41CE-9435-57D54DC4B5F1}"/>
              </a:ext>
            </a:extLst>
          </p:cNvPr>
          <p:cNvGrpSpPr/>
          <p:nvPr/>
        </p:nvGrpSpPr>
        <p:grpSpPr>
          <a:xfrm>
            <a:off x="5894437" y="4611576"/>
            <a:ext cx="211094" cy="211094"/>
            <a:chOff x="3855819" y="4248152"/>
            <a:chExt cx="211094" cy="211094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xmlns="" id="{CDA4B60F-346F-49E0-8CD3-8F54491C5609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xmlns="" id="{90AEFCE4-3029-4AEC-86C8-4E3166BEED87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xmlns="" id="{47DF6C9F-31EE-4FB0-AFF0-282CE8862B6E}"/>
              </a:ext>
            </a:extLst>
          </p:cNvPr>
          <p:cNvGrpSpPr/>
          <p:nvPr/>
        </p:nvGrpSpPr>
        <p:grpSpPr>
          <a:xfrm>
            <a:off x="4860954" y="4989287"/>
            <a:ext cx="2289049" cy="790297"/>
            <a:chOff x="1514240" y="4816886"/>
            <a:chExt cx="2289049" cy="790297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xmlns="" id="{F564276F-FADA-4E6C-9651-228E7D9D68F3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52C9BD"/>
                  </a:solidFill>
                  <a:latin typeface="Tw Cen MT" panose="020B0602020104020603" pitchFamily="34" charset="0"/>
                </a:rPr>
                <a:t>Staff Details	</a:t>
              </a:r>
              <a:endParaRPr lang="en-US" sz="2800" b="1" dirty="0">
                <a:solidFill>
                  <a:srgbClr val="52C9BD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xmlns="" id="{96B7B355-F880-47DB-A37B-1BACA99259D7}"/>
                </a:ext>
              </a:extLst>
            </p:cNvPr>
            <p:cNvSpPr txBox="1"/>
            <p:nvPr/>
          </p:nvSpPr>
          <p:spPr>
            <a:xfrm>
              <a:off x="1733898" y="5299406"/>
              <a:ext cx="18497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xmlns="" id="{A032E5B8-F6B6-4AF1-A918-C71AA486DC82}"/>
              </a:ext>
            </a:extLst>
          </p:cNvPr>
          <p:cNvGrpSpPr/>
          <p:nvPr/>
        </p:nvGrpSpPr>
        <p:grpSpPr>
          <a:xfrm>
            <a:off x="6857419" y="4972685"/>
            <a:ext cx="2289049" cy="776611"/>
            <a:chOff x="1514240" y="4816886"/>
            <a:chExt cx="2289049" cy="776611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xmlns="" id="{653D64C4-2027-45F8-9834-B4DBF8DB73D4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EC630"/>
                  </a:solidFill>
                  <a:latin typeface="Tw Cen MT" panose="020B0602020104020603" pitchFamily="34" charset="0"/>
                </a:rPr>
                <a:t>Hall Bills</a:t>
              </a:r>
              <a:endParaRPr lang="en-US" sz="2800" b="1" dirty="0">
                <a:solidFill>
                  <a:srgbClr val="FEC63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EB112DD5-1569-4A22-95AC-1BAC37F4F90C}"/>
                </a:ext>
              </a:extLst>
            </p:cNvPr>
            <p:cNvSpPr txBox="1"/>
            <p:nvPr/>
          </p:nvSpPr>
          <p:spPr>
            <a:xfrm>
              <a:off x="1733898" y="5285720"/>
              <a:ext cx="18497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xmlns="" id="{3B4FD116-A785-49B0-9948-6F29B445B5E6}"/>
              </a:ext>
            </a:extLst>
          </p:cNvPr>
          <p:cNvGrpSpPr/>
          <p:nvPr/>
        </p:nvGrpSpPr>
        <p:grpSpPr>
          <a:xfrm>
            <a:off x="3372412" y="2850003"/>
            <a:ext cx="1275682" cy="1275682"/>
            <a:chOff x="3063120" y="1755914"/>
            <a:chExt cx="1275682" cy="1275682"/>
          </a:xfrm>
        </p:grpSpPr>
        <p:sp>
          <p:nvSpPr>
            <p:cNvPr id="100" name="Teardrop 99">
              <a:extLst>
                <a:ext uri="{FF2B5EF4-FFF2-40B4-BE49-F238E27FC236}">
                  <a16:creationId xmlns:a16="http://schemas.microsoft.com/office/drawing/2014/main" xmlns="" id="{EBC31F7C-986D-4246-BB60-7B8CE36B0B0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xmlns="" id="{4FDE8B00-29B4-4461-9951-F72386FD00E6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xmlns="" id="{0E3F56D9-F5F5-48B7-8531-FC9440FA4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xmlns="" id="{6B4DBCB6-3A98-4CEA-94F0-4D1A60CF34F0}"/>
              </a:ext>
            </a:extLst>
          </p:cNvPr>
          <p:cNvGrpSpPr/>
          <p:nvPr/>
        </p:nvGrpSpPr>
        <p:grpSpPr>
          <a:xfrm>
            <a:off x="5349715" y="2869520"/>
            <a:ext cx="1275682" cy="1275682"/>
            <a:chOff x="5242440" y="1755914"/>
            <a:chExt cx="1275682" cy="1275682"/>
          </a:xfrm>
        </p:grpSpPr>
        <p:sp>
          <p:nvSpPr>
            <p:cNvPr id="104" name="Teardrop 103">
              <a:extLst>
                <a:ext uri="{FF2B5EF4-FFF2-40B4-BE49-F238E27FC236}">
                  <a16:creationId xmlns:a16="http://schemas.microsoft.com/office/drawing/2014/main" xmlns="" id="{DE70881D-6FAA-4113-9CAD-2DFA9AA3AB5E}"/>
                </a:ext>
              </a:extLst>
            </p:cNvPr>
            <p:cNvSpPr/>
            <p:nvPr/>
          </p:nvSpPr>
          <p:spPr>
            <a:xfrm rot="8100000">
              <a:off x="524244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xmlns="" id="{6A3A677C-5C5A-4079-9B6B-42054C3A95C7}"/>
                </a:ext>
              </a:extLst>
            </p:cNvPr>
            <p:cNvSpPr/>
            <p:nvPr/>
          </p:nvSpPr>
          <p:spPr>
            <a:xfrm>
              <a:off x="543678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xmlns="" id="{694130F8-DF20-453D-986A-571CBE49A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5681" y="2061164"/>
              <a:ext cx="659146" cy="659144"/>
            </a:xfrm>
            <a:prstGeom prst="rect">
              <a:avLst/>
            </a:prstGeom>
          </p:spPr>
        </p:pic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xmlns="" id="{5CB7DCF8-BC14-4747-AA83-C6CDCA809F2C}"/>
              </a:ext>
            </a:extLst>
          </p:cNvPr>
          <p:cNvGrpSpPr/>
          <p:nvPr/>
        </p:nvGrpSpPr>
        <p:grpSpPr>
          <a:xfrm>
            <a:off x="7330958" y="2852918"/>
            <a:ext cx="1275682" cy="1275682"/>
            <a:chOff x="7353181" y="1755914"/>
            <a:chExt cx="1275682" cy="1275682"/>
          </a:xfrm>
        </p:grpSpPr>
        <p:sp>
          <p:nvSpPr>
            <p:cNvPr id="108" name="Teardrop 107">
              <a:extLst>
                <a:ext uri="{FF2B5EF4-FFF2-40B4-BE49-F238E27FC236}">
                  <a16:creationId xmlns:a16="http://schemas.microsoft.com/office/drawing/2014/main" xmlns="" id="{9A890DF3-34C7-4A2D-92D0-28B1CC9CFE79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xmlns="" id="{B1DB7165-0860-471A-A14B-94A57838892E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xmlns="" id="{E66D13B0-8508-4AD9-AD11-B64CF8DEC1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666" y="2048456"/>
              <a:ext cx="684562" cy="684560"/>
            </a:xfrm>
            <a:prstGeom prst="rect">
              <a:avLst/>
            </a:prstGeom>
          </p:spPr>
        </p:pic>
      </p:grp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xmlns="" id="{39B77201-FF7B-4CCF-9220-0D3D327DB034}"/>
              </a:ext>
            </a:extLst>
          </p:cNvPr>
          <p:cNvCxnSpPr/>
          <p:nvPr/>
        </p:nvCxnSpPr>
        <p:spPr>
          <a:xfrm>
            <a:off x="7984741" y="4697606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xmlns="" id="{D6554E7B-EB0F-495D-8FE7-0861917637E7}"/>
              </a:ext>
            </a:extLst>
          </p:cNvPr>
          <p:cNvGrpSpPr/>
          <p:nvPr/>
        </p:nvGrpSpPr>
        <p:grpSpPr>
          <a:xfrm>
            <a:off x="9832345" y="4592059"/>
            <a:ext cx="211094" cy="211094"/>
            <a:chOff x="5973250" y="4248152"/>
            <a:chExt cx="211094" cy="211094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xmlns="" id="{9CDBC792-60A5-4BB8-8F3B-2C8F49AF9E4D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xmlns="" id="{D051BD86-DBEF-42B1-BF10-E280F8B2C60E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xmlns="" id="{A032E5B8-F6B6-4AF1-A918-C71AA486DC82}"/>
              </a:ext>
            </a:extLst>
          </p:cNvPr>
          <p:cNvGrpSpPr/>
          <p:nvPr/>
        </p:nvGrpSpPr>
        <p:grpSpPr>
          <a:xfrm>
            <a:off x="8810570" y="4969770"/>
            <a:ext cx="2289049" cy="954107"/>
            <a:chOff x="1514240" y="4816886"/>
            <a:chExt cx="2289049" cy="954107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xmlns="" id="{653D64C4-2027-45F8-9834-B4DBF8DB73D4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Grocery Details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xmlns="" id="{EB112DD5-1569-4A22-95AC-1BAC37F4F90C}"/>
                </a:ext>
              </a:extLst>
            </p:cNvPr>
            <p:cNvSpPr txBox="1"/>
            <p:nvPr/>
          </p:nvSpPr>
          <p:spPr>
            <a:xfrm>
              <a:off x="1730457" y="5288635"/>
              <a:ext cx="18497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xmlns="" id="{5CB7DCF8-BC14-4747-AA83-C6CDCA809F2C}"/>
              </a:ext>
            </a:extLst>
          </p:cNvPr>
          <p:cNvGrpSpPr/>
          <p:nvPr/>
        </p:nvGrpSpPr>
        <p:grpSpPr>
          <a:xfrm>
            <a:off x="9280933" y="2850003"/>
            <a:ext cx="1275682" cy="1275682"/>
            <a:chOff x="7353181" y="1755914"/>
            <a:chExt cx="1275682" cy="1275682"/>
          </a:xfrm>
        </p:grpSpPr>
        <p:sp>
          <p:nvSpPr>
            <p:cNvPr id="119" name="Teardrop 118">
              <a:extLst>
                <a:ext uri="{FF2B5EF4-FFF2-40B4-BE49-F238E27FC236}">
                  <a16:creationId xmlns:a16="http://schemas.microsoft.com/office/drawing/2014/main" xmlns="" id="{9A890DF3-34C7-4A2D-92D0-28B1CC9CFE79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xmlns="" id="{B1DB7165-0860-471A-A14B-94A57838892E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xmlns="" id="{E66D13B0-8508-4AD9-AD11-B64CF8DEC1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666" y="2048456"/>
              <a:ext cx="684562" cy="6845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xmlns="" id="{D6554E7B-EB0F-495D-8FE7-0861917637E7}"/>
              </a:ext>
            </a:extLst>
          </p:cNvPr>
          <p:cNvGrpSpPr/>
          <p:nvPr/>
        </p:nvGrpSpPr>
        <p:grpSpPr>
          <a:xfrm>
            <a:off x="7879194" y="4594974"/>
            <a:ext cx="211094" cy="211094"/>
            <a:chOff x="5973250" y="4248152"/>
            <a:chExt cx="211094" cy="211094"/>
          </a:xfrm>
        </p:grpSpPr>
        <p:sp>
          <p:nvSpPr>
            <p:cNvPr id="123" name="Oval 122">
              <a:extLst>
                <a:ext uri="{FF2B5EF4-FFF2-40B4-BE49-F238E27FC236}">
                  <a16:creationId xmlns:a16="http://schemas.microsoft.com/office/drawing/2014/main" xmlns="" id="{9CDBC792-60A5-4BB8-8F3B-2C8F49AF9E4D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xmlns="" id="{D051BD86-DBEF-42B1-BF10-E280F8B2C60E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5" name="Rectangle 124"/>
          <p:cNvSpPr/>
          <p:nvPr/>
        </p:nvSpPr>
        <p:spPr>
          <a:xfrm>
            <a:off x="3266574" y="525596"/>
            <a:ext cx="7492141" cy="866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535253"/>
                </a:solidFill>
                <a:latin typeface="Tw Cen MT" panose="020B0602020104020603" pitchFamily="34" charset="0"/>
              </a:rPr>
              <a:t>This project deals with the problems </a:t>
            </a:r>
            <a:r>
              <a:rPr lang="en-US" sz="2400" dirty="0" smtClean="0">
                <a:solidFill>
                  <a:srgbClr val="535253"/>
                </a:solidFill>
                <a:latin typeface="Tw Cen MT" panose="020B0602020104020603" pitchFamily="34" charset="0"/>
              </a:rPr>
              <a:t>of </a:t>
            </a:r>
            <a:r>
              <a:rPr lang="en-US" sz="2400" dirty="0">
                <a:solidFill>
                  <a:srgbClr val="535253"/>
                </a:solidFill>
                <a:latin typeface="Tw Cen MT" panose="020B0602020104020603" pitchFamily="34" charset="0"/>
              </a:rPr>
              <a:t>managing a </a:t>
            </a:r>
            <a:r>
              <a:rPr lang="en-US" sz="2400" dirty="0" smtClean="0">
                <a:solidFill>
                  <a:srgbClr val="535253"/>
                </a:solidFill>
                <a:latin typeface="Tw Cen MT" panose="020B0602020104020603" pitchFamily="34" charset="0"/>
              </a:rPr>
              <a:t>hall </a:t>
            </a:r>
            <a:r>
              <a:rPr lang="en-US" sz="2400" dirty="0">
                <a:solidFill>
                  <a:srgbClr val="535253"/>
                </a:solidFill>
                <a:latin typeface="Tw Cen MT" panose="020B0602020104020603" pitchFamily="34" charset="0"/>
              </a:rPr>
              <a:t>that </a:t>
            </a:r>
            <a:r>
              <a:rPr lang="en-US" sz="2400" dirty="0" smtClean="0">
                <a:solidFill>
                  <a:srgbClr val="535253"/>
                </a:solidFill>
                <a:latin typeface="Tw Cen MT" panose="020B0602020104020603" pitchFamily="34" charset="0"/>
              </a:rPr>
              <a:t>is </a:t>
            </a:r>
            <a:r>
              <a:rPr lang="en-US" sz="2400" dirty="0">
                <a:solidFill>
                  <a:srgbClr val="535253"/>
                </a:solidFill>
                <a:latin typeface="Tw Cen MT" panose="020B0602020104020603" pitchFamily="34" charset="0"/>
              </a:rPr>
              <a:t>carried out by manual entry of </a:t>
            </a:r>
            <a:r>
              <a:rPr lang="en-US" sz="2400" dirty="0" smtClean="0">
                <a:solidFill>
                  <a:srgbClr val="535253"/>
                </a:solidFill>
                <a:latin typeface="Tw Cen MT" panose="020B0602020104020603" pitchFamily="34" charset="0"/>
              </a:rPr>
              <a:t>hall </a:t>
            </a:r>
            <a:r>
              <a:rPr lang="en-US" sz="2400" dirty="0">
                <a:solidFill>
                  <a:srgbClr val="535253"/>
                </a:solidFill>
                <a:latin typeface="Tw Cen MT" panose="020B0602020104020603" pitchFamily="34" charset="0"/>
              </a:rPr>
              <a:t>data.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3249956" y="1773922"/>
            <a:ext cx="7841329" cy="831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535253"/>
                </a:solidFill>
              </a:rPr>
              <a:t>It helps to know and </a:t>
            </a:r>
            <a:r>
              <a:rPr lang="en-US" sz="2400" dirty="0" smtClean="0">
                <a:solidFill>
                  <a:srgbClr val="535253"/>
                </a:solidFill>
              </a:rPr>
              <a:t>manage:</a:t>
            </a:r>
            <a:endParaRPr lang="en-US" sz="2400" dirty="0">
              <a:solidFill>
                <a:srgbClr val="535253"/>
              </a:solidFill>
            </a:endParaRP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xmlns="" id="{8CEC74DA-0A1D-4E36-8CC1-CCF02AA8877D}"/>
              </a:ext>
            </a:extLst>
          </p:cNvPr>
          <p:cNvGrpSpPr/>
          <p:nvPr/>
        </p:nvGrpSpPr>
        <p:grpSpPr>
          <a:xfrm>
            <a:off x="2892964" y="4867641"/>
            <a:ext cx="2289049" cy="954107"/>
            <a:chOff x="1514240" y="4816886"/>
            <a:chExt cx="2289049" cy="95410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xmlns="" id="{1C71805C-F4DA-4021-8B44-026FFBDB691D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Student Details</a:t>
              </a:r>
              <a:endParaRPr lang="en-US" sz="2800" b="1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xmlns="" id="{A808B5F7-5349-498D-A824-AFA1BC29DCB3}"/>
                </a:ext>
              </a:extLst>
            </p:cNvPr>
            <p:cNvSpPr txBox="1"/>
            <p:nvPr/>
          </p:nvSpPr>
          <p:spPr>
            <a:xfrm>
              <a:off x="1733898" y="5294643"/>
              <a:ext cx="18497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xmlns="" id="{E3CE75EA-170E-4EB3-ADEB-1166EAC40739}"/>
              </a:ext>
            </a:extLst>
          </p:cNvPr>
          <p:cNvGrpSpPr/>
          <p:nvPr/>
        </p:nvGrpSpPr>
        <p:grpSpPr>
          <a:xfrm>
            <a:off x="-12193433" y="0"/>
            <a:ext cx="12208615" cy="6858000"/>
            <a:chOff x="-1030514" y="0"/>
            <a:chExt cx="12208615" cy="6858000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xmlns="" id="{1A5DCC23-4EAA-4F6E-96F0-5B2AE8EA2086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xmlns="" id="{42EFF607-D6E5-45EC-A5F4-AC0E1E2BC1F7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xmlns="" id="{A7C3CBFD-5EA5-4686-8172-81F4AEE81929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Montserrat" panose="02000505000000020004" pitchFamily="2" charset="0"/>
                </a:rPr>
                <a:t>2017</a:t>
              </a: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xmlns="" id="{E3CE75EA-170E-4EB3-ADEB-1166EAC40739}"/>
              </a:ext>
            </a:extLst>
          </p:cNvPr>
          <p:cNvGrpSpPr/>
          <p:nvPr/>
        </p:nvGrpSpPr>
        <p:grpSpPr>
          <a:xfrm>
            <a:off x="-12742098" y="-4"/>
            <a:ext cx="12208615" cy="6858000"/>
            <a:chOff x="-1030514" y="0"/>
            <a:chExt cx="12208615" cy="6858000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xmlns="" id="{1A5DCC23-4EAA-4F6E-96F0-5B2AE8EA2086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xmlns="" id="{42EFF607-D6E5-45EC-A5F4-AC0E1E2BC1F7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xmlns="" id="{A7C3CBFD-5EA5-4686-8172-81F4AEE81929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Montserrat" panose="02000505000000020004" pitchFamily="2" charset="0"/>
                </a:rPr>
                <a:t>2017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xmlns="" id="{E3CE75EA-170E-4EB3-ADEB-1166EAC40739}"/>
              </a:ext>
            </a:extLst>
          </p:cNvPr>
          <p:cNvGrpSpPr/>
          <p:nvPr/>
        </p:nvGrpSpPr>
        <p:grpSpPr>
          <a:xfrm>
            <a:off x="-13288719" y="-8"/>
            <a:ext cx="12208615" cy="6858000"/>
            <a:chOff x="-1030514" y="0"/>
            <a:chExt cx="12208615" cy="6858000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xmlns="" id="{1A5DCC23-4EAA-4F6E-96F0-5B2AE8EA2086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xmlns="" id="{42EFF607-D6E5-45EC-A5F4-AC0E1E2BC1F7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xmlns="" id="{A7C3CBFD-5EA5-4686-8172-81F4AEE81929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Montserrat" panose="02000505000000020004" pitchFamily="2" charset="0"/>
                </a:rPr>
                <a:t>2017</a:t>
              </a:r>
            </a:p>
          </p:txBody>
        </p:sp>
      </p:grpSp>
      <p:sp>
        <p:nvSpPr>
          <p:cNvPr id="162" name="Rectangle 161">
            <a:extLst>
              <a:ext uri="{FF2B5EF4-FFF2-40B4-BE49-F238E27FC236}">
                <a16:creationId xmlns:a16="http://schemas.microsoft.com/office/drawing/2014/main" xmlns="" id="{42EFF607-D6E5-45EC-A5F4-AC0E1E2BC1F7}"/>
              </a:ext>
            </a:extLst>
          </p:cNvPr>
          <p:cNvSpPr/>
          <p:nvPr/>
        </p:nvSpPr>
        <p:spPr>
          <a:xfrm>
            <a:off x="-1651303" y="709616"/>
            <a:ext cx="551543" cy="5278678"/>
          </a:xfrm>
          <a:prstGeom prst="rect">
            <a:avLst/>
          </a:pr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xmlns="" id="{A7C3CBFD-5EA5-4686-8172-81F4AEE81929}"/>
              </a:ext>
            </a:extLst>
          </p:cNvPr>
          <p:cNvSpPr txBox="1"/>
          <p:nvPr/>
        </p:nvSpPr>
        <p:spPr>
          <a:xfrm rot="16200000">
            <a:off x="-3083256" y="2952031"/>
            <a:ext cx="3489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COMPANY PLAN</a:t>
            </a:r>
            <a:endParaRPr lang="en-US" sz="32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xmlns="" id="{42EFF607-D6E5-45EC-A5F4-AC0E1E2BC1F7}"/>
              </a:ext>
            </a:extLst>
          </p:cNvPr>
          <p:cNvSpPr/>
          <p:nvPr/>
        </p:nvSpPr>
        <p:spPr>
          <a:xfrm>
            <a:off x="-1097611" y="709615"/>
            <a:ext cx="551543" cy="5278679"/>
          </a:xfrm>
          <a:prstGeom prst="rect">
            <a:avLst/>
          </a:pr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xmlns="" id="{A7C3CBFD-5EA5-4686-8172-81F4AEE81929}"/>
              </a:ext>
            </a:extLst>
          </p:cNvPr>
          <p:cNvSpPr txBox="1"/>
          <p:nvPr/>
        </p:nvSpPr>
        <p:spPr>
          <a:xfrm rot="16200000">
            <a:off x="-3275048" y="3218557"/>
            <a:ext cx="4980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FUTURE ENHANCEMENT</a:t>
            </a:r>
            <a:endParaRPr lang="en-US" sz="32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xmlns="" id="{42EFF607-D6E5-45EC-A5F4-AC0E1E2BC1F7}"/>
              </a:ext>
            </a:extLst>
          </p:cNvPr>
          <p:cNvSpPr/>
          <p:nvPr/>
        </p:nvSpPr>
        <p:spPr>
          <a:xfrm>
            <a:off x="-575556" y="709615"/>
            <a:ext cx="551543" cy="5278679"/>
          </a:xfrm>
          <a:prstGeom prst="rect">
            <a:avLst/>
          </a:pr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xmlns="" id="{A7C3CBFD-5EA5-4686-8172-81F4AEE81929}"/>
              </a:ext>
            </a:extLst>
          </p:cNvPr>
          <p:cNvSpPr txBox="1"/>
          <p:nvPr/>
        </p:nvSpPr>
        <p:spPr>
          <a:xfrm rot="16200000">
            <a:off x="-2325422" y="3033196"/>
            <a:ext cx="4116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CONCLUSION</a:t>
            </a:r>
            <a:endParaRPr lang="en-US" sz="32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xmlns="" id="{42EFF607-D6E5-45EC-A5F4-AC0E1E2BC1F7}"/>
              </a:ext>
            </a:extLst>
          </p:cNvPr>
          <p:cNvSpPr/>
          <p:nvPr/>
        </p:nvSpPr>
        <p:spPr>
          <a:xfrm>
            <a:off x="-18049" y="712544"/>
            <a:ext cx="551543" cy="5288082"/>
          </a:xfrm>
          <a:prstGeom prst="rect">
            <a:avLst/>
          </a:pr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xmlns="" id="{A7C3CBFD-5EA5-4686-8172-81F4AEE81929}"/>
              </a:ext>
            </a:extLst>
          </p:cNvPr>
          <p:cNvSpPr txBox="1"/>
          <p:nvPr/>
        </p:nvSpPr>
        <p:spPr>
          <a:xfrm rot="16200000">
            <a:off x="-1955565" y="3172826"/>
            <a:ext cx="4488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SYSTEM DESIGN</a:t>
            </a:r>
            <a:endParaRPr lang="en-US" sz="32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xmlns="" id="{A7BCA08D-F774-4814-9CC5-4D1C40BB4620}"/>
              </a:ext>
            </a:extLst>
          </p:cNvPr>
          <p:cNvSpPr/>
          <p:nvPr/>
        </p:nvSpPr>
        <p:spPr>
          <a:xfrm>
            <a:off x="529041" y="685802"/>
            <a:ext cx="551543" cy="530542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xmlns="" id="{2D833802-FE42-4DB9-B5F4-49047D81749B}"/>
              </a:ext>
            </a:extLst>
          </p:cNvPr>
          <p:cNvSpPr txBox="1"/>
          <p:nvPr/>
        </p:nvSpPr>
        <p:spPr>
          <a:xfrm rot="16200000">
            <a:off x="-1599263" y="3133565"/>
            <a:ext cx="4810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REQUIREMENTS</a:t>
            </a:r>
            <a:endParaRPr lang="en-US" sz="32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xmlns="" id="{85F552E9-C736-4147-9D2B-F630E7BFDA09}"/>
              </a:ext>
            </a:extLst>
          </p:cNvPr>
          <p:cNvSpPr/>
          <p:nvPr/>
        </p:nvSpPr>
        <p:spPr>
          <a:xfrm>
            <a:off x="1075760" y="661072"/>
            <a:ext cx="551543" cy="5330152"/>
          </a:xfrm>
          <a:prstGeom prst="rect">
            <a:avLst/>
          </a:pr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xmlns="" id="{30E3DE91-679B-449F-9E4A-47DB7E37F00F}"/>
              </a:ext>
            </a:extLst>
          </p:cNvPr>
          <p:cNvSpPr txBox="1"/>
          <p:nvPr/>
        </p:nvSpPr>
        <p:spPr>
          <a:xfrm rot="16200000">
            <a:off x="-1159048" y="3063711"/>
            <a:ext cx="4940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USED TECHNOLOGY</a:t>
            </a:r>
            <a:endParaRPr lang="en-US" sz="32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xmlns="" id="{F4124761-4256-49BB-BF1D-57354FAECE8E}"/>
              </a:ext>
            </a:extLst>
          </p:cNvPr>
          <p:cNvSpPr/>
          <p:nvPr/>
        </p:nvSpPr>
        <p:spPr>
          <a:xfrm>
            <a:off x="1618056" y="685801"/>
            <a:ext cx="551543" cy="5305423"/>
          </a:xfrm>
          <a:prstGeom prst="rect">
            <a:avLst/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xmlns="" id="{56B62F16-A36A-44C0-BA78-7A19E2AFAA7B}"/>
              </a:ext>
            </a:extLst>
          </p:cNvPr>
          <p:cNvSpPr txBox="1"/>
          <p:nvPr/>
        </p:nvSpPr>
        <p:spPr>
          <a:xfrm rot="16200000">
            <a:off x="-78914" y="2952033"/>
            <a:ext cx="4046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SYSTEM ANALYSIS</a:t>
            </a:r>
            <a:endParaRPr lang="en-US" sz="32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xmlns="" id="{6CD52B85-063B-4CBC-8CDA-A7F94686F31D}"/>
              </a:ext>
            </a:extLst>
          </p:cNvPr>
          <p:cNvSpPr/>
          <p:nvPr/>
        </p:nvSpPr>
        <p:spPr>
          <a:xfrm>
            <a:off x="2188453" y="712542"/>
            <a:ext cx="551543" cy="5305425"/>
          </a:xfrm>
          <a:prstGeom prst="rect">
            <a:avLst/>
          </a:prstGeom>
          <a:solidFill>
            <a:srgbClr val="52C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xmlns="" id="{7CB3F559-D59C-4B04-8E4F-FF9B852686E5}"/>
              </a:ext>
            </a:extLst>
          </p:cNvPr>
          <p:cNvSpPr txBox="1"/>
          <p:nvPr/>
        </p:nvSpPr>
        <p:spPr>
          <a:xfrm rot="16200000">
            <a:off x="-231203" y="3218556"/>
            <a:ext cx="5355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GOALS AND 0BJECTIVES</a:t>
            </a:r>
            <a:endParaRPr lang="en-US" sz="32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6593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5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25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250"/>
                            </p:stCondLst>
                            <p:childTnLst>
                              <p:par>
                                <p:cTn id="6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75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750"/>
                            </p:stCondLst>
                            <p:childTnLst>
                              <p:par>
                                <p:cTn id="9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0"/>
                            </p:stCondLst>
                            <p:childTnLst>
                              <p:par>
                                <p:cTn id="9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/>
      <p:bldP spid="1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DEA36CD1-A232-45C6-81D0-FF676E79B61E}"/>
              </a:ext>
            </a:extLst>
          </p:cNvPr>
          <p:cNvGrpSpPr/>
          <p:nvPr/>
        </p:nvGrpSpPr>
        <p:grpSpPr>
          <a:xfrm>
            <a:off x="-881742" y="0"/>
            <a:ext cx="13073742" cy="6858000"/>
            <a:chOff x="-1030514" y="0"/>
            <a:chExt cx="13073742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A11D4488-BEEE-4523-BF4A-73C4C95CCD2B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E278C53F-B948-4E20-B061-EB63FF9E5B5F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F91E323B-6F3E-475A-A5A7-E80446AEA28C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200" b="1" dirty="0">
                <a:solidFill>
                  <a:srgbClr val="F0EEF0"/>
                </a:solidFill>
                <a:latin typeface="Montserrat" panose="02000505000000020004" pitchFamily="2" charset="0"/>
              </a:endParaRPr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xmlns="" id="{6F9AD1C9-B71A-4D8D-8F52-77292535D056}"/>
                </a:ext>
              </a:extLst>
            </p:cNvPr>
            <p:cNvSpPr/>
            <p:nvPr/>
          </p:nvSpPr>
          <p:spPr>
            <a:xfrm rot="5400000">
              <a:off x="10412186" y="2988127"/>
              <a:ext cx="2380342" cy="881743"/>
            </a:xfrm>
            <a:prstGeom prst="triangl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xmlns="" id="{847FD0F2-D510-483A-8F91-AA7737C223BD}"/>
              </a:ext>
            </a:extLst>
          </p:cNvPr>
          <p:cNvGrpSpPr/>
          <p:nvPr/>
        </p:nvGrpSpPr>
        <p:grpSpPr>
          <a:xfrm>
            <a:off x="-172121" y="9438"/>
            <a:ext cx="10963295" cy="6858000"/>
            <a:chOff x="-914682" y="78842"/>
            <a:chExt cx="12207519" cy="6858000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xmlns="" id="{71883E71-270A-4B7A-A6F1-8D930DCFAE74}"/>
                </a:ext>
              </a:extLst>
            </p:cNvPr>
            <p:cNvSpPr/>
            <p:nvPr/>
          </p:nvSpPr>
          <p:spPr>
            <a:xfrm>
              <a:off x="-914682" y="78842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xmlns="" id="{6CD52B85-063B-4CBC-8CDA-A7F94686F31D}"/>
                </a:ext>
              </a:extLst>
            </p:cNvPr>
            <p:cNvSpPr/>
            <p:nvPr/>
          </p:nvSpPr>
          <p:spPr>
            <a:xfrm>
              <a:off x="10720105" y="2801716"/>
              <a:ext cx="551543" cy="1393371"/>
            </a:xfrm>
            <a:prstGeom prst="rect">
              <a:avLst/>
            </a:prstGeom>
            <a:solidFill>
              <a:srgbClr val="52C9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xmlns="" id="{7CB3F559-D59C-4B04-8E4F-FF9B852686E5}"/>
                </a:ext>
              </a:extLst>
            </p:cNvPr>
            <p:cNvSpPr txBox="1"/>
            <p:nvPr/>
          </p:nvSpPr>
          <p:spPr>
            <a:xfrm rot="16200000">
              <a:off x="9922238" y="3212291"/>
              <a:ext cx="2090057" cy="6511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3200" b="1" dirty="0">
                <a:solidFill>
                  <a:srgbClr val="F0EEF0"/>
                </a:solidFill>
                <a:latin typeface="Montserrat" panose="02000505000000020004" pitchFamily="2" charset="0"/>
              </a:endParaRPr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60C0E08E-6E50-44F4-9DA5-8B3659D60348}"/>
              </a:ext>
            </a:extLst>
          </p:cNvPr>
          <p:cNvCxnSpPr>
            <a:cxnSpLocks/>
          </p:cNvCxnSpPr>
          <p:nvPr/>
        </p:nvCxnSpPr>
        <p:spPr>
          <a:xfrm>
            <a:off x="6113179" y="3994477"/>
            <a:ext cx="198871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6A2A5A40-6E7A-44C3-A028-305A270ECFC3}"/>
              </a:ext>
            </a:extLst>
          </p:cNvPr>
          <p:cNvCxnSpPr>
            <a:cxnSpLocks/>
          </p:cNvCxnSpPr>
          <p:nvPr/>
        </p:nvCxnSpPr>
        <p:spPr>
          <a:xfrm>
            <a:off x="3590741" y="3954887"/>
            <a:ext cx="2155417" cy="3813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>
            <a:extLst>
              <a:ext uri="{FF2B5EF4-FFF2-40B4-BE49-F238E27FC236}">
                <a16:creationId xmlns:a16="http://schemas.microsoft.com/office/drawing/2014/main" xmlns="" id="{3BFBC14A-A498-43C7-B596-EE616F57E22C}"/>
              </a:ext>
            </a:extLst>
          </p:cNvPr>
          <p:cNvSpPr/>
          <p:nvPr/>
        </p:nvSpPr>
        <p:spPr>
          <a:xfrm rot="15639339">
            <a:off x="2798187" y="3558835"/>
            <a:ext cx="892327" cy="950282"/>
          </a:xfrm>
          <a:prstGeom prst="arc">
            <a:avLst>
              <a:gd name="adj1" fmla="val 5332057"/>
              <a:gd name="adj2" fmla="val 11303003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3232B91B-AC8D-4439-9C93-DE813FC1EC9B}"/>
              </a:ext>
            </a:extLst>
          </p:cNvPr>
          <p:cNvSpPr/>
          <p:nvPr/>
        </p:nvSpPr>
        <p:spPr>
          <a:xfrm>
            <a:off x="3174274" y="3825676"/>
            <a:ext cx="171084" cy="190500"/>
          </a:xfrm>
          <a:prstGeom prst="ellipse">
            <a:avLst/>
          </a:prstGeom>
          <a:solidFill>
            <a:srgbClr val="52C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36" name="Circle: Hollow 35">
            <a:extLst>
              <a:ext uri="{FF2B5EF4-FFF2-40B4-BE49-F238E27FC236}">
                <a16:creationId xmlns:a16="http://schemas.microsoft.com/office/drawing/2014/main" xmlns="" id="{8D918971-5B20-412A-AB95-9B173DCDF9EE}"/>
              </a:ext>
            </a:extLst>
          </p:cNvPr>
          <p:cNvSpPr/>
          <p:nvPr/>
        </p:nvSpPr>
        <p:spPr>
          <a:xfrm>
            <a:off x="3035315" y="3682107"/>
            <a:ext cx="428626" cy="428626"/>
          </a:xfrm>
          <a:prstGeom prst="donut">
            <a:avLst>
              <a:gd name="adj" fmla="val 5281"/>
            </a:avLst>
          </a:prstGeom>
          <a:solidFill>
            <a:srgbClr val="52C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37" name="Circle: Hollow 36">
            <a:extLst>
              <a:ext uri="{FF2B5EF4-FFF2-40B4-BE49-F238E27FC236}">
                <a16:creationId xmlns:a16="http://schemas.microsoft.com/office/drawing/2014/main" xmlns="" id="{0C39E864-7329-4792-A6D0-30AF7D7249B8}"/>
              </a:ext>
            </a:extLst>
          </p:cNvPr>
          <p:cNvSpPr/>
          <p:nvPr/>
        </p:nvSpPr>
        <p:spPr>
          <a:xfrm>
            <a:off x="2896371" y="3549235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58E6A157-A07E-4BF1-94CC-77B9AD4CCF74}"/>
              </a:ext>
            </a:extLst>
          </p:cNvPr>
          <p:cNvCxnSpPr>
            <a:cxnSpLocks/>
          </p:cNvCxnSpPr>
          <p:nvPr/>
        </p:nvCxnSpPr>
        <p:spPr>
          <a:xfrm flipV="1">
            <a:off x="3243556" y="4233688"/>
            <a:ext cx="0" cy="1033387"/>
          </a:xfrm>
          <a:prstGeom prst="line">
            <a:avLst/>
          </a:prstGeom>
          <a:ln w="19050">
            <a:solidFill>
              <a:srgbClr val="52C9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99E4058A-C8B4-4727-881F-A59B25EEF8F8}"/>
              </a:ext>
            </a:extLst>
          </p:cNvPr>
          <p:cNvSpPr/>
          <p:nvPr/>
        </p:nvSpPr>
        <p:spPr>
          <a:xfrm>
            <a:off x="3199256" y="5264813"/>
            <a:ext cx="124240" cy="124240"/>
          </a:xfrm>
          <a:prstGeom prst="ellipse">
            <a:avLst/>
          </a:prstGeom>
          <a:solidFill>
            <a:srgbClr val="52C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5FD749FF-A3D2-4B90-91F3-59767E325DE6}"/>
              </a:ext>
            </a:extLst>
          </p:cNvPr>
          <p:cNvSpPr txBox="1"/>
          <p:nvPr/>
        </p:nvSpPr>
        <p:spPr>
          <a:xfrm>
            <a:off x="2276928" y="5706268"/>
            <a:ext cx="2708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To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maintain and manage the 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hall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information easily.</a:t>
            </a: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xmlns="" id="{96BB3BAC-318A-447F-9375-E6D8C2693D71}"/>
              </a:ext>
            </a:extLst>
          </p:cNvPr>
          <p:cNvSpPr/>
          <p:nvPr/>
        </p:nvSpPr>
        <p:spPr>
          <a:xfrm rot="5400000">
            <a:off x="5619240" y="3499119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xmlns="" id="{235E4A10-9A67-43A0-9B4A-DA5161E7A712}"/>
              </a:ext>
            </a:extLst>
          </p:cNvPr>
          <p:cNvSpPr/>
          <p:nvPr/>
        </p:nvSpPr>
        <p:spPr>
          <a:xfrm>
            <a:off x="5987872" y="3867196"/>
            <a:ext cx="190500" cy="190500"/>
          </a:xfrm>
          <a:prstGeom prst="ellipse">
            <a:avLst/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44" name="Circle: Hollow 43">
            <a:extLst>
              <a:ext uri="{FF2B5EF4-FFF2-40B4-BE49-F238E27FC236}">
                <a16:creationId xmlns:a16="http://schemas.microsoft.com/office/drawing/2014/main" xmlns="" id="{3B137854-6437-49F5-AD34-59EB1BBC3AAE}"/>
              </a:ext>
            </a:extLst>
          </p:cNvPr>
          <p:cNvSpPr/>
          <p:nvPr/>
        </p:nvSpPr>
        <p:spPr>
          <a:xfrm>
            <a:off x="5876033" y="3748133"/>
            <a:ext cx="428626" cy="428626"/>
          </a:xfrm>
          <a:prstGeom prst="donut">
            <a:avLst>
              <a:gd name="adj" fmla="val 5281"/>
            </a:avLst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45" name="Circle: Hollow 44">
            <a:extLst>
              <a:ext uri="{FF2B5EF4-FFF2-40B4-BE49-F238E27FC236}">
                <a16:creationId xmlns:a16="http://schemas.microsoft.com/office/drawing/2014/main" xmlns="" id="{9FD20A5A-8B30-417E-AF9D-B98BBE9A5D44}"/>
              </a:ext>
            </a:extLst>
          </p:cNvPr>
          <p:cNvSpPr/>
          <p:nvPr/>
        </p:nvSpPr>
        <p:spPr>
          <a:xfrm>
            <a:off x="5746939" y="3634925"/>
            <a:ext cx="672366" cy="665916"/>
          </a:xfrm>
          <a:prstGeom prst="donut">
            <a:avLst>
              <a:gd name="adj" fmla="val 4304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ACE73D59-76DE-49A9-93C3-4DFF2204A470}"/>
              </a:ext>
            </a:extLst>
          </p:cNvPr>
          <p:cNvCxnSpPr>
            <a:cxnSpLocks/>
          </p:cNvCxnSpPr>
          <p:nvPr/>
        </p:nvCxnSpPr>
        <p:spPr>
          <a:xfrm>
            <a:off x="6101562" y="4302703"/>
            <a:ext cx="11617" cy="1188301"/>
          </a:xfrm>
          <a:prstGeom prst="line">
            <a:avLst/>
          </a:prstGeom>
          <a:ln w="19050">
            <a:solidFill>
              <a:srgbClr val="FEC6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xmlns="" id="{B5371D41-54E0-42F3-96AD-875307DC75EA}"/>
              </a:ext>
            </a:extLst>
          </p:cNvPr>
          <p:cNvSpPr/>
          <p:nvPr/>
        </p:nvSpPr>
        <p:spPr>
          <a:xfrm>
            <a:off x="6055513" y="5450964"/>
            <a:ext cx="124240" cy="124240"/>
          </a:xfrm>
          <a:prstGeom prst="ellipse">
            <a:avLst/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E9E5F802-4745-4A53-B005-4E995F30950F}"/>
              </a:ext>
            </a:extLst>
          </p:cNvPr>
          <p:cNvSpPr txBox="1"/>
          <p:nvPr/>
        </p:nvSpPr>
        <p:spPr>
          <a:xfrm>
            <a:off x="5111749" y="5678057"/>
            <a:ext cx="22776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To avoid the complexity and to reduce time in data processing.</a:t>
            </a:r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xmlns="" id="{9E48FEB8-5465-4D48-B295-3A127F61B7E7}"/>
              </a:ext>
            </a:extLst>
          </p:cNvPr>
          <p:cNvSpPr/>
          <p:nvPr/>
        </p:nvSpPr>
        <p:spPr>
          <a:xfrm>
            <a:off x="7987787" y="3574395"/>
            <a:ext cx="919162" cy="919162"/>
          </a:xfrm>
          <a:prstGeom prst="arc">
            <a:avLst>
              <a:gd name="adj1" fmla="val 5420354"/>
              <a:gd name="adj2" fmla="val 11020898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xmlns="" id="{B37BD413-8A1E-4783-A9F1-552D6F6DAF9E}"/>
              </a:ext>
            </a:extLst>
          </p:cNvPr>
          <p:cNvSpPr/>
          <p:nvPr/>
        </p:nvSpPr>
        <p:spPr>
          <a:xfrm>
            <a:off x="8352118" y="3908639"/>
            <a:ext cx="190500" cy="190500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52" name="Circle: Hollow 51">
            <a:extLst>
              <a:ext uri="{FF2B5EF4-FFF2-40B4-BE49-F238E27FC236}">
                <a16:creationId xmlns:a16="http://schemas.microsoft.com/office/drawing/2014/main" xmlns="" id="{573C21D3-44C0-4CAB-9644-672BDE624A66}"/>
              </a:ext>
            </a:extLst>
          </p:cNvPr>
          <p:cNvSpPr/>
          <p:nvPr/>
        </p:nvSpPr>
        <p:spPr>
          <a:xfrm>
            <a:off x="8248583" y="3780164"/>
            <a:ext cx="406197" cy="428626"/>
          </a:xfrm>
          <a:prstGeom prst="donut">
            <a:avLst>
              <a:gd name="adj" fmla="val 5281"/>
            </a:avLst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53" name="Circle: Hollow 52">
            <a:extLst>
              <a:ext uri="{FF2B5EF4-FFF2-40B4-BE49-F238E27FC236}">
                <a16:creationId xmlns:a16="http://schemas.microsoft.com/office/drawing/2014/main" xmlns="" id="{E1CE4865-ABCE-4AAD-8314-2AB09F59631A}"/>
              </a:ext>
            </a:extLst>
          </p:cNvPr>
          <p:cNvSpPr/>
          <p:nvPr/>
        </p:nvSpPr>
        <p:spPr>
          <a:xfrm>
            <a:off x="8104497" y="3661631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4C23670F-8851-4DE9-A026-26B24679D62B}"/>
              </a:ext>
            </a:extLst>
          </p:cNvPr>
          <p:cNvCxnSpPr>
            <a:cxnSpLocks/>
          </p:cNvCxnSpPr>
          <p:nvPr/>
        </p:nvCxnSpPr>
        <p:spPr>
          <a:xfrm flipV="1">
            <a:off x="8451683" y="4356002"/>
            <a:ext cx="0" cy="1033387"/>
          </a:xfrm>
          <a:prstGeom prst="line">
            <a:avLst/>
          </a:prstGeom>
          <a:ln w="19050">
            <a:solidFill>
              <a:srgbClr val="FF5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xmlns="" id="{B34AD98B-DD21-4208-BAAD-E140EB9CF469}"/>
              </a:ext>
            </a:extLst>
          </p:cNvPr>
          <p:cNvSpPr/>
          <p:nvPr/>
        </p:nvSpPr>
        <p:spPr>
          <a:xfrm>
            <a:off x="8394419" y="5389389"/>
            <a:ext cx="124240" cy="124240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12DB5F9-8686-412F-BF18-EC8877F5A17C}"/>
              </a:ext>
            </a:extLst>
          </p:cNvPr>
          <p:cNvSpPr txBox="1"/>
          <p:nvPr/>
        </p:nvSpPr>
        <p:spPr>
          <a:xfrm>
            <a:off x="7431353" y="3127176"/>
            <a:ext cx="2037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b="1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19C0D94A-9309-466E-9AAF-D2D2A6DA12B4}"/>
              </a:ext>
            </a:extLst>
          </p:cNvPr>
          <p:cNvSpPr txBox="1"/>
          <p:nvPr/>
        </p:nvSpPr>
        <p:spPr>
          <a:xfrm>
            <a:off x="7389410" y="5616482"/>
            <a:ext cx="2816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To provide data access through the users and students according to their roles and authority. 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CCA47694-DD22-4581-AE52-92CAFB1E8D9F}"/>
              </a:ext>
            </a:extLst>
          </p:cNvPr>
          <p:cNvCxnSpPr>
            <a:cxnSpLocks/>
          </p:cNvCxnSpPr>
          <p:nvPr/>
        </p:nvCxnSpPr>
        <p:spPr>
          <a:xfrm flipV="1">
            <a:off x="2356346" y="6471081"/>
            <a:ext cx="2629539" cy="18987"/>
          </a:xfrm>
          <a:prstGeom prst="line">
            <a:avLst/>
          </a:prstGeom>
          <a:ln w="19050">
            <a:solidFill>
              <a:srgbClr val="52C9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5989E1B9-568A-4A42-8AF0-604B030DA1A6}"/>
              </a:ext>
            </a:extLst>
          </p:cNvPr>
          <p:cNvCxnSpPr>
            <a:cxnSpLocks/>
          </p:cNvCxnSpPr>
          <p:nvPr/>
        </p:nvCxnSpPr>
        <p:spPr>
          <a:xfrm>
            <a:off x="7427250" y="6471081"/>
            <a:ext cx="2887989" cy="0"/>
          </a:xfrm>
          <a:prstGeom prst="line">
            <a:avLst/>
          </a:prstGeom>
          <a:ln w="19050">
            <a:solidFill>
              <a:srgbClr val="FF5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xmlns="" id="{1C3A2F23-D188-427F-A5B5-3CDD16195F38}"/>
              </a:ext>
            </a:extLst>
          </p:cNvPr>
          <p:cNvCxnSpPr>
            <a:cxnSpLocks/>
          </p:cNvCxnSpPr>
          <p:nvPr/>
        </p:nvCxnSpPr>
        <p:spPr>
          <a:xfrm>
            <a:off x="5075991" y="6471081"/>
            <a:ext cx="2235471" cy="0"/>
          </a:xfrm>
          <a:prstGeom prst="line">
            <a:avLst/>
          </a:prstGeom>
          <a:ln w="19050">
            <a:solidFill>
              <a:srgbClr val="FEC6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>
            <a:extLst>
              <a:ext uri="{FF2B5EF4-FFF2-40B4-BE49-F238E27FC236}">
                <a16:creationId xmlns:a16="http://schemas.microsoft.com/office/drawing/2014/main" xmlns="" id="{8BC03B54-306A-49D5-83B2-3AF41A37C718}"/>
              </a:ext>
            </a:extLst>
          </p:cNvPr>
          <p:cNvGrpSpPr/>
          <p:nvPr/>
        </p:nvGrpSpPr>
        <p:grpSpPr>
          <a:xfrm>
            <a:off x="-10022401" y="0"/>
            <a:ext cx="12208615" cy="6858000"/>
            <a:chOff x="-1030514" y="0"/>
            <a:chExt cx="12208615" cy="6858000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xmlns="" id="{CEFA7B59-6C33-4D92-B710-A74B87EF968C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xmlns="" id="{F4124761-4256-49BB-BF1D-57354FAECE8E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xmlns="" id="{56B62F16-A36A-44C0-BA78-7A19E2AFAA7B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Montserrat" panose="02000505000000020004" pitchFamily="2" charset="0"/>
                </a:rPr>
                <a:t>2014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xmlns="" id="{AE25AB36-846C-42D8-836F-5E3B6C4CC70C}"/>
              </a:ext>
            </a:extLst>
          </p:cNvPr>
          <p:cNvGrpSpPr/>
          <p:nvPr/>
        </p:nvGrpSpPr>
        <p:grpSpPr>
          <a:xfrm>
            <a:off x="-10555422" y="0"/>
            <a:ext cx="12208615" cy="6858000"/>
            <a:chOff x="-1030514" y="0"/>
            <a:chExt cx="12208615" cy="6858000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xmlns="" id="{D933D379-7D7A-4103-8EEC-86CB419CCA04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xmlns="" id="{85F552E9-C736-4147-9D2B-F630E7BFDA09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xmlns="" id="{30E3DE91-679B-449F-9E4A-47DB7E37F00F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Montserrat" panose="02000505000000020004" pitchFamily="2" charset="0"/>
                </a:rPr>
                <a:t>2015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xmlns="" id="{B2FD9D88-D674-4439-96F8-D1A63372FE54}"/>
              </a:ext>
            </a:extLst>
          </p:cNvPr>
          <p:cNvGrpSpPr/>
          <p:nvPr/>
        </p:nvGrpSpPr>
        <p:grpSpPr>
          <a:xfrm>
            <a:off x="-11113074" y="0"/>
            <a:ext cx="12208615" cy="6858000"/>
            <a:chOff x="-1030514" y="0"/>
            <a:chExt cx="12208615" cy="6858000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xmlns="" id="{C9DA9384-3839-493B-B3B7-E30AB3AF2814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xmlns="" id="{A7BCA08D-F774-4814-9CC5-4D1C40BB4620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xmlns="" id="{2D833802-FE42-4DB9-B5F4-49047D81749B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Montserrat" panose="02000505000000020004" pitchFamily="2" charset="0"/>
                </a:rPr>
                <a:t>2016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xmlns="" id="{E3CE75EA-170E-4EB3-ADEB-1166EAC40739}"/>
              </a:ext>
            </a:extLst>
          </p:cNvPr>
          <p:cNvGrpSpPr/>
          <p:nvPr/>
        </p:nvGrpSpPr>
        <p:grpSpPr>
          <a:xfrm>
            <a:off x="-11658506" y="0"/>
            <a:ext cx="12208615" cy="6858000"/>
            <a:chOff x="-1030514" y="0"/>
            <a:chExt cx="12208615" cy="685800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xmlns="" id="{1A5DCC23-4EAA-4F6E-96F0-5B2AE8EA2086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xmlns="" id="{42EFF607-D6E5-45EC-A5F4-AC0E1E2BC1F7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xmlns="" id="{A7C3CBFD-5EA5-4686-8172-81F4AEE81929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Montserrat" panose="02000505000000020004" pitchFamily="2" charset="0"/>
                </a:rPr>
                <a:t>2017</a:t>
              </a:r>
            </a:p>
          </p:txBody>
        </p:sp>
      </p:grpSp>
      <p:sp>
        <p:nvSpPr>
          <p:cNvPr id="61" name="Google Shape;11353;p67"/>
          <p:cNvSpPr/>
          <p:nvPr/>
        </p:nvSpPr>
        <p:spPr>
          <a:xfrm>
            <a:off x="3788986" y="196601"/>
            <a:ext cx="1091637" cy="911396"/>
          </a:xfrm>
          <a:custGeom>
            <a:avLst/>
            <a:gdLst/>
            <a:ahLst/>
            <a:cxnLst/>
            <a:rect l="l" t="t" r="r" b="b"/>
            <a:pathLst>
              <a:path w="11693" h="11693" extrusionOk="0">
                <a:moveTo>
                  <a:pt x="10252" y="584"/>
                </a:moveTo>
                <a:lnTo>
                  <a:pt x="10252" y="1263"/>
                </a:lnTo>
                <a:cubicBezTo>
                  <a:pt x="10252" y="1358"/>
                  <a:pt x="10323" y="1429"/>
                  <a:pt x="10406" y="1429"/>
                </a:cubicBezTo>
                <a:lnTo>
                  <a:pt x="11097" y="1429"/>
                </a:lnTo>
                <a:lnTo>
                  <a:pt x="9609" y="2918"/>
                </a:lnTo>
                <a:lnTo>
                  <a:pt x="9001" y="2918"/>
                </a:lnTo>
                <a:lnTo>
                  <a:pt x="9978" y="1941"/>
                </a:lnTo>
                <a:cubicBezTo>
                  <a:pt x="10037" y="1882"/>
                  <a:pt x="10037" y="1751"/>
                  <a:pt x="9978" y="1691"/>
                </a:cubicBezTo>
                <a:cubicBezTo>
                  <a:pt x="9948" y="1667"/>
                  <a:pt x="9903" y="1656"/>
                  <a:pt x="9859" y="1656"/>
                </a:cubicBezTo>
                <a:cubicBezTo>
                  <a:pt x="9814" y="1656"/>
                  <a:pt x="9769" y="1667"/>
                  <a:pt x="9740" y="1691"/>
                </a:cubicBezTo>
                <a:lnTo>
                  <a:pt x="8763" y="2679"/>
                </a:lnTo>
                <a:lnTo>
                  <a:pt x="8763" y="2072"/>
                </a:lnTo>
                <a:lnTo>
                  <a:pt x="10252" y="584"/>
                </a:lnTo>
                <a:close/>
                <a:moveTo>
                  <a:pt x="4739" y="2537"/>
                </a:moveTo>
                <a:cubicBezTo>
                  <a:pt x="5894" y="2537"/>
                  <a:pt x="6942" y="2977"/>
                  <a:pt x="7739" y="3703"/>
                </a:cubicBezTo>
                <a:lnTo>
                  <a:pt x="4620" y="6811"/>
                </a:lnTo>
                <a:cubicBezTo>
                  <a:pt x="4560" y="6870"/>
                  <a:pt x="4560" y="7001"/>
                  <a:pt x="4620" y="7049"/>
                </a:cubicBezTo>
                <a:cubicBezTo>
                  <a:pt x="4656" y="7085"/>
                  <a:pt x="4703" y="7097"/>
                  <a:pt x="4739" y="7097"/>
                </a:cubicBezTo>
                <a:cubicBezTo>
                  <a:pt x="4787" y="7097"/>
                  <a:pt x="4834" y="7085"/>
                  <a:pt x="4858" y="7049"/>
                </a:cubicBezTo>
                <a:lnTo>
                  <a:pt x="5632" y="6275"/>
                </a:lnTo>
                <a:cubicBezTo>
                  <a:pt x="5775" y="6478"/>
                  <a:pt x="5846" y="6692"/>
                  <a:pt x="5846" y="6930"/>
                </a:cubicBezTo>
                <a:cubicBezTo>
                  <a:pt x="5846" y="7549"/>
                  <a:pt x="5358" y="8037"/>
                  <a:pt x="4739" y="8037"/>
                </a:cubicBezTo>
                <a:cubicBezTo>
                  <a:pt x="4132" y="8037"/>
                  <a:pt x="3644" y="7549"/>
                  <a:pt x="3644" y="6930"/>
                </a:cubicBezTo>
                <a:cubicBezTo>
                  <a:pt x="3644" y="6323"/>
                  <a:pt x="4132" y="5835"/>
                  <a:pt x="4739" y="5835"/>
                </a:cubicBezTo>
                <a:cubicBezTo>
                  <a:pt x="4822" y="5835"/>
                  <a:pt x="4882" y="5835"/>
                  <a:pt x="4953" y="5847"/>
                </a:cubicBezTo>
                <a:cubicBezTo>
                  <a:pt x="4962" y="5848"/>
                  <a:pt x="4970" y="5848"/>
                  <a:pt x="4979" y="5848"/>
                </a:cubicBezTo>
                <a:cubicBezTo>
                  <a:pt x="5055" y="5848"/>
                  <a:pt x="5133" y="5801"/>
                  <a:pt x="5144" y="5716"/>
                </a:cubicBezTo>
                <a:cubicBezTo>
                  <a:pt x="5156" y="5620"/>
                  <a:pt x="5096" y="5537"/>
                  <a:pt x="5013" y="5525"/>
                </a:cubicBezTo>
                <a:cubicBezTo>
                  <a:pt x="4918" y="5513"/>
                  <a:pt x="4834" y="5489"/>
                  <a:pt x="4739" y="5489"/>
                </a:cubicBezTo>
                <a:cubicBezTo>
                  <a:pt x="3941" y="5489"/>
                  <a:pt x="3298" y="6144"/>
                  <a:pt x="3298" y="6942"/>
                </a:cubicBezTo>
                <a:cubicBezTo>
                  <a:pt x="3298" y="7740"/>
                  <a:pt x="3953" y="8383"/>
                  <a:pt x="4739" y="8383"/>
                </a:cubicBezTo>
                <a:cubicBezTo>
                  <a:pt x="5549" y="8383"/>
                  <a:pt x="6192" y="7728"/>
                  <a:pt x="6192" y="6942"/>
                </a:cubicBezTo>
                <a:cubicBezTo>
                  <a:pt x="6192" y="6609"/>
                  <a:pt x="6084" y="6299"/>
                  <a:pt x="5870" y="6049"/>
                </a:cubicBezTo>
                <a:lnTo>
                  <a:pt x="6406" y="5513"/>
                </a:lnTo>
                <a:cubicBezTo>
                  <a:pt x="6751" y="5906"/>
                  <a:pt x="6942" y="6418"/>
                  <a:pt x="6942" y="6942"/>
                </a:cubicBezTo>
                <a:cubicBezTo>
                  <a:pt x="6942" y="8156"/>
                  <a:pt x="5965" y="9133"/>
                  <a:pt x="4739" y="9133"/>
                </a:cubicBezTo>
                <a:cubicBezTo>
                  <a:pt x="3525" y="9133"/>
                  <a:pt x="2536" y="8156"/>
                  <a:pt x="2536" y="6942"/>
                </a:cubicBezTo>
                <a:cubicBezTo>
                  <a:pt x="2536" y="5716"/>
                  <a:pt x="3525" y="4739"/>
                  <a:pt x="4739" y="4739"/>
                </a:cubicBezTo>
                <a:cubicBezTo>
                  <a:pt x="5120" y="4739"/>
                  <a:pt x="5477" y="4823"/>
                  <a:pt x="5787" y="5001"/>
                </a:cubicBezTo>
                <a:cubicBezTo>
                  <a:pt x="5812" y="5016"/>
                  <a:pt x="5840" y="5022"/>
                  <a:pt x="5868" y="5022"/>
                </a:cubicBezTo>
                <a:cubicBezTo>
                  <a:pt x="5930" y="5022"/>
                  <a:pt x="5992" y="4988"/>
                  <a:pt x="6025" y="4930"/>
                </a:cubicBezTo>
                <a:cubicBezTo>
                  <a:pt x="6073" y="4834"/>
                  <a:pt x="6037" y="4739"/>
                  <a:pt x="5953" y="4692"/>
                </a:cubicBezTo>
                <a:cubicBezTo>
                  <a:pt x="5572" y="4501"/>
                  <a:pt x="5156" y="4370"/>
                  <a:pt x="4739" y="4370"/>
                </a:cubicBezTo>
                <a:cubicBezTo>
                  <a:pt x="3346" y="4370"/>
                  <a:pt x="2203" y="5525"/>
                  <a:pt x="2203" y="6918"/>
                </a:cubicBezTo>
                <a:cubicBezTo>
                  <a:pt x="2203" y="8323"/>
                  <a:pt x="3346" y="9466"/>
                  <a:pt x="4739" y="9466"/>
                </a:cubicBezTo>
                <a:cubicBezTo>
                  <a:pt x="6144" y="9466"/>
                  <a:pt x="7287" y="8323"/>
                  <a:pt x="7287" y="6918"/>
                </a:cubicBezTo>
                <a:cubicBezTo>
                  <a:pt x="7287" y="6299"/>
                  <a:pt x="7061" y="5716"/>
                  <a:pt x="6668" y="5239"/>
                </a:cubicBezTo>
                <a:lnTo>
                  <a:pt x="7204" y="4704"/>
                </a:lnTo>
                <a:cubicBezTo>
                  <a:pt x="7751" y="5311"/>
                  <a:pt x="8049" y="6085"/>
                  <a:pt x="8049" y="6918"/>
                </a:cubicBezTo>
                <a:cubicBezTo>
                  <a:pt x="8049" y="8740"/>
                  <a:pt x="6561" y="10228"/>
                  <a:pt x="4739" y="10228"/>
                </a:cubicBezTo>
                <a:cubicBezTo>
                  <a:pt x="2929" y="10228"/>
                  <a:pt x="1441" y="8740"/>
                  <a:pt x="1441" y="6918"/>
                </a:cubicBezTo>
                <a:cubicBezTo>
                  <a:pt x="1441" y="5108"/>
                  <a:pt x="2929" y="3620"/>
                  <a:pt x="4739" y="3620"/>
                </a:cubicBezTo>
                <a:cubicBezTo>
                  <a:pt x="5382" y="3620"/>
                  <a:pt x="5989" y="3799"/>
                  <a:pt x="6525" y="4132"/>
                </a:cubicBezTo>
                <a:cubicBezTo>
                  <a:pt x="6558" y="4151"/>
                  <a:pt x="6594" y="4161"/>
                  <a:pt x="6628" y="4161"/>
                </a:cubicBezTo>
                <a:cubicBezTo>
                  <a:pt x="6679" y="4161"/>
                  <a:pt x="6727" y="4139"/>
                  <a:pt x="6763" y="4096"/>
                </a:cubicBezTo>
                <a:cubicBezTo>
                  <a:pt x="6811" y="4025"/>
                  <a:pt x="6799" y="3918"/>
                  <a:pt x="6727" y="3858"/>
                </a:cubicBezTo>
                <a:cubicBezTo>
                  <a:pt x="6144" y="3477"/>
                  <a:pt x="5453" y="3275"/>
                  <a:pt x="4763" y="3275"/>
                </a:cubicBezTo>
                <a:cubicBezTo>
                  <a:pt x="2751" y="3275"/>
                  <a:pt x="1108" y="4918"/>
                  <a:pt x="1108" y="6918"/>
                </a:cubicBezTo>
                <a:cubicBezTo>
                  <a:pt x="1108" y="8930"/>
                  <a:pt x="2751" y="10573"/>
                  <a:pt x="4763" y="10573"/>
                </a:cubicBezTo>
                <a:cubicBezTo>
                  <a:pt x="6763" y="10573"/>
                  <a:pt x="8406" y="8930"/>
                  <a:pt x="8406" y="6918"/>
                </a:cubicBezTo>
                <a:cubicBezTo>
                  <a:pt x="8406" y="6013"/>
                  <a:pt x="8061" y="5132"/>
                  <a:pt x="7454" y="4465"/>
                </a:cubicBezTo>
                <a:lnTo>
                  <a:pt x="7989" y="3930"/>
                </a:lnTo>
                <a:cubicBezTo>
                  <a:pt x="8704" y="4739"/>
                  <a:pt x="9144" y="5775"/>
                  <a:pt x="9144" y="6942"/>
                </a:cubicBezTo>
                <a:cubicBezTo>
                  <a:pt x="9144" y="9359"/>
                  <a:pt x="7168" y="11347"/>
                  <a:pt x="4739" y="11347"/>
                </a:cubicBezTo>
                <a:cubicBezTo>
                  <a:pt x="2322" y="11347"/>
                  <a:pt x="334" y="9359"/>
                  <a:pt x="334" y="6942"/>
                </a:cubicBezTo>
                <a:cubicBezTo>
                  <a:pt x="334" y="4513"/>
                  <a:pt x="2322" y="2537"/>
                  <a:pt x="4739" y="2537"/>
                </a:cubicBezTo>
                <a:close/>
                <a:moveTo>
                  <a:pt x="10403" y="1"/>
                </a:moveTo>
                <a:cubicBezTo>
                  <a:pt x="10360" y="1"/>
                  <a:pt x="10315" y="16"/>
                  <a:pt x="10275" y="48"/>
                </a:cubicBezTo>
                <a:lnTo>
                  <a:pt x="8466" y="1882"/>
                </a:lnTo>
                <a:cubicBezTo>
                  <a:pt x="8430" y="1906"/>
                  <a:pt x="8418" y="1953"/>
                  <a:pt x="8418" y="1989"/>
                </a:cubicBezTo>
                <a:lnTo>
                  <a:pt x="8418" y="3025"/>
                </a:lnTo>
                <a:lnTo>
                  <a:pt x="7978" y="3465"/>
                </a:lnTo>
                <a:cubicBezTo>
                  <a:pt x="7120" y="2679"/>
                  <a:pt x="5989" y="2203"/>
                  <a:pt x="4739" y="2203"/>
                </a:cubicBezTo>
                <a:cubicBezTo>
                  <a:pt x="2120" y="2203"/>
                  <a:pt x="0" y="4334"/>
                  <a:pt x="0" y="6954"/>
                </a:cubicBezTo>
                <a:cubicBezTo>
                  <a:pt x="0" y="9573"/>
                  <a:pt x="2120" y="11692"/>
                  <a:pt x="4739" y="11692"/>
                </a:cubicBezTo>
                <a:cubicBezTo>
                  <a:pt x="7358" y="11692"/>
                  <a:pt x="9490" y="9573"/>
                  <a:pt x="9490" y="6954"/>
                </a:cubicBezTo>
                <a:cubicBezTo>
                  <a:pt x="9490" y="5704"/>
                  <a:pt x="9013" y="4573"/>
                  <a:pt x="8228" y="3715"/>
                </a:cubicBezTo>
                <a:lnTo>
                  <a:pt x="8668" y="3275"/>
                </a:lnTo>
                <a:lnTo>
                  <a:pt x="9704" y="3275"/>
                </a:lnTo>
                <a:cubicBezTo>
                  <a:pt x="9740" y="3275"/>
                  <a:pt x="9787" y="3263"/>
                  <a:pt x="9823" y="3227"/>
                </a:cubicBezTo>
                <a:lnTo>
                  <a:pt x="11645" y="1394"/>
                </a:lnTo>
                <a:cubicBezTo>
                  <a:pt x="11680" y="1346"/>
                  <a:pt x="11692" y="1263"/>
                  <a:pt x="11668" y="1203"/>
                </a:cubicBezTo>
                <a:cubicBezTo>
                  <a:pt x="11633" y="1144"/>
                  <a:pt x="11573" y="1096"/>
                  <a:pt x="11502" y="1096"/>
                </a:cubicBezTo>
                <a:lnTo>
                  <a:pt x="10573" y="1096"/>
                </a:lnTo>
                <a:lnTo>
                  <a:pt x="10573" y="179"/>
                </a:lnTo>
                <a:cubicBezTo>
                  <a:pt x="10573" y="108"/>
                  <a:pt x="10537" y="48"/>
                  <a:pt x="10466" y="12"/>
                </a:cubicBezTo>
                <a:cubicBezTo>
                  <a:pt x="10446" y="5"/>
                  <a:pt x="10425" y="1"/>
                  <a:pt x="10403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4209189" y="303228"/>
            <a:ext cx="3969076" cy="8416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52C9BD"/>
                </a:solidFill>
                <a:latin typeface="Tw Cen MT" panose="020B0602020104020603" pitchFamily="34" charset="0"/>
              </a:rPr>
              <a:t>   GOALS &amp; </a:t>
            </a:r>
            <a:r>
              <a:rPr lang="en-US" sz="2800" dirty="0">
                <a:solidFill>
                  <a:srgbClr val="52C9BD"/>
                </a:solidFill>
                <a:latin typeface="Tw Cen MT" panose="020B0602020104020603" pitchFamily="34" charset="0"/>
              </a:rPr>
              <a:t>O</a:t>
            </a:r>
            <a:r>
              <a:rPr lang="en-US" sz="2800" dirty="0" smtClean="0">
                <a:solidFill>
                  <a:srgbClr val="52C9BD"/>
                </a:solidFill>
                <a:latin typeface="Tw Cen MT" panose="020B0602020104020603" pitchFamily="34" charset="0"/>
              </a:rPr>
              <a:t>BJECTIVES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007499" y="1128140"/>
            <a:ext cx="5996218" cy="9014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The </a:t>
            </a:r>
            <a:r>
              <a:rPr lang="en-US" dirty="0">
                <a:solidFill>
                  <a:srgbClr val="5D7373"/>
                </a:solidFill>
                <a:latin typeface="Tw Cen MT" panose="020B0602020104020603" pitchFamily="34" charset="0"/>
              </a:rPr>
              <a:t>main goal of the project is to design an application which </a:t>
            </a:r>
            <a:r>
              <a:rPr lang="en-US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allows the admin to </a:t>
            </a:r>
            <a:r>
              <a:rPr lang="en-US" dirty="0">
                <a:solidFill>
                  <a:srgbClr val="5D7373"/>
                </a:solidFill>
                <a:latin typeface="Tw Cen MT" panose="020B0602020104020603" pitchFamily="34" charset="0"/>
              </a:rPr>
              <a:t>easily handle the data regarding the </a:t>
            </a:r>
            <a:r>
              <a:rPr lang="en-US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hall </a:t>
            </a:r>
            <a:r>
              <a:rPr lang="en-US" dirty="0">
                <a:solidFill>
                  <a:srgbClr val="5D7373"/>
                </a:solidFill>
                <a:latin typeface="Tw Cen MT" panose="020B0602020104020603" pitchFamily="34" charset="0"/>
              </a:rPr>
              <a:t>and students.</a:t>
            </a:r>
          </a:p>
        </p:txBody>
      </p:sp>
      <p:sp>
        <p:nvSpPr>
          <p:cNvPr id="6" name="Rectangle 5"/>
          <p:cNvSpPr/>
          <p:nvPr/>
        </p:nvSpPr>
        <p:spPr>
          <a:xfrm>
            <a:off x="2629077" y="990341"/>
            <a:ext cx="1506569" cy="85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w Cen MT" panose="020B0602020104020603" pitchFamily="34" charset="0"/>
              </a:rPr>
              <a:t>Goal	    :</a:t>
            </a:r>
            <a:endParaRPr lang="en-US" sz="24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7128" y="2383970"/>
            <a:ext cx="5433240" cy="959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Objectives </a:t>
            </a:r>
            <a:r>
              <a:rPr lang="en-US" dirty="0">
                <a:solidFill>
                  <a:srgbClr val="5D7373"/>
                </a:solidFill>
                <a:latin typeface="Tw Cen MT" panose="020B0602020104020603" pitchFamily="34" charset="0"/>
              </a:rPr>
              <a:t>of </a:t>
            </a:r>
            <a:r>
              <a:rPr lang="en-US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Hall Management System: </a:t>
            </a:r>
            <a:endParaRPr lang="en-US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44441" y="2300974"/>
            <a:ext cx="1734777" cy="1079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w Cen MT" panose="020B0602020104020603" pitchFamily="34" charset="0"/>
              </a:rPr>
              <a:t>Objective</a:t>
            </a:r>
            <a:r>
              <a:rPr lang="en-US" sz="2400" dirty="0" smtClean="0">
                <a:solidFill>
                  <a:schemeClr val="tx1"/>
                </a:solidFill>
              </a:rPr>
              <a:t> :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xmlns="" id="{E3CE75EA-170E-4EB3-ADEB-1166EAC40739}"/>
              </a:ext>
            </a:extLst>
          </p:cNvPr>
          <p:cNvGrpSpPr/>
          <p:nvPr/>
        </p:nvGrpSpPr>
        <p:grpSpPr>
          <a:xfrm>
            <a:off x="-12178796" y="0"/>
            <a:ext cx="12208615" cy="6858000"/>
            <a:chOff x="-1030514" y="0"/>
            <a:chExt cx="12208615" cy="685800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xmlns="" id="{1A5DCC23-4EAA-4F6E-96F0-5B2AE8EA2086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xmlns="" id="{42EFF607-D6E5-45EC-A5F4-AC0E1E2BC1F7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A7C3CBFD-5EA5-4686-8172-81F4AEE81929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Montserrat" panose="02000505000000020004" pitchFamily="2" charset="0"/>
                </a:rPr>
                <a:t>2017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xmlns="" id="{E3CE75EA-170E-4EB3-ADEB-1166EAC40739}"/>
              </a:ext>
            </a:extLst>
          </p:cNvPr>
          <p:cNvGrpSpPr/>
          <p:nvPr/>
        </p:nvGrpSpPr>
        <p:grpSpPr>
          <a:xfrm>
            <a:off x="-12729851" y="-9438"/>
            <a:ext cx="12208615" cy="6858000"/>
            <a:chOff x="-1030514" y="0"/>
            <a:chExt cx="12208615" cy="685800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xmlns="" id="{1A5DCC23-4EAA-4F6E-96F0-5B2AE8EA2086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xmlns="" id="{42EFF607-D6E5-45EC-A5F4-AC0E1E2BC1F7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A7C3CBFD-5EA5-4686-8172-81F4AEE81929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Montserrat" panose="02000505000000020004" pitchFamily="2" charset="0"/>
                </a:rPr>
                <a:t>2017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xmlns="" id="{E3CE75EA-170E-4EB3-ADEB-1166EAC40739}"/>
              </a:ext>
            </a:extLst>
          </p:cNvPr>
          <p:cNvGrpSpPr/>
          <p:nvPr/>
        </p:nvGrpSpPr>
        <p:grpSpPr>
          <a:xfrm>
            <a:off x="-13276615" y="-18879"/>
            <a:ext cx="12208615" cy="6858000"/>
            <a:chOff x="-1030514" y="0"/>
            <a:chExt cx="12208615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xmlns="" id="{1A5DCC23-4EAA-4F6E-96F0-5B2AE8EA2086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xmlns="" id="{42EFF607-D6E5-45EC-A5F4-AC0E1E2BC1F7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xmlns="" id="{A7C3CBFD-5EA5-4686-8172-81F4AEE81929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Montserrat" panose="02000505000000020004" pitchFamily="2" charset="0"/>
                </a:rPr>
                <a:t>2017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42EFF607-D6E5-45EC-A5F4-AC0E1E2BC1F7}"/>
              </a:ext>
            </a:extLst>
          </p:cNvPr>
          <p:cNvSpPr/>
          <p:nvPr/>
        </p:nvSpPr>
        <p:spPr>
          <a:xfrm>
            <a:off x="-1651303" y="709616"/>
            <a:ext cx="551543" cy="5278678"/>
          </a:xfrm>
          <a:prstGeom prst="rect">
            <a:avLst/>
          </a:pr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A7C3CBFD-5EA5-4686-8172-81F4AEE81929}"/>
              </a:ext>
            </a:extLst>
          </p:cNvPr>
          <p:cNvSpPr txBox="1"/>
          <p:nvPr/>
        </p:nvSpPr>
        <p:spPr>
          <a:xfrm rot="16200000">
            <a:off x="-3083256" y="2952031"/>
            <a:ext cx="3489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COMPANY PLAN</a:t>
            </a:r>
            <a:endParaRPr lang="en-US" sz="32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42EFF607-D6E5-45EC-A5F4-AC0E1E2BC1F7}"/>
              </a:ext>
            </a:extLst>
          </p:cNvPr>
          <p:cNvSpPr/>
          <p:nvPr/>
        </p:nvSpPr>
        <p:spPr>
          <a:xfrm>
            <a:off x="-1097611" y="709615"/>
            <a:ext cx="551543" cy="5278679"/>
          </a:xfrm>
          <a:prstGeom prst="rect">
            <a:avLst/>
          </a:pr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A7C3CBFD-5EA5-4686-8172-81F4AEE81929}"/>
              </a:ext>
            </a:extLst>
          </p:cNvPr>
          <p:cNvSpPr txBox="1"/>
          <p:nvPr/>
        </p:nvSpPr>
        <p:spPr>
          <a:xfrm rot="16200000">
            <a:off x="-3275048" y="3218557"/>
            <a:ext cx="4980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FUTURE ENHANCEMENT</a:t>
            </a:r>
            <a:endParaRPr lang="en-US" sz="32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42EFF607-D6E5-45EC-A5F4-AC0E1E2BC1F7}"/>
              </a:ext>
            </a:extLst>
          </p:cNvPr>
          <p:cNvSpPr/>
          <p:nvPr/>
        </p:nvSpPr>
        <p:spPr>
          <a:xfrm>
            <a:off x="-575556" y="709615"/>
            <a:ext cx="551543" cy="5278679"/>
          </a:xfrm>
          <a:prstGeom prst="rect">
            <a:avLst/>
          </a:pr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A7C3CBFD-5EA5-4686-8172-81F4AEE81929}"/>
              </a:ext>
            </a:extLst>
          </p:cNvPr>
          <p:cNvSpPr txBox="1"/>
          <p:nvPr/>
        </p:nvSpPr>
        <p:spPr>
          <a:xfrm rot="16200000">
            <a:off x="-2325422" y="3033197"/>
            <a:ext cx="4116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CONCLUSION</a:t>
            </a:r>
            <a:endParaRPr lang="en-US" sz="32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42EFF607-D6E5-45EC-A5F4-AC0E1E2BC1F7}"/>
              </a:ext>
            </a:extLst>
          </p:cNvPr>
          <p:cNvSpPr/>
          <p:nvPr/>
        </p:nvSpPr>
        <p:spPr>
          <a:xfrm>
            <a:off x="-18049" y="712544"/>
            <a:ext cx="551543" cy="5288082"/>
          </a:xfrm>
          <a:prstGeom prst="rect">
            <a:avLst/>
          </a:pr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A7C3CBFD-5EA5-4686-8172-81F4AEE81929}"/>
              </a:ext>
            </a:extLst>
          </p:cNvPr>
          <p:cNvSpPr txBox="1"/>
          <p:nvPr/>
        </p:nvSpPr>
        <p:spPr>
          <a:xfrm rot="16200000">
            <a:off x="-1955565" y="3172827"/>
            <a:ext cx="4488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SYSTEM DESIGN</a:t>
            </a:r>
            <a:endParaRPr lang="en-US" sz="32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A7BCA08D-F774-4814-9CC5-4D1C40BB4620}"/>
              </a:ext>
            </a:extLst>
          </p:cNvPr>
          <p:cNvSpPr/>
          <p:nvPr/>
        </p:nvSpPr>
        <p:spPr>
          <a:xfrm>
            <a:off x="529041" y="685802"/>
            <a:ext cx="551543" cy="530542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2D833802-FE42-4DB9-B5F4-49047D81749B}"/>
              </a:ext>
            </a:extLst>
          </p:cNvPr>
          <p:cNvSpPr txBox="1"/>
          <p:nvPr/>
        </p:nvSpPr>
        <p:spPr>
          <a:xfrm rot="16200000">
            <a:off x="-1599263" y="3133565"/>
            <a:ext cx="4810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REQUIREMENTS</a:t>
            </a:r>
            <a:endParaRPr lang="en-US" sz="32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xmlns="" id="{85F552E9-C736-4147-9D2B-F630E7BFDA09}"/>
              </a:ext>
            </a:extLst>
          </p:cNvPr>
          <p:cNvSpPr/>
          <p:nvPr/>
        </p:nvSpPr>
        <p:spPr>
          <a:xfrm>
            <a:off x="1075760" y="661072"/>
            <a:ext cx="551543" cy="5330152"/>
          </a:xfrm>
          <a:prstGeom prst="rect">
            <a:avLst/>
          </a:pr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30E3DE91-679B-449F-9E4A-47DB7E37F00F}"/>
              </a:ext>
            </a:extLst>
          </p:cNvPr>
          <p:cNvSpPr txBox="1"/>
          <p:nvPr/>
        </p:nvSpPr>
        <p:spPr>
          <a:xfrm rot="16200000">
            <a:off x="-1159048" y="3063713"/>
            <a:ext cx="4940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USED TECHNOLOGY</a:t>
            </a:r>
            <a:endParaRPr lang="en-US" sz="32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xmlns="" id="{F4124761-4256-49BB-BF1D-57354FAECE8E}"/>
              </a:ext>
            </a:extLst>
          </p:cNvPr>
          <p:cNvSpPr/>
          <p:nvPr/>
        </p:nvSpPr>
        <p:spPr>
          <a:xfrm>
            <a:off x="1618056" y="685801"/>
            <a:ext cx="551543" cy="5305423"/>
          </a:xfrm>
          <a:prstGeom prst="rect">
            <a:avLst/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56B62F16-A36A-44C0-BA78-7A19E2AFAA7B}"/>
              </a:ext>
            </a:extLst>
          </p:cNvPr>
          <p:cNvSpPr txBox="1"/>
          <p:nvPr/>
        </p:nvSpPr>
        <p:spPr>
          <a:xfrm rot="16200000">
            <a:off x="-75542" y="2952039"/>
            <a:ext cx="4046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SYSTEM ANALYSIS</a:t>
            </a:r>
            <a:endParaRPr lang="en-US" sz="32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xmlns="" id="{6CD52B85-063B-4CBC-8CDA-A7F94686F31D}"/>
              </a:ext>
            </a:extLst>
          </p:cNvPr>
          <p:cNvSpPr/>
          <p:nvPr/>
        </p:nvSpPr>
        <p:spPr>
          <a:xfrm>
            <a:off x="10215430" y="863873"/>
            <a:ext cx="551543" cy="5305424"/>
          </a:xfrm>
          <a:prstGeom prst="rect">
            <a:avLst/>
          </a:prstGeom>
          <a:solidFill>
            <a:srgbClr val="52C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7CB3F559-D59C-4B04-8E4F-FF9B852686E5}"/>
              </a:ext>
            </a:extLst>
          </p:cNvPr>
          <p:cNvSpPr txBox="1"/>
          <p:nvPr/>
        </p:nvSpPr>
        <p:spPr>
          <a:xfrm rot="16200000">
            <a:off x="7784003" y="3557467"/>
            <a:ext cx="5355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GOALS AND 0BJECTIVES</a:t>
            </a:r>
            <a:endParaRPr lang="en-US" sz="32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8984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500"/>
                            </p:stCondLst>
                            <p:childTnLst>
                              <p:par>
                                <p:cTn id="9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000"/>
                            </p:stCondLst>
                            <p:childTnLst>
                              <p:par>
                                <p:cTn id="1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6500"/>
                            </p:stCondLst>
                            <p:childTnLst>
                              <p:par>
                                <p:cTn id="10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0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5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8000"/>
                            </p:stCondLst>
                            <p:childTnLst>
                              <p:par>
                                <p:cTn id="1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500"/>
                            </p:stCondLst>
                            <p:childTnLst>
                              <p:par>
                                <p:cTn id="1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9000"/>
                            </p:stCondLst>
                            <p:childTnLst>
                              <p:par>
                                <p:cTn id="1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9500"/>
                            </p:stCondLst>
                            <p:childTnLst>
                              <p:par>
                                <p:cTn id="1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0000"/>
                            </p:stCondLst>
                            <p:childTnLst>
                              <p:par>
                                <p:cTn id="1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9" grpId="0" animBg="1"/>
      <p:bldP spid="41" grpId="0"/>
      <p:bldP spid="42" grpId="0" animBg="1"/>
      <p:bldP spid="43" grpId="0" animBg="1"/>
      <p:bldP spid="44" grpId="0" animBg="1"/>
      <p:bldP spid="45" grpId="0" animBg="1"/>
      <p:bldP spid="47" grpId="0" animBg="1"/>
      <p:bldP spid="49" grpId="0"/>
      <p:bldP spid="50" grpId="0" animBg="1"/>
      <p:bldP spid="51" grpId="0" animBg="1"/>
      <p:bldP spid="52" grpId="0" animBg="1"/>
      <p:bldP spid="53" grpId="0" animBg="1"/>
      <p:bldP spid="55" grpId="0" animBg="1"/>
      <p:bldP spid="56" grpId="0"/>
      <p:bldP spid="57" grpId="0"/>
      <p:bldP spid="61" grpId="0" animBg="1"/>
      <p:bldP spid="2" grpId="0"/>
      <p:bldP spid="3" grpId="0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DEA36CD1-A232-45C6-81D0-FF676E79B61E}"/>
              </a:ext>
            </a:extLst>
          </p:cNvPr>
          <p:cNvGrpSpPr/>
          <p:nvPr/>
        </p:nvGrpSpPr>
        <p:grpSpPr>
          <a:xfrm>
            <a:off x="-881742" y="0"/>
            <a:ext cx="13073742" cy="6858000"/>
            <a:chOff x="-1030514" y="0"/>
            <a:chExt cx="13073742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A11D4488-BEEE-4523-BF4A-73C4C95CCD2B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E278C53F-B948-4E20-B061-EB63FF9E5B5F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F91E323B-6F3E-475A-A5A7-E80446AEA28C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200" b="1" dirty="0">
                <a:solidFill>
                  <a:srgbClr val="F0EEF0"/>
                </a:solidFill>
                <a:latin typeface="Montserrat" panose="02000505000000020004" pitchFamily="2" charset="0"/>
              </a:endParaRPr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xmlns="" id="{6F9AD1C9-B71A-4D8D-8F52-77292535D056}"/>
                </a:ext>
              </a:extLst>
            </p:cNvPr>
            <p:cNvSpPr/>
            <p:nvPr/>
          </p:nvSpPr>
          <p:spPr>
            <a:xfrm rot="5400000">
              <a:off x="10412186" y="2988127"/>
              <a:ext cx="2380342" cy="881743"/>
            </a:xfrm>
            <a:prstGeom prst="triangl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xmlns="" id="{847FD0F2-D510-483A-8F91-AA7737C223BD}"/>
              </a:ext>
            </a:extLst>
          </p:cNvPr>
          <p:cNvGrpSpPr/>
          <p:nvPr/>
        </p:nvGrpSpPr>
        <p:grpSpPr>
          <a:xfrm>
            <a:off x="-1431378" y="0"/>
            <a:ext cx="12208615" cy="6858000"/>
            <a:chOff x="-1030514" y="0"/>
            <a:chExt cx="12208615" cy="6858000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xmlns="" id="{71883E71-270A-4B7A-A6F1-8D930DCFAE74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xmlns="" id="{6CD52B85-063B-4CBC-8CDA-A7F94686F31D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52C9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xmlns="" id="{7CB3F559-D59C-4B04-8E4F-FF9B852686E5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200" b="1" dirty="0">
                <a:solidFill>
                  <a:srgbClr val="F0EEF0"/>
                </a:solidFill>
                <a:latin typeface="Montserrat" panose="02000505000000020004" pitchFamily="2" charset="0"/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xmlns="" id="{8BC03B54-306A-49D5-83B2-3AF41A37C718}"/>
              </a:ext>
            </a:extLst>
          </p:cNvPr>
          <p:cNvGrpSpPr/>
          <p:nvPr/>
        </p:nvGrpSpPr>
        <p:grpSpPr>
          <a:xfrm>
            <a:off x="-1904814" y="0"/>
            <a:ext cx="12208615" cy="6858000"/>
            <a:chOff x="-1030514" y="0"/>
            <a:chExt cx="12208615" cy="6858000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xmlns="" id="{CEFA7B59-6C33-4D92-B710-A74B87EF968C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xmlns="" id="{F4124761-4256-49BB-BF1D-57354FAECE8E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xmlns="" id="{56B62F16-A36A-44C0-BA78-7A19E2AFAA7B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200" b="1" dirty="0">
                <a:solidFill>
                  <a:srgbClr val="F0EEF0"/>
                </a:solidFill>
                <a:latin typeface="Montserrat" panose="02000505000000020004" pitchFamily="2" charset="0"/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xmlns="" id="{AE25AB36-846C-42D8-836F-5E3B6C4CC70C}"/>
              </a:ext>
            </a:extLst>
          </p:cNvPr>
          <p:cNvGrpSpPr/>
          <p:nvPr/>
        </p:nvGrpSpPr>
        <p:grpSpPr>
          <a:xfrm>
            <a:off x="-10555422" y="0"/>
            <a:ext cx="12208615" cy="6858000"/>
            <a:chOff x="-1030514" y="0"/>
            <a:chExt cx="12208615" cy="6858000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xmlns="" id="{D933D379-7D7A-4103-8EEC-86CB419CCA04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xmlns="" id="{85F552E9-C736-4147-9D2B-F630E7BFDA09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xmlns="" id="{30E3DE91-679B-449F-9E4A-47DB7E37F00F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Montserrat" panose="02000505000000020004" pitchFamily="2" charset="0"/>
                </a:rPr>
                <a:t>2015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xmlns="" id="{B2FD9D88-D674-4439-96F8-D1A63372FE54}"/>
              </a:ext>
            </a:extLst>
          </p:cNvPr>
          <p:cNvGrpSpPr/>
          <p:nvPr/>
        </p:nvGrpSpPr>
        <p:grpSpPr>
          <a:xfrm>
            <a:off x="-11113074" y="0"/>
            <a:ext cx="12208615" cy="6858000"/>
            <a:chOff x="-1030514" y="0"/>
            <a:chExt cx="12208615" cy="6858000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xmlns="" id="{C9DA9384-3839-493B-B3B7-E30AB3AF2814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xmlns="" id="{A7BCA08D-F774-4814-9CC5-4D1C40BB4620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xmlns="" id="{2D833802-FE42-4DB9-B5F4-49047D81749B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Montserrat" panose="02000505000000020004" pitchFamily="2" charset="0"/>
                </a:rPr>
                <a:t>2016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xmlns="" id="{E3CE75EA-170E-4EB3-ADEB-1166EAC40739}"/>
              </a:ext>
            </a:extLst>
          </p:cNvPr>
          <p:cNvGrpSpPr/>
          <p:nvPr/>
        </p:nvGrpSpPr>
        <p:grpSpPr>
          <a:xfrm>
            <a:off x="-11658506" y="0"/>
            <a:ext cx="12208615" cy="6858000"/>
            <a:chOff x="-1030514" y="0"/>
            <a:chExt cx="12208615" cy="685800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xmlns="" id="{1A5DCC23-4EAA-4F6E-96F0-5B2AE8EA2086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xmlns="" id="{42EFF607-D6E5-45EC-A5F4-AC0E1E2BC1F7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xmlns="" id="{A7C3CBFD-5EA5-4686-8172-81F4AEE81929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Montserrat" panose="02000505000000020004" pitchFamily="2" charset="0"/>
                </a:rPr>
                <a:t>2017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4F22FB43-CB48-45BC-81A1-E39A9703588F}"/>
              </a:ext>
            </a:extLst>
          </p:cNvPr>
          <p:cNvSpPr txBox="1"/>
          <p:nvPr/>
        </p:nvSpPr>
        <p:spPr>
          <a:xfrm>
            <a:off x="2138812" y="1654054"/>
            <a:ext cx="1868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535253"/>
                </a:solidFill>
                <a:latin typeface="Tw Cen MT" panose="020B0602020104020603" pitchFamily="34" charset="0"/>
              </a:rPr>
              <a:t>Update complexities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xmlns="" id="{28488363-4C3F-48C9-A064-BDBDF4C5ED0A}"/>
              </a:ext>
            </a:extLst>
          </p:cNvPr>
          <p:cNvCxnSpPr>
            <a:cxnSpLocks/>
          </p:cNvCxnSpPr>
          <p:nvPr/>
        </p:nvCxnSpPr>
        <p:spPr>
          <a:xfrm flipV="1">
            <a:off x="4036525" y="1907292"/>
            <a:ext cx="0" cy="1158083"/>
          </a:xfrm>
          <a:prstGeom prst="line">
            <a:avLst/>
          </a:prstGeom>
          <a:ln w="38100">
            <a:solidFill>
              <a:srgbClr val="FE5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xmlns="" id="{B90598B9-17A0-45FA-818F-9C4988173B23}"/>
              </a:ext>
            </a:extLst>
          </p:cNvPr>
          <p:cNvCxnSpPr>
            <a:cxnSpLocks/>
          </p:cNvCxnSpPr>
          <p:nvPr/>
        </p:nvCxnSpPr>
        <p:spPr>
          <a:xfrm>
            <a:off x="3407875" y="1916165"/>
            <a:ext cx="628650" cy="0"/>
          </a:xfrm>
          <a:prstGeom prst="line">
            <a:avLst/>
          </a:prstGeom>
          <a:ln w="38100">
            <a:solidFill>
              <a:srgbClr val="FE5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xmlns="" id="{F54EE5C7-ABAD-4133-AA2E-E9B10CECF83D}"/>
              </a:ext>
            </a:extLst>
          </p:cNvPr>
          <p:cNvCxnSpPr>
            <a:cxnSpLocks/>
          </p:cNvCxnSpPr>
          <p:nvPr/>
        </p:nvCxnSpPr>
        <p:spPr>
          <a:xfrm>
            <a:off x="6524400" y="3556286"/>
            <a:ext cx="1047682" cy="1786"/>
          </a:xfrm>
          <a:prstGeom prst="line">
            <a:avLst/>
          </a:prstGeom>
          <a:ln w="38100">
            <a:solidFill>
              <a:srgbClr val="FEC6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xmlns="" id="{05BEDD05-93A8-450B-A6C2-0D0CA6DDB120}"/>
              </a:ext>
            </a:extLst>
          </p:cNvPr>
          <p:cNvCxnSpPr>
            <a:cxnSpLocks/>
          </p:cNvCxnSpPr>
          <p:nvPr/>
        </p:nvCxnSpPr>
        <p:spPr>
          <a:xfrm flipV="1">
            <a:off x="8133767" y="1829210"/>
            <a:ext cx="0" cy="1158083"/>
          </a:xfrm>
          <a:prstGeom prst="line">
            <a:avLst/>
          </a:prstGeom>
          <a:ln w="38100">
            <a:solidFill>
              <a:srgbClr val="FEC6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xmlns="" id="{EBB5B307-718A-4759-BF69-DCEE40930077}"/>
              </a:ext>
            </a:extLst>
          </p:cNvPr>
          <p:cNvCxnSpPr>
            <a:cxnSpLocks/>
          </p:cNvCxnSpPr>
          <p:nvPr/>
        </p:nvCxnSpPr>
        <p:spPr>
          <a:xfrm>
            <a:off x="4630392" y="3577952"/>
            <a:ext cx="846258" cy="0"/>
          </a:xfrm>
          <a:prstGeom prst="line">
            <a:avLst/>
          </a:prstGeom>
          <a:ln w="38100">
            <a:solidFill>
              <a:srgbClr val="52CB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xmlns="" id="{B2CFB88D-2F04-4FAE-BEF5-07FBEAD43A4F}"/>
              </a:ext>
            </a:extLst>
          </p:cNvPr>
          <p:cNvCxnSpPr>
            <a:cxnSpLocks/>
          </p:cNvCxnSpPr>
          <p:nvPr/>
        </p:nvCxnSpPr>
        <p:spPr>
          <a:xfrm flipV="1">
            <a:off x="5996952" y="3962201"/>
            <a:ext cx="0" cy="1158083"/>
          </a:xfrm>
          <a:prstGeom prst="line">
            <a:avLst/>
          </a:prstGeom>
          <a:ln w="38100">
            <a:solidFill>
              <a:srgbClr val="52CB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xmlns="" id="{440A4D51-43D4-4DB4-8E74-459764D6C145}"/>
              </a:ext>
            </a:extLst>
          </p:cNvPr>
          <p:cNvSpPr/>
          <p:nvPr/>
        </p:nvSpPr>
        <p:spPr>
          <a:xfrm>
            <a:off x="3538281" y="3065375"/>
            <a:ext cx="1047750" cy="104775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xmlns="" id="{9B411075-0E15-40C0-BFF9-9C566DEDD759}"/>
              </a:ext>
            </a:extLst>
          </p:cNvPr>
          <p:cNvSpPr/>
          <p:nvPr/>
        </p:nvSpPr>
        <p:spPr>
          <a:xfrm>
            <a:off x="3637546" y="3174884"/>
            <a:ext cx="825500" cy="825500"/>
          </a:xfrm>
          <a:prstGeom prst="ellipse">
            <a:avLst/>
          </a:prstGeom>
          <a:solidFill>
            <a:srgbClr val="FE596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xmlns="" id="{C434A278-3E05-4BB0-A77A-AFE90CF2869F}"/>
              </a:ext>
            </a:extLst>
          </p:cNvPr>
          <p:cNvSpPr/>
          <p:nvPr/>
        </p:nvSpPr>
        <p:spPr>
          <a:xfrm>
            <a:off x="5457745" y="3011705"/>
            <a:ext cx="1047750" cy="104775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xmlns="" id="{5E99F13D-434C-4CB8-8ECD-DCE6887ED688}"/>
              </a:ext>
            </a:extLst>
          </p:cNvPr>
          <p:cNvSpPr/>
          <p:nvPr/>
        </p:nvSpPr>
        <p:spPr>
          <a:xfrm>
            <a:off x="5592897" y="3122830"/>
            <a:ext cx="808110" cy="825500"/>
          </a:xfrm>
          <a:prstGeom prst="ellipse">
            <a:avLst/>
          </a:prstGeom>
          <a:solidFill>
            <a:srgbClr val="52CBB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xmlns="" id="{DFF25200-6927-45CE-93CE-D4697909D46C}"/>
              </a:ext>
            </a:extLst>
          </p:cNvPr>
          <p:cNvSpPr/>
          <p:nvPr/>
        </p:nvSpPr>
        <p:spPr>
          <a:xfrm>
            <a:off x="7609892" y="2954250"/>
            <a:ext cx="1047750" cy="104775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xmlns="" id="{42F2AC16-8797-4C75-AB87-BC0846668AF9}"/>
              </a:ext>
            </a:extLst>
          </p:cNvPr>
          <p:cNvSpPr/>
          <p:nvPr/>
        </p:nvSpPr>
        <p:spPr>
          <a:xfrm>
            <a:off x="7702112" y="3065375"/>
            <a:ext cx="825500" cy="825500"/>
          </a:xfrm>
          <a:prstGeom prst="ellipse">
            <a:avLst/>
          </a:prstGeom>
          <a:solidFill>
            <a:srgbClr val="FEC63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C0575C05-80DE-4A73-91A3-2ADAD5E52332}"/>
              </a:ext>
            </a:extLst>
          </p:cNvPr>
          <p:cNvSpPr txBox="1"/>
          <p:nvPr/>
        </p:nvSpPr>
        <p:spPr>
          <a:xfrm>
            <a:off x="3719395" y="3112808"/>
            <a:ext cx="640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Tw Cen MT" panose="020B0602020104020603" pitchFamily="34" charset="0"/>
              </a:rPr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0C333F2A-26F5-45BA-8ACD-52FD9073720C}"/>
              </a:ext>
            </a:extLst>
          </p:cNvPr>
          <p:cNvSpPr txBox="1"/>
          <p:nvPr/>
        </p:nvSpPr>
        <p:spPr>
          <a:xfrm>
            <a:off x="5738751" y="3078505"/>
            <a:ext cx="516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Tw Cen MT" panose="020B0602020104020603" pitchFamily="34" charset="0"/>
              </a:rPr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71909A9D-270E-49E8-9EEE-1F6CFEBA3560}"/>
              </a:ext>
            </a:extLst>
          </p:cNvPr>
          <p:cNvSpPr txBox="1"/>
          <p:nvPr/>
        </p:nvSpPr>
        <p:spPr>
          <a:xfrm>
            <a:off x="7793041" y="3074245"/>
            <a:ext cx="640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Tw Cen MT" panose="020B0602020104020603" pitchFamily="34" charset="0"/>
              </a:rPr>
              <a:t>3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xmlns="" id="{7C688481-FF3F-4BBD-899C-18C0897D3FE1}"/>
              </a:ext>
            </a:extLst>
          </p:cNvPr>
          <p:cNvGrpSpPr/>
          <p:nvPr/>
        </p:nvGrpSpPr>
        <p:grpSpPr>
          <a:xfrm>
            <a:off x="3237377" y="5052623"/>
            <a:ext cx="309760" cy="260600"/>
            <a:chOff x="5356342" y="3093565"/>
            <a:chExt cx="465138" cy="391319"/>
          </a:xfrm>
          <a:solidFill>
            <a:schemeClr val="bg1"/>
          </a:solidFill>
        </p:grpSpPr>
        <p:sp>
          <p:nvSpPr>
            <p:cNvPr id="109" name="AutoShape 120">
              <a:extLst>
                <a:ext uri="{FF2B5EF4-FFF2-40B4-BE49-F238E27FC236}">
                  <a16:creationId xmlns:a16="http://schemas.microsoft.com/office/drawing/2014/main" xmlns="" id="{E9E9839C-3BA8-4B99-9105-FC00E6A73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3023" y="3195165"/>
              <a:ext cx="231775" cy="231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48" y="16070"/>
                  </a:moveTo>
                  <a:cubicBezTo>
                    <a:pt x="14037" y="19468"/>
                    <a:pt x="8925" y="19859"/>
                    <a:pt x="5529" y="16948"/>
                  </a:cubicBezTo>
                  <a:cubicBezTo>
                    <a:pt x="2130" y="14038"/>
                    <a:pt x="1740" y="8924"/>
                    <a:pt x="4651" y="5527"/>
                  </a:cubicBezTo>
                  <a:cubicBezTo>
                    <a:pt x="7559" y="2131"/>
                    <a:pt x="12674" y="1740"/>
                    <a:pt x="16070" y="4650"/>
                  </a:cubicBezTo>
                  <a:cubicBezTo>
                    <a:pt x="19466" y="7560"/>
                    <a:pt x="19859" y="12673"/>
                    <a:pt x="16948" y="16070"/>
                  </a:cubicBezTo>
                  <a:moveTo>
                    <a:pt x="10800" y="0"/>
                  </a:moveTo>
                  <a:cubicBezTo>
                    <a:pt x="4833" y="0"/>
                    <a:pt x="0" y="4834"/>
                    <a:pt x="0" y="10800"/>
                  </a:cubicBezTo>
                  <a:cubicBezTo>
                    <a:pt x="0" y="16765"/>
                    <a:pt x="4833" y="21599"/>
                    <a:pt x="10800" y="21599"/>
                  </a:cubicBezTo>
                  <a:cubicBezTo>
                    <a:pt x="16764" y="21599"/>
                    <a:pt x="21600" y="16765"/>
                    <a:pt x="21600" y="10800"/>
                  </a:cubicBezTo>
                  <a:cubicBezTo>
                    <a:pt x="21600" y="483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10" name="AutoShape 121">
              <a:extLst>
                <a:ext uri="{FF2B5EF4-FFF2-40B4-BE49-F238E27FC236}">
                  <a16:creationId xmlns:a16="http://schemas.microsoft.com/office/drawing/2014/main" xmlns="" id="{739588A7-71CF-4630-9595-D40D98E2C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0967" y="3253109"/>
              <a:ext cx="65088" cy="650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200" y="0"/>
                  </a:moveTo>
                  <a:cubicBezTo>
                    <a:pt x="8596" y="0"/>
                    <a:pt x="0" y="8596"/>
                    <a:pt x="0" y="19195"/>
                  </a:cubicBezTo>
                  <a:lnTo>
                    <a:pt x="0" y="19199"/>
                  </a:lnTo>
                  <a:cubicBezTo>
                    <a:pt x="0" y="20524"/>
                    <a:pt x="1068" y="21599"/>
                    <a:pt x="2400" y="21599"/>
                  </a:cubicBezTo>
                  <a:cubicBezTo>
                    <a:pt x="3721" y="21599"/>
                    <a:pt x="4800" y="20524"/>
                    <a:pt x="4800" y="19199"/>
                  </a:cubicBezTo>
                  <a:lnTo>
                    <a:pt x="4800" y="19195"/>
                  </a:lnTo>
                  <a:cubicBezTo>
                    <a:pt x="4800" y="11247"/>
                    <a:pt x="11240" y="4799"/>
                    <a:pt x="19200" y="4799"/>
                  </a:cubicBezTo>
                  <a:cubicBezTo>
                    <a:pt x="20521" y="4799"/>
                    <a:pt x="21600" y="3724"/>
                    <a:pt x="21600" y="2399"/>
                  </a:cubicBezTo>
                  <a:cubicBezTo>
                    <a:pt x="21600" y="1075"/>
                    <a:pt x="20521" y="0"/>
                    <a:pt x="192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11" name="AutoShape 122">
              <a:extLst>
                <a:ext uri="{FF2B5EF4-FFF2-40B4-BE49-F238E27FC236}">
                  <a16:creationId xmlns:a16="http://schemas.microsoft.com/office/drawing/2014/main" xmlns="" id="{B0A96EE0-901B-439F-8C42-8F9DACE90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6342" y="3093565"/>
              <a:ext cx="465138" cy="39131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199"/>
                  </a:moveTo>
                  <a:cubicBezTo>
                    <a:pt x="20249" y="19642"/>
                    <a:pt x="19948" y="19999"/>
                    <a:pt x="19575" y="19999"/>
                  </a:cubicBezTo>
                  <a:lnTo>
                    <a:pt x="2024" y="19999"/>
                  </a:lnTo>
                  <a:cubicBezTo>
                    <a:pt x="1651" y="19999"/>
                    <a:pt x="1349" y="19642"/>
                    <a:pt x="1349" y="19199"/>
                  </a:cubicBezTo>
                  <a:lnTo>
                    <a:pt x="1349" y="7200"/>
                  </a:lnTo>
                  <a:cubicBezTo>
                    <a:pt x="1349" y="6809"/>
                    <a:pt x="1588" y="6475"/>
                    <a:pt x="1914" y="6411"/>
                  </a:cubicBezTo>
                  <a:lnTo>
                    <a:pt x="5588" y="5684"/>
                  </a:lnTo>
                  <a:lnTo>
                    <a:pt x="6797" y="2103"/>
                  </a:lnTo>
                  <a:cubicBezTo>
                    <a:pt x="6900" y="1799"/>
                    <a:pt x="7148" y="1600"/>
                    <a:pt x="7424" y="1600"/>
                  </a:cubicBezTo>
                  <a:lnTo>
                    <a:pt x="14174" y="1600"/>
                  </a:lnTo>
                  <a:cubicBezTo>
                    <a:pt x="14450" y="1600"/>
                    <a:pt x="14698" y="1799"/>
                    <a:pt x="14801" y="2103"/>
                  </a:cubicBezTo>
                  <a:lnTo>
                    <a:pt x="16010" y="5684"/>
                  </a:lnTo>
                  <a:lnTo>
                    <a:pt x="19685" y="6411"/>
                  </a:lnTo>
                  <a:cubicBezTo>
                    <a:pt x="20011" y="6475"/>
                    <a:pt x="20249" y="6809"/>
                    <a:pt x="20249" y="7200"/>
                  </a:cubicBezTo>
                  <a:cubicBezTo>
                    <a:pt x="20249" y="7200"/>
                    <a:pt x="20249" y="19199"/>
                    <a:pt x="20249" y="19199"/>
                  </a:cubicBezTo>
                  <a:close/>
                  <a:moveTo>
                    <a:pt x="19907" y="4832"/>
                  </a:moveTo>
                  <a:lnTo>
                    <a:pt x="16981" y="4254"/>
                  </a:lnTo>
                  <a:lnTo>
                    <a:pt x="16054" y="1507"/>
                  </a:lnTo>
                  <a:cubicBezTo>
                    <a:pt x="15745" y="591"/>
                    <a:pt x="15006" y="0"/>
                    <a:pt x="14174" y="0"/>
                  </a:cubicBezTo>
                  <a:lnTo>
                    <a:pt x="7424" y="0"/>
                  </a:lnTo>
                  <a:cubicBezTo>
                    <a:pt x="6593" y="0"/>
                    <a:pt x="5854" y="591"/>
                    <a:pt x="5543" y="1509"/>
                  </a:cubicBezTo>
                  <a:lnTo>
                    <a:pt x="4618" y="4254"/>
                  </a:lnTo>
                  <a:lnTo>
                    <a:pt x="1692" y="4832"/>
                  </a:lnTo>
                  <a:cubicBezTo>
                    <a:pt x="711" y="5025"/>
                    <a:pt x="0" y="6020"/>
                    <a:pt x="0" y="7200"/>
                  </a:cubicBezTo>
                  <a:lnTo>
                    <a:pt x="0" y="19199"/>
                  </a:lnTo>
                  <a:cubicBezTo>
                    <a:pt x="0" y="20523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600" y="20523"/>
                    <a:pt x="21600" y="19199"/>
                  </a:cubicBezTo>
                  <a:lnTo>
                    <a:pt x="21600" y="7200"/>
                  </a:lnTo>
                  <a:cubicBezTo>
                    <a:pt x="21600" y="6020"/>
                    <a:pt x="20888" y="5025"/>
                    <a:pt x="19907" y="483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112" name="Rectangle 111"/>
          <p:cNvSpPr/>
          <p:nvPr/>
        </p:nvSpPr>
        <p:spPr>
          <a:xfrm>
            <a:off x="4044285" y="5168032"/>
            <a:ext cx="42049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35253"/>
                </a:solidFill>
                <a:latin typeface="Tw Cen MT" panose="020B0602020104020603" pitchFamily="34" charset="0"/>
              </a:rPr>
              <a:t>M</a:t>
            </a:r>
            <a:r>
              <a:rPr lang="en-US" sz="2400" dirty="0" smtClean="0">
                <a:solidFill>
                  <a:srgbClr val="535253"/>
                </a:solidFill>
                <a:latin typeface="Tw Cen MT" panose="020B0602020104020603" pitchFamily="34" charset="0"/>
              </a:rPr>
              <a:t>ore </a:t>
            </a:r>
            <a:r>
              <a:rPr lang="en-US" sz="2400" dirty="0">
                <a:solidFill>
                  <a:srgbClr val="535253"/>
                </a:solidFill>
                <a:latin typeface="Tw Cen MT" panose="020B0602020104020603" pitchFamily="34" charset="0"/>
              </a:rPr>
              <a:t>time consuming </a:t>
            </a:r>
            <a:r>
              <a:rPr lang="en-US" sz="2400" dirty="0" smtClean="0">
                <a:solidFill>
                  <a:srgbClr val="535253"/>
                </a:solidFill>
                <a:latin typeface="Tw Cen MT" panose="020B0602020104020603" pitchFamily="34" charset="0"/>
              </a:rPr>
              <a:t>process</a:t>
            </a:r>
            <a:endParaRPr lang="en-US" sz="2400" dirty="0">
              <a:solidFill>
                <a:srgbClr val="535253"/>
              </a:solidFill>
              <a:latin typeface="Tw Cen MT" panose="020B0602020104020603" pitchFamily="34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758214" y="1411246"/>
            <a:ext cx="24013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535253"/>
                </a:solidFill>
                <a:latin typeface="Tw Cen MT" panose="020B0602020104020603" pitchFamily="34" charset="0"/>
              </a:rPr>
              <a:t>Limited data availability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3073161" y="393041"/>
            <a:ext cx="5638387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u="sng" dirty="0">
                <a:solidFill>
                  <a:srgbClr val="5D7373"/>
                </a:solidFill>
                <a:latin typeface="Tw Cen MT" panose="020B0602020104020603" pitchFamily="34" charset="0"/>
              </a:rPr>
              <a:t>The </a:t>
            </a:r>
            <a:r>
              <a:rPr lang="en-US" sz="3200" u="sng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Limitations of Existing System:</a:t>
            </a:r>
            <a:endParaRPr lang="en-US" sz="3200" u="sng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xmlns="" id="{E3CE75EA-170E-4EB3-ADEB-1166EAC40739}"/>
              </a:ext>
            </a:extLst>
          </p:cNvPr>
          <p:cNvGrpSpPr/>
          <p:nvPr/>
        </p:nvGrpSpPr>
        <p:grpSpPr>
          <a:xfrm>
            <a:off x="-12197227" y="12994"/>
            <a:ext cx="12208615" cy="6858000"/>
            <a:chOff x="-1030514" y="0"/>
            <a:chExt cx="12208615" cy="685800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xmlns="" id="{1A5DCC23-4EAA-4F6E-96F0-5B2AE8EA2086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xmlns="" id="{42EFF607-D6E5-45EC-A5F4-AC0E1E2BC1F7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xmlns="" id="{A7C3CBFD-5EA5-4686-8172-81F4AEE81929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Montserrat" panose="02000505000000020004" pitchFamily="2" charset="0"/>
                </a:rPr>
                <a:t>2017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xmlns="" id="{E3CE75EA-170E-4EB3-ADEB-1166EAC40739}"/>
              </a:ext>
            </a:extLst>
          </p:cNvPr>
          <p:cNvGrpSpPr/>
          <p:nvPr/>
        </p:nvGrpSpPr>
        <p:grpSpPr>
          <a:xfrm>
            <a:off x="-12746863" y="12994"/>
            <a:ext cx="12208615" cy="6858000"/>
            <a:chOff x="-1030514" y="0"/>
            <a:chExt cx="12208615" cy="6858000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xmlns="" id="{1A5DCC23-4EAA-4F6E-96F0-5B2AE8EA2086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xmlns="" id="{42EFF607-D6E5-45EC-A5F4-AC0E1E2BC1F7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xmlns="" id="{A7C3CBFD-5EA5-4686-8172-81F4AEE81929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Montserrat" panose="02000505000000020004" pitchFamily="2" charset="0"/>
                </a:rPr>
                <a:t>2017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xmlns="" id="{E3CE75EA-170E-4EB3-ADEB-1166EAC40739}"/>
              </a:ext>
            </a:extLst>
          </p:cNvPr>
          <p:cNvGrpSpPr/>
          <p:nvPr/>
        </p:nvGrpSpPr>
        <p:grpSpPr>
          <a:xfrm>
            <a:off x="-13291034" y="12994"/>
            <a:ext cx="12208615" cy="6858000"/>
            <a:chOff x="-1030514" y="0"/>
            <a:chExt cx="12208615" cy="6858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xmlns="" id="{1A5DCC23-4EAA-4F6E-96F0-5B2AE8EA2086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42EFF607-D6E5-45EC-A5F4-AC0E1E2BC1F7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A7C3CBFD-5EA5-4686-8172-81F4AEE81929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Montserrat" panose="02000505000000020004" pitchFamily="2" charset="0"/>
                </a:rPr>
                <a:t>2017</a:t>
              </a:r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42EFF607-D6E5-45EC-A5F4-AC0E1E2BC1F7}"/>
              </a:ext>
            </a:extLst>
          </p:cNvPr>
          <p:cNvSpPr/>
          <p:nvPr/>
        </p:nvSpPr>
        <p:spPr>
          <a:xfrm>
            <a:off x="-1651303" y="709616"/>
            <a:ext cx="551543" cy="5278678"/>
          </a:xfrm>
          <a:prstGeom prst="rect">
            <a:avLst/>
          </a:pr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A7C3CBFD-5EA5-4686-8172-81F4AEE81929}"/>
              </a:ext>
            </a:extLst>
          </p:cNvPr>
          <p:cNvSpPr txBox="1"/>
          <p:nvPr/>
        </p:nvSpPr>
        <p:spPr>
          <a:xfrm rot="16200000">
            <a:off x="-3083256" y="2952031"/>
            <a:ext cx="3489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COMPANY PLAN</a:t>
            </a:r>
            <a:endParaRPr lang="en-US" sz="32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42EFF607-D6E5-45EC-A5F4-AC0E1E2BC1F7}"/>
              </a:ext>
            </a:extLst>
          </p:cNvPr>
          <p:cNvSpPr/>
          <p:nvPr/>
        </p:nvSpPr>
        <p:spPr>
          <a:xfrm>
            <a:off x="-575556" y="709615"/>
            <a:ext cx="551543" cy="5278679"/>
          </a:xfrm>
          <a:prstGeom prst="rect">
            <a:avLst/>
          </a:pr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A7C3CBFD-5EA5-4686-8172-81F4AEE81929}"/>
              </a:ext>
            </a:extLst>
          </p:cNvPr>
          <p:cNvSpPr txBox="1"/>
          <p:nvPr/>
        </p:nvSpPr>
        <p:spPr>
          <a:xfrm rot="16200000">
            <a:off x="-2325422" y="3033197"/>
            <a:ext cx="4116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0EEF0"/>
                </a:solidFill>
                <a:latin typeface="Tw Cen MT" panose="020B0602020104020603" pitchFamily="34" charset="0"/>
                <a:ea typeface="Yu Gothic" panose="020B0400000000000000" pitchFamily="34" charset="-128"/>
              </a:rPr>
              <a:t>CONCLUSION</a:t>
            </a:r>
            <a:endParaRPr lang="en-US" sz="3200" b="1" dirty="0">
              <a:solidFill>
                <a:srgbClr val="F0EEF0"/>
              </a:solidFill>
              <a:latin typeface="Tw Cen MT" panose="020B0602020104020603" pitchFamily="34" charset="0"/>
              <a:ea typeface="Yu Gothic" panose="020B0400000000000000" pitchFamily="34" charset="-128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42EFF607-D6E5-45EC-A5F4-AC0E1E2BC1F7}"/>
              </a:ext>
            </a:extLst>
          </p:cNvPr>
          <p:cNvSpPr/>
          <p:nvPr/>
        </p:nvSpPr>
        <p:spPr>
          <a:xfrm>
            <a:off x="-1097611" y="709615"/>
            <a:ext cx="551543" cy="5278679"/>
          </a:xfrm>
          <a:prstGeom prst="rect">
            <a:avLst/>
          </a:pr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A7C3CBFD-5EA5-4686-8172-81F4AEE81929}"/>
              </a:ext>
            </a:extLst>
          </p:cNvPr>
          <p:cNvSpPr txBox="1"/>
          <p:nvPr/>
        </p:nvSpPr>
        <p:spPr>
          <a:xfrm rot="16200000">
            <a:off x="-3275048" y="3218557"/>
            <a:ext cx="4980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FUTURE ENHANCEMENT</a:t>
            </a:r>
            <a:endParaRPr lang="en-US" sz="32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42EFF607-D6E5-45EC-A5F4-AC0E1E2BC1F7}"/>
              </a:ext>
            </a:extLst>
          </p:cNvPr>
          <p:cNvSpPr/>
          <p:nvPr/>
        </p:nvSpPr>
        <p:spPr>
          <a:xfrm>
            <a:off x="-18049" y="712544"/>
            <a:ext cx="551543" cy="5288082"/>
          </a:xfrm>
          <a:prstGeom prst="rect">
            <a:avLst/>
          </a:pr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A7C3CBFD-5EA5-4686-8172-81F4AEE81929}"/>
              </a:ext>
            </a:extLst>
          </p:cNvPr>
          <p:cNvSpPr txBox="1"/>
          <p:nvPr/>
        </p:nvSpPr>
        <p:spPr>
          <a:xfrm rot="16200000">
            <a:off x="-1955565" y="3172827"/>
            <a:ext cx="4488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SYSTEM DESIGN</a:t>
            </a:r>
            <a:endParaRPr lang="en-US" sz="32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A7BCA08D-F774-4814-9CC5-4D1C40BB4620}"/>
              </a:ext>
            </a:extLst>
          </p:cNvPr>
          <p:cNvSpPr/>
          <p:nvPr/>
        </p:nvSpPr>
        <p:spPr>
          <a:xfrm>
            <a:off x="529041" y="685802"/>
            <a:ext cx="551543" cy="530542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2D833802-FE42-4DB9-B5F4-49047D81749B}"/>
              </a:ext>
            </a:extLst>
          </p:cNvPr>
          <p:cNvSpPr txBox="1"/>
          <p:nvPr/>
        </p:nvSpPr>
        <p:spPr>
          <a:xfrm rot="16200000">
            <a:off x="-1599263" y="3133565"/>
            <a:ext cx="4810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REQUIREMENTS</a:t>
            </a:r>
            <a:endParaRPr lang="en-US" sz="32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85F552E9-C736-4147-9D2B-F630E7BFDA09}"/>
              </a:ext>
            </a:extLst>
          </p:cNvPr>
          <p:cNvSpPr/>
          <p:nvPr/>
        </p:nvSpPr>
        <p:spPr>
          <a:xfrm>
            <a:off x="1075760" y="661072"/>
            <a:ext cx="551543" cy="5330152"/>
          </a:xfrm>
          <a:prstGeom prst="rect">
            <a:avLst/>
          </a:pr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30E3DE91-679B-449F-9E4A-47DB7E37F00F}"/>
              </a:ext>
            </a:extLst>
          </p:cNvPr>
          <p:cNvSpPr txBox="1"/>
          <p:nvPr/>
        </p:nvSpPr>
        <p:spPr>
          <a:xfrm rot="16200000">
            <a:off x="-1159048" y="3063712"/>
            <a:ext cx="4940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USED TECHNOLOGY</a:t>
            </a:r>
            <a:endParaRPr lang="en-US" sz="32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F4124761-4256-49BB-BF1D-57354FAECE8E}"/>
              </a:ext>
            </a:extLst>
          </p:cNvPr>
          <p:cNvSpPr/>
          <p:nvPr/>
        </p:nvSpPr>
        <p:spPr>
          <a:xfrm>
            <a:off x="9593291" y="721656"/>
            <a:ext cx="551543" cy="5305423"/>
          </a:xfrm>
          <a:prstGeom prst="rect">
            <a:avLst/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56B62F16-A36A-44C0-BA78-7A19E2AFAA7B}"/>
              </a:ext>
            </a:extLst>
          </p:cNvPr>
          <p:cNvSpPr txBox="1"/>
          <p:nvPr/>
        </p:nvSpPr>
        <p:spPr>
          <a:xfrm rot="16200000">
            <a:off x="7899693" y="2987894"/>
            <a:ext cx="4046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SYSTEM ANALYSIS</a:t>
            </a:r>
            <a:endParaRPr lang="en-US" sz="32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6323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25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250"/>
                            </p:stCondLst>
                            <p:childTnLst>
                              <p:par>
                                <p:cTn id="9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/>
      <p:bldP spid="106" grpId="0"/>
      <p:bldP spid="107" grpId="0"/>
      <p:bldP spid="112" grpId="0"/>
      <p:bldP spid="113" grpId="0"/>
      <p:bldP spid="1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DEA36CD1-A232-45C6-81D0-FF676E79B61E}"/>
              </a:ext>
            </a:extLst>
          </p:cNvPr>
          <p:cNvGrpSpPr/>
          <p:nvPr/>
        </p:nvGrpSpPr>
        <p:grpSpPr>
          <a:xfrm>
            <a:off x="-881742" y="0"/>
            <a:ext cx="13073742" cy="6858000"/>
            <a:chOff x="-1030514" y="0"/>
            <a:chExt cx="13073742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A11D4488-BEEE-4523-BF4A-73C4C95CCD2B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E278C53F-B948-4E20-B061-EB63FF9E5B5F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F91E323B-6F3E-475A-A5A7-E80446AEA28C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200" b="1" dirty="0">
                <a:solidFill>
                  <a:srgbClr val="F0EEF0"/>
                </a:solidFill>
                <a:latin typeface="Montserrat" panose="02000505000000020004" pitchFamily="2" charset="0"/>
              </a:endParaRPr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xmlns="" id="{6F9AD1C9-B71A-4D8D-8F52-77292535D056}"/>
                </a:ext>
              </a:extLst>
            </p:cNvPr>
            <p:cNvSpPr/>
            <p:nvPr/>
          </p:nvSpPr>
          <p:spPr>
            <a:xfrm rot="5400000">
              <a:off x="10412186" y="2988127"/>
              <a:ext cx="2380342" cy="881743"/>
            </a:xfrm>
            <a:prstGeom prst="triangl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xmlns="" id="{847FD0F2-D510-483A-8F91-AA7737C223BD}"/>
              </a:ext>
            </a:extLst>
          </p:cNvPr>
          <p:cNvGrpSpPr/>
          <p:nvPr/>
        </p:nvGrpSpPr>
        <p:grpSpPr>
          <a:xfrm>
            <a:off x="-1431378" y="0"/>
            <a:ext cx="12208615" cy="6858000"/>
            <a:chOff x="-1030514" y="0"/>
            <a:chExt cx="12208615" cy="6858000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xmlns="" id="{71883E71-270A-4B7A-A6F1-8D930DCFAE74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xmlns="" id="{6CD52B85-063B-4CBC-8CDA-A7F94686F31D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52C9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xmlns="" id="{7CB3F559-D59C-4B04-8E4F-FF9B852686E5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200" b="1" dirty="0">
                <a:solidFill>
                  <a:srgbClr val="F0EEF0"/>
                </a:solidFill>
                <a:latin typeface="Montserrat" panose="02000505000000020004" pitchFamily="2" charset="0"/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xmlns="" id="{8BC03B54-306A-49D5-83B2-3AF41A37C718}"/>
              </a:ext>
            </a:extLst>
          </p:cNvPr>
          <p:cNvGrpSpPr/>
          <p:nvPr/>
        </p:nvGrpSpPr>
        <p:grpSpPr>
          <a:xfrm>
            <a:off x="-1854016" y="0"/>
            <a:ext cx="12208615" cy="6858000"/>
            <a:chOff x="-1030514" y="0"/>
            <a:chExt cx="12208615" cy="6858000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xmlns="" id="{CEFA7B59-6C33-4D92-B710-A74B87EF968C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xmlns="" id="{F4124761-4256-49BB-BF1D-57354FAECE8E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xmlns="" id="{56B62F16-A36A-44C0-BA78-7A19E2AFAA7B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200" b="1" dirty="0">
                <a:solidFill>
                  <a:srgbClr val="F0EEF0"/>
                </a:solidFill>
                <a:latin typeface="Montserrat" panose="02000505000000020004" pitchFamily="2" charset="0"/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xmlns="" id="{AE25AB36-846C-42D8-836F-5E3B6C4CC70C}"/>
              </a:ext>
            </a:extLst>
          </p:cNvPr>
          <p:cNvGrpSpPr/>
          <p:nvPr/>
        </p:nvGrpSpPr>
        <p:grpSpPr>
          <a:xfrm>
            <a:off x="-10555422" y="0"/>
            <a:ext cx="12208615" cy="6858000"/>
            <a:chOff x="-1030514" y="0"/>
            <a:chExt cx="12208615" cy="6858000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xmlns="" id="{D933D379-7D7A-4103-8EEC-86CB419CCA04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xmlns="" id="{85F552E9-C736-4147-9D2B-F630E7BFDA09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xmlns="" id="{30E3DE91-679B-449F-9E4A-47DB7E37F00F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Montserrat" panose="02000505000000020004" pitchFamily="2" charset="0"/>
                </a:rPr>
                <a:t>2015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xmlns="" id="{B2FD9D88-D674-4439-96F8-D1A63372FE54}"/>
              </a:ext>
            </a:extLst>
          </p:cNvPr>
          <p:cNvGrpSpPr/>
          <p:nvPr/>
        </p:nvGrpSpPr>
        <p:grpSpPr>
          <a:xfrm>
            <a:off x="-11113074" y="0"/>
            <a:ext cx="12208615" cy="6858000"/>
            <a:chOff x="-1030514" y="0"/>
            <a:chExt cx="12208615" cy="6858000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xmlns="" id="{C9DA9384-3839-493B-B3B7-E30AB3AF2814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xmlns="" id="{A7BCA08D-F774-4814-9CC5-4D1C40BB4620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xmlns="" id="{2D833802-FE42-4DB9-B5F4-49047D81749B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Montserrat" panose="02000505000000020004" pitchFamily="2" charset="0"/>
                </a:rPr>
                <a:t>2016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xmlns="" id="{E3CE75EA-170E-4EB3-ADEB-1166EAC40739}"/>
              </a:ext>
            </a:extLst>
          </p:cNvPr>
          <p:cNvGrpSpPr/>
          <p:nvPr/>
        </p:nvGrpSpPr>
        <p:grpSpPr>
          <a:xfrm>
            <a:off x="-11658506" y="0"/>
            <a:ext cx="12208615" cy="6858000"/>
            <a:chOff x="-1030514" y="0"/>
            <a:chExt cx="12208615" cy="685800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xmlns="" id="{1A5DCC23-4EAA-4F6E-96F0-5B2AE8EA2086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xmlns="" id="{42EFF607-D6E5-45EC-A5F4-AC0E1E2BC1F7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xmlns="" id="{A7C3CBFD-5EA5-4686-8172-81F4AEE81929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Montserrat" panose="02000505000000020004" pitchFamily="2" charset="0"/>
                </a:rPr>
                <a:t>2017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xmlns="" id="{E3CE75EA-170E-4EB3-ADEB-1166EAC40739}"/>
              </a:ext>
            </a:extLst>
          </p:cNvPr>
          <p:cNvGrpSpPr/>
          <p:nvPr/>
        </p:nvGrpSpPr>
        <p:grpSpPr>
          <a:xfrm>
            <a:off x="-12197227" y="12994"/>
            <a:ext cx="12208615" cy="6858000"/>
            <a:chOff x="-1030514" y="0"/>
            <a:chExt cx="12208615" cy="685800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xmlns="" id="{1A5DCC23-4EAA-4F6E-96F0-5B2AE8EA2086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xmlns="" id="{42EFF607-D6E5-45EC-A5F4-AC0E1E2BC1F7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xmlns="" id="{A7C3CBFD-5EA5-4686-8172-81F4AEE81929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Montserrat" panose="02000505000000020004" pitchFamily="2" charset="0"/>
                </a:rPr>
                <a:t>2017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xmlns="" id="{E3CE75EA-170E-4EB3-ADEB-1166EAC40739}"/>
              </a:ext>
            </a:extLst>
          </p:cNvPr>
          <p:cNvGrpSpPr/>
          <p:nvPr/>
        </p:nvGrpSpPr>
        <p:grpSpPr>
          <a:xfrm>
            <a:off x="-12746863" y="-3575"/>
            <a:ext cx="12208615" cy="6858000"/>
            <a:chOff x="-1030514" y="0"/>
            <a:chExt cx="12208615" cy="6858000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xmlns="" id="{1A5DCC23-4EAA-4F6E-96F0-5B2AE8EA2086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xmlns="" id="{42EFF607-D6E5-45EC-A5F4-AC0E1E2BC1F7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xmlns="" id="{A7C3CBFD-5EA5-4686-8172-81F4AEE81929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Montserrat" panose="02000505000000020004" pitchFamily="2" charset="0"/>
                </a:rPr>
                <a:t>2017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xmlns="" id="{C80C275C-FA5A-4B42-A9B8-A7C47FBA7900}"/>
              </a:ext>
            </a:extLst>
          </p:cNvPr>
          <p:cNvGrpSpPr/>
          <p:nvPr/>
        </p:nvGrpSpPr>
        <p:grpSpPr>
          <a:xfrm flipH="1">
            <a:off x="7023786" y="2387314"/>
            <a:ext cx="773683" cy="1311158"/>
            <a:chOff x="1983167" y="2950737"/>
            <a:chExt cx="414099" cy="701773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E526851C-5164-472A-A0C5-62C08A862A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44671" y="2950737"/>
              <a:ext cx="152595" cy="701773"/>
            </a:xfrm>
            <a:prstGeom prst="line">
              <a:avLst/>
            </a:prstGeom>
            <a:ln w="28575">
              <a:solidFill>
                <a:srgbClr val="5D73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xmlns="" id="{5ECFF5D5-6A76-4D14-9DF0-5B3E283488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83167" y="2952010"/>
              <a:ext cx="267874" cy="0"/>
            </a:xfrm>
            <a:prstGeom prst="line">
              <a:avLst/>
            </a:prstGeom>
            <a:ln w="28575">
              <a:solidFill>
                <a:srgbClr val="5D73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Oval 61">
            <a:extLst>
              <a:ext uri="{FF2B5EF4-FFF2-40B4-BE49-F238E27FC236}">
                <a16:creationId xmlns:a16="http://schemas.microsoft.com/office/drawing/2014/main" xmlns="" id="{BBBECDC1-8F0D-4CB1-B0B7-D3F7F9C1C33A}"/>
              </a:ext>
            </a:extLst>
          </p:cNvPr>
          <p:cNvSpPr/>
          <p:nvPr/>
        </p:nvSpPr>
        <p:spPr>
          <a:xfrm>
            <a:off x="6450699" y="3509033"/>
            <a:ext cx="1107918" cy="110791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xmlns="" id="{6DDC31E1-E008-402C-99F9-DD4DC2FB062A}"/>
              </a:ext>
            </a:extLst>
          </p:cNvPr>
          <p:cNvGrpSpPr/>
          <p:nvPr/>
        </p:nvGrpSpPr>
        <p:grpSpPr>
          <a:xfrm flipV="1">
            <a:off x="8290455" y="5068871"/>
            <a:ext cx="329478" cy="783715"/>
            <a:chOff x="2305352" y="3140602"/>
            <a:chExt cx="367718" cy="661352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xmlns="" id="{FEBF470F-9F11-47D5-8159-F95D035058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51768" y="3140602"/>
              <a:ext cx="121302" cy="661352"/>
            </a:xfrm>
            <a:prstGeom prst="line">
              <a:avLst/>
            </a:prstGeom>
            <a:ln w="28575">
              <a:solidFill>
                <a:srgbClr val="FF5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xmlns="" id="{535968AE-9FC9-4C2F-9B48-65A1738BFC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05352" y="3145032"/>
              <a:ext cx="259116" cy="0"/>
            </a:xfrm>
            <a:prstGeom prst="line">
              <a:avLst/>
            </a:prstGeom>
            <a:ln w="28575">
              <a:solidFill>
                <a:srgbClr val="FF5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Oval 65">
            <a:extLst>
              <a:ext uri="{FF2B5EF4-FFF2-40B4-BE49-F238E27FC236}">
                <a16:creationId xmlns:a16="http://schemas.microsoft.com/office/drawing/2014/main" xmlns="" id="{FB8507F4-896E-42F4-8A34-DC19EE5EB191}"/>
              </a:ext>
            </a:extLst>
          </p:cNvPr>
          <p:cNvSpPr/>
          <p:nvPr/>
        </p:nvSpPr>
        <p:spPr>
          <a:xfrm>
            <a:off x="7674275" y="3602692"/>
            <a:ext cx="1563164" cy="156316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xmlns="" id="{4AEC1E36-A6D9-4960-B078-35ADD483FF84}"/>
              </a:ext>
            </a:extLst>
          </p:cNvPr>
          <p:cNvGrpSpPr/>
          <p:nvPr/>
        </p:nvGrpSpPr>
        <p:grpSpPr>
          <a:xfrm>
            <a:off x="4480135" y="1826658"/>
            <a:ext cx="976405" cy="824338"/>
            <a:chOff x="4551111" y="2049196"/>
            <a:chExt cx="976405" cy="824338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xmlns="" id="{2BE1FB3C-C094-4750-A3EA-152F06A06C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99050" y="2049196"/>
              <a:ext cx="428466" cy="824338"/>
            </a:xfrm>
            <a:prstGeom prst="line">
              <a:avLst/>
            </a:prstGeom>
            <a:ln w="28575">
              <a:solidFill>
                <a:srgbClr val="52C9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xmlns="" id="{84060258-3342-4239-AB33-2D6029302A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1111" y="2051577"/>
              <a:ext cx="557464" cy="0"/>
            </a:xfrm>
            <a:prstGeom prst="line">
              <a:avLst/>
            </a:prstGeom>
            <a:ln w="28575">
              <a:solidFill>
                <a:srgbClr val="52C9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Oval 69">
            <a:extLst>
              <a:ext uri="{FF2B5EF4-FFF2-40B4-BE49-F238E27FC236}">
                <a16:creationId xmlns:a16="http://schemas.microsoft.com/office/drawing/2014/main" xmlns="" id="{45349780-E37A-462F-9977-73BB450DF6EB}"/>
              </a:ext>
            </a:extLst>
          </p:cNvPr>
          <p:cNvSpPr/>
          <p:nvPr/>
        </p:nvSpPr>
        <p:spPr>
          <a:xfrm>
            <a:off x="4353418" y="2438297"/>
            <a:ext cx="2046256" cy="20462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93E2D02C-E23D-4039-A5DE-8FAF65A1B99E}"/>
              </a:ext>
            </a:extLst>
          </p:cNvPr>
          <p:cNvGrpSpPr/>
          <p:nvPr/>
        </p:nvGrpSpPr>
        <p:grpSpPr>
          <a:xfrm flipV="1">
            <a:off x="3373640" y="4650241"/>
            <a:ext cx="277644" cy="848125"/>
            <a:chOff x="2377209" y="2918837"/>
            <a:chExt cx="277644" cy="848125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xmlns="" id="{896A0E57-96D8-475E-96B5-43B1B8CBE0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45819" y="2918837"/>
              <a:ext cx="109034" cy="848125"/>
            </a:xfrm>
            <a:prstGeom prst="line">
              <a:avLst/>
            </a:prstGeom>
            <a:ln w="28575">
              <a:solidFill>
                <a:srgbClr val="FEC6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xmlns="" id="{4C286471-B494-4C1E-81A9-9DFEACD7A6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77209" y="2919213"/>
              <a:ext cx="184485" cy="0"/>
            </a:xfrm>
            <a:prstGeom prst="line">
              <a:avLst/>
            </a:prstGeom>
            <a:ln w="28575">
              <a:solidFill>
                <a:srgbClr val="FEC6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Oval 73">
            <a:extLst>
              <a:ext uri="{FF2B5EF4-FFF2-40B4-BE49-F238E27FC236}">
                <a16:creationId xmlns:a16="http://schemas.microsoft.com/office/drawing/2014/main" xmlns="" id="{28CD788B-52B6-4FE6-9CAA-E549945AC22E}"/>
              </a:ext>
            </a:extLst>
          </p:cNvPr>
          <p:cNvSpPr/>
          <p:nvPr/>
        </p:nvSpPr>
        <p:spPr>
          <a:xfrm>
            <a:off x="2902841" y="3363245"/>
            <a:ext cx="1399494" cy="139949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xmlns="" id="{559F8F60-AEFF-4673-AF31-13A0ACA9DC11}"/>
              </a:ext>
            </a:extLst>
          </p:cNvPr>
          <p:cNvSpPr/>
          <p:nvPr/>
        </p:nvSpPr>
        <p:spPr>
          <a:xfrm>
            <a:off x="2992419" y="3443118"/>
            <a:ext cx="1221014" cy="1221014"/>
          </a:xfrm>
          <a:prstGeom prst="ellipse">
            <a:avLst/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xmlns="" id="{EB3FBD04-7F6E-40B6-8A25-85674A9CA2DB}"/>
              </a:ext>
            </a:extLst>
          </p:cNvPr>
          <p:cNvSpPr/>
          <p:nvPr/>
        </p:nvSpPr>
        <p:spPr>
          <a:xfrm>
            <a:off x="4454889" y="2539768"/>
            <a:ext cx="1843314" cy="1843314"/>
          </a:xfrm>
          <a:prstGeom prst="ellipse">
            <a:avLst/>
          </a:prstGeom>
          <a:solidFill>
            <a:srgbClr val="52C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xmlns="" id="{35F7B28A-FD05-45A8-8566-16F768A309B1}"/>
              </a:ext>
            </a:extLst>
          </p:cNvPr>
          <p:cNvSpPr/>
          <p:nvPr/>
        </p:nvSpPr>
        <p:spPr>
          <a:xfrm>
            <a:off x="6536887" y="3595221"/>
            <a:ext cx="935542" cy="935542"/>
          </a:xfrm>
          <a:prstGeom prst="ellipse">
            <a:avLst/>
          </a:pr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xmlns="" id="{68C62652-917C-4067-88A5-CABF5BE51769}"/>
              </a:ext>
            </a:extLst>
          </p:cNvPr>
          <p:cNvSpPr/>
          <p:nvPr/>
        </p:nvSpPr>
        <p:spPr>
          <a:xfrm>
            <a:off x="7770056" y="3695864"/>
            <a:ext cx="1371602" cy="1371602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FC7A0206-5DA1-4B91-AE22-5C3FCB569643}"/>
              </a:ext>
            </a:extLst>
          </p:cNvPr>
          <p:cNvSpPr txBox="1"/>
          <p:nvPr/>
        </p:nvSpPr>
        <p:spPr>
          <a:xfrm>
            <a:off x="7729761" y="2139795"/>
            <a:ext cx="25554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5D7373"/>
                </a:solidFill>
                <a:latin typeface="Tw Cen MT" panose="020B0602020104020603" pitchFamily="34" charset="0"/>
              </a:rPr>
              <a:t>Easy </a:t>
            </a:r>
            <a:r>
              <a:rPr lang="en-US" sz="3200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Data Accessibility</a:t>
            </a:r>
            <a:endParaRPr lang="en-US" sz="32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sp>
        <p:nvSpPr>
          <p:cNvPr id="80" name="AutoShape 46">
            <a:extLst>
              <a:ext uri="{FF2B5EF4-FFF2-40B4-BE49-F238E27FC236}">
                <a16:creationId xmlns:a16="http://schemas.microsoft.com/office/drawing/2014/main" xmlns="" id="{0CED3D67-E0C9-465C-BA54-9578BB6C1F0D}"/>
              </a:ext>
            </a:extLst>
          </p:cNvPr>
          <p:cNvSpPr>
            <a:spLocks/>
          </p:cNvSpPr>
          <p:nvPr/>
        </p:nvSpPr>
        <p:spPr bwMode="auto">
          <a:xfrm>
            <a:off x="8003986" y="3929794"/>
            <a:ext cx="903742" cy="90374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6874" y="17549"/>
                </a:moveTo>
                <a:cubicBezTo>
                  <a:pt x="15513" y="17549"/>
                  <a:pt x="14343" y="15612"/>
                  <a:pt x="13809" y="12825"/>
                </a:cubicBezTo>
                <a:lnTo>
                  <a:pt x="15524" y="12825"/>
                </a:lnTo>
                <a:cubicBezTo>
                  <a:pt x="17038" y="12825"/>
                  <a:pt x="18224" y="11343"/>
                  <a:pt x="18224" y="9450"/>
                </a:cubicBezTo>
                <a:cubicBezTo>
                  <a:pt x="18224" y="7558"/>
                  <a:pt x="17038" y="6075"/>
                  <a:pt x="15524" y="6075"/>
                </a:cubicBezTo>
                <a:lnTo>
                  <a:pt x="13809" y="6075"/>
                </a:lnTo>
                <a:cubicBezTo>
                  <a:pt x="14343" y="3289"/>
                  <a:pt x="15513" y="1350"/>
                  <a:pt x="16874" y="1350"/>
                </a:cubicBezTo>
                <a:cubicBezTo>
                  <a:pt x="18739" y="1350"/>
                  <a:pt x="20249" y="4976"/>
                  <a:pt x="20249" y="9450"/>
                </a:cubicBezTo>
                <a:cubicBezTo>
                  <a:pt x="20249" y="13923"/>
                  <a:pt x="18739" y="17549"/>
                  <a:pt x="16874" y="17549"/>
                </a:cubicBezTo>
                <a:moveTo>
                  <a:pt x="8926" y="11482"/>
                </a:moveTo>
                <a:lnTo>
                  <a:pt x="8774" y="11482"/>
                </a:lnTo>
                <a:lnTo>
                  <a:pt x="8774" y="11475"/>
                </a:lnTo>
                <a:cubicBezTo>
                  <a:pt x="8028" y="11475"/>
                  <a:pt x="7424" y="10569"/>
                  <a:pt x="7424" y="9450"/>
                </a:cubicBezTo>
                <a:cubicBezTo>
                  <a:pt x="7424" y="8332"/>
                  <a:pt x="8028" y="7425"/>
                  <a:pt x="8774" y="7425"/>
                </a:cubicBezTo>
                <a:lnTo>
                  <a:pt x="8926" y="7425"/>
                </a:lnTo>
                <a:cubicBezTo>
                  <a:pt x="10200" y="7425"/>
                  <a:pt x="11391" y="6924"/>
                  <a:pt x="12441" y="6063"/>
                </a:cubicBezTo>
                <a:cubicBezTo>
                  <a:pt x="12248" y="7149"/>
                  <a:pt x="12149" y="8300"/>
                  <a:pt x="12149" y="9450"/>
                </a:cubicBezTo>
                <a:cubicBezTo>
                  <a:pt x="12149" y="10603"/>
                  <a:pt x="12248" y="11758"/>
                  <a:pt x="12442" y="12846"/>
                </a:cubicBezTo>
                <a:cubicBezTo>
                  <a:pt x="11393" y="11983"/>
                  <a:pt x="10200" y="11482"/>
                  <a:pt x="8926" y="11482"/>
                </a:cubicBezTo>
                <a:moveTo>
                  <a:pt x="8096" y="20249"/>
                </a:moveTo>
                <a:lnTo>
                  <a:pt x="5396" y="20249"/>
                </a:lnTo>
                <a:lnTo>
                  <a:pt x="5396" y="14175"/>
                </a:lnTo>
                <a:cubicBezTo>
                  <a:pt x="5396" y="13683"/>
                  <a:pt x="5264" y="13223"/>
                  <a:pt x="5033" y="12825"/>
                </a:cubicBezTo>
                <a:lnTo>
                  <a:pt x="5505" y="12825"/>
                </a:lnTo>
                <a:lnTo>
                  <a:pt x="5505" y="12832"/>
                </a:lnTo>
                <a:lnTo>
                  <a:pt x="7535" y="12832"/>
                </a:lnTo>
                <a:cubicBezTo>
                  <a:pt x="7463" y="13042"/>
                  <a:pt x="7421" y="13265"/>
                  <a:pt x="7421" y="13500"/>
                </a:cubicBezTo>
                <a:lnTo>
                  <a:pt x="7421" y="18225"/>
                </a:lnTo>
                <a:cubicBezTo>
                  <a:pt x="7421" y="18874"/>
                  <a:pt x="7784" y="19307"/>
                  <a:pt x="8001" y="19565"/>
                </a:cubicBezTo>
                <a:cubicBezTo>
                  <a:pt x="8031" y="19601"/>
                  <a:pt x="8065" y="19638"/>
                  <a:pt x="8096" y="19677"/>
                </a:cubicBezTo>
                <a:cubicBezTo>
                  <a:pt x="8096" y="19677"/>
                  <a:pt x="8096" y="20249"/>
                  <a:pt x="8096" y="20249"/>
                </a:cubicBezTo>
                <a:close/>
                <a:moveTo>
                  <a:pt x="1349" y="9450"/>
                </a:moveTo>
                <a:cubicBezTo>
                  <a:pt x="1349" y="8332"/>
                  <a:pt x="1953" y="7425"/>
                  <a:pt x="2699" y="7425"/>
                </a:cubicBezTo>
                <a:lnTo>
                  <a:pt x="7434" y="7425"/>
                </a:lnTo>
                <a:cubicBezTo>
                  <a:pt x="7014" y="7916"/>
                  <a:pt x="6749" y="8631"/>
                  <a:pt x="6749" y="9450"/>
                </a:cubicBezTo>
                <a:cubicBezTo>
                  <a:pt x="6749" y="10270"/>
                  <a:pt x="7014" y="10984"/>
                  <a:pt x="7434" y="11475"/>
                </a:cubicBezTo>
                <a:lnTo>
                  <a:pt x="2699" y="11475"/>
                </a:lnTo>
                <a:cubicBezTo>
                  <a:pt x="1953" y="11475"/>
                  <a:pt x="1349" y="10569"/>
                  <a:pt x="1349" y="9450"/>
                </a:cubicBezTo>
                <a:moveTo>
                  <a:pt x="13499" y="9450"/>
                </a:moveTo>
                <a:cubicBezTo>
                  <a:pt x="13499" y="8749"/>
                  <a:pt x="13540" y="8073"/>
                  <a:pt x="13610" y="7425"/>
                </a:cubicBezTo>
                <a:lnTo>
                  <a:pt x="15524" y="7425"/>
                </a:lnTo>
                <a:cubicBezTo>
                  <a:pt x="16269" y="7425"/>
                  <a:pt x="16874" y="8332"/>
                  <a:pt x="16874" y="9450"/>
                </a:cubicBezTo>
                <a:cubicBezTo>
                  <a:pt x="16874" y="10569"/>
                  <a:pt x="16269" y="11475"/>
                  <a:pt x="15524" y="11475"/>
                </a:cubicBezTo>
                <a:lnTo>
                  <a:pt x="13610" y="11475"/>
                </a:lnTo>
                <a:cubicBezTo>
                  <a:pt x="13540" y="10826"/>
                  <a:pt x="13499" y="10151"/>
                  <a:pt x="13499" y="9450"/>
                </a:cubicBezTo>
                <a:moveTo>
                  <a:pt x="16874" y="0"/>
                </a:moveTo>
                <a:cubicBezTo>
                  <a:pt x="15489" y="0"/>
                  <a:pt x="14400" y="951"/>
                  <a:pt x="13618" y="2420"/>
                </a:cubicBezTo>
                <a:lnTo>
                  <a:pt x="13604" y="2412"/>
                </a:lnTo>
                <a:cubicBezTo>
                  <a:pt x="12469" y="4635"/>
                  <a:pt x="10778" y="6075"/>
                  <a:pt x="8926" y="6075"/>
                </a:cubicBezTo>
                <a:lnTo>
                  <a:pt x="8479" y="6075"/>
                </a:lnTo>
                <a:lnTo>
                  <a:pt x="5505" y="6075"/>
                </a:lnTo>
                <a:lnTo>
                  <a:pt x="2699" y="6075"/>
                </a:lnTo>
                <a:cubicBezTo>
                  <a:pt x="1185" y="6075"/>
                  <a:pt x="0" y="7558"/>
                  <a:pt x="0" y="9450"/>
                </a:cubicBezTo>
                <a:cubicBezTo>
                  <a:pt x="0" y="11343"/>
                  <a:pt x="1185" y="12825"/>
                  <a:pt x="2699" y="12825"/>
                </a:cubicBezTo>
                <a:cubicBezTo>
                  <a:pt x="3443" y="12827"/>
                  <a:pt x="4046" y="13430"/>
                  <a:pt x="4046" y="14175"/>
                </a:cubicBezTo>
                <a:lnTo>
                  <a:pt x="4046" y="20249"/>
                </a:lnTo>
                <a:cubicBezTo>
                  <a:pt x="4046" y="20996"/>
                  <a:pt x="4651" y="21599"/>
                  <a:pt x="5396" y="21599"/>
                </a:cubicBezTo>
                <a:lnTo>
                  <a:pt x="8096" y="21599"/>
                </a:lnTo>
                <a:cubicBezTo>
                  <a:pt x="8842" y="21599"/>
                  <a:pt x="9446" y="20996"/>
                  <a:pt x="9446" y="20249"/>
                </a:cubicBezTo>
                <a:lnTo>
                  <a:pt x="9446" y="19575"/>
                </a:lnTo>
                <a:cubicBezTo>
                  <a:pt x="9446" y="18900"/>
                  <a:pt x="8771" y="18598"/>
                  <a:pt x="8771" y="18225"/>
                </a:cubicBezTo>
                <a:lnTo>
                  <a:pt x="8771" y="13500"/>
                </a:lnTo>
                <a:cubicBezTo>
                  <a:pt x="8771" y="13484"/>
                  <a:pt x="8781" y="13473"/>
                  <a:pt x="8782" y="13458"/>
                </a:cubicBezTo>
                <a:cubicBezTo>
                  <a:pt x="8789" y="13361"/>
                  <a:pt x="8815" y="13271"/>
                  <a:pt x="8859" y="13191"/>
                </a:cubicBezTo>
                <a:cubicBezTo>
                  <a:pt x="8871" y="13169"/>
                  <a:pt x="8884" y="13151"/>
                  <a:pt x="8898" y="13132"/>
                </a:cubicBezTo>
                <a:cubicBezTo>
                  <a:pt x="8952" y="13051"/>
                  <a:pt x="9020" y="12985"/>
                  <a:pt x="9103" y="12934"/>
                </a:cubicBezTo>
                <a:cubicBezTo>
                  <a:pt x="9107" y="12931"/>
                  <a:pt x="9108" y="12927"/>
                  <a:pt x="9112" y="12925"/>
                </a:cubicBezTo>
                <a:cubicBezTo>
                  <a:pt x="9115" y="12925"/>
                  <a:pt x="9117" y="12922"/>
                  <a:pt x="9120" y="12922"/>
                </a:cubicBezTo>
                <a:cubicBezTo>
                  <a:pt x="9174" y="12892"/>
                  <a:pt x="9238" y="12885"/>
                  <a:pt x="9299" y="12868"/>
                </a:cubicBezTo>
                <a:cubicBezTo>
                  <a:pt x="11003" y="13049"/>
                  <a:pt x="12545" y="14424"/>
                  <a:pt x="13604" y="16495"/>
                </a:cubicBezTo>
                <a:lnTo>
                  <a:pt x="13621" y="16487"/>
                </a:lnTo>
                <a:cubicBezTo>
                  <a:pt x="14404" y="17950"/>
                  <a:pt x="15490" y="18900"/>
                  <a:pt x="16874" y="18900"/>
                </a:cubicBezTo>
                <a:cubicBezTo>
                  <a:pt x="19977" y="18900"/>
                  <a:pt x="21600" y="14145"/>
                  <a:pt x="21600" y="9450"/>
                </a:cubicBezTo>
                <a:cubicBezTo>
                  <a:pt x="21600" y="4754"/>
                  <a:pt x="19977" y="0"/>
                  <a:pt x="1687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xmlns="" id="{8F8AB9D6-E141-44A4-AF59-6B2A63074D41}"/>
              </a:ext>
            </a:extLst>
          </p:cNvPr>
          <p:cNvGrpSpPr/>
          <p:nvPr/>
        </p:nvGrpSpPr>
        <p:grpSpPr>
          <a:xfrm>
            <a:off x="6741630" y="3753245"/>
            <a:ext cx="536202" cy="612654"/>
            <a:chOff x="9162373" y="3045147"/>
            <a:chExt cx="406400" cy="464344"/>
          </a:xfrm>
          <a:solidFill>
            <a:schemeClr val="bg1"/>
          </a:solidFill>
        </p:grpSpPr>
        <p:sp>
          <p:nvSpPr>
            <p:cNvPr id="82" name="AutoShape 48">
              <a:extLst>
                <a:ext uri="{FF2B5EF4-FFF2-40B4-BE49-F238E27FC236}">
                  <a16:creationId xmlns:a16="http://schemas.microsoft.com/office/drawing/2014/main" xmlns="" id="{532553AD-721E-4B7F-B35E-836029147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2373" y="3045147"/>
              <a:ext cx="406400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7425"/>
                  </a:moveTo>
                  <a:cubicBezTo>
                    <a:pt x="5687" y="7425"/>
                    <a:pt x="1542" y="6064"/>
                    <a:pt x="1542" y="4387"/>
                  </a:cubicBezTo>
                  <a:cubicBezTo>
                    <a:pt x="1542" y="2709"/>
                    <a:pt x="5687" y="1350"/>
                    <a:pt x="10800" y="1350"/>
                  </a:cubicBezTo>
                  <a:cubicBezTo>
                    <a:pt x="15912" y="1350"/>
                    <a:pt x="20057" y="2709"/>
                    <a:pt x="20057" y="4387"/>
                  </a:cubicBezTo>
                  <a:cubicBezTo>
                    <a:pt x="20057" y="6064"/>
                    <a:pt x="15912" y="7425"/>
                    <a:pt x="10800" y="7425"/>
                  </a:cubicBezTo>
                  <a:moveTo>
                    <a:pt x="20057" y="9112"/>
                  </a:moveTo>
                  <a:lnTo>
                    <a:pt x="20054" y="9112"/>
                  </a:lnTo>
                  <a:cubicBezTo>
                    <a:pt x="20054" y="9119"/>
                    <a:pt x="20057" y="9127"/>
                    <a:pt x="20057" y="9133"/>
                  </a:cubicBezTo>
                  <a:cubicBezTo>
                    <a:pt x="20057" y="10800"/>
                    <a:pt x="15912" y="12150"/>
                    <a:pt x="10800" y="12150"/>
                  </a:cubicBezTo>
                  <a:cubicBezTo>
                    <a:pt x="5687" y="12150"/>
                    <a:pt x="1542" y="10800"/>
                    <a:pt x="1542" y="9133"/>
                  </a:cubicBezTo>
                  <a:cubicBezTo>
                    <a:pt x="1542" y="9127"/>
                    <a:pt x="1545" y="9119"/>
                    <a:pt x="1545" y="9112"/>
                  </a:cubicBezTo>
                  <a:lnTo>
                    <a:pt x="1542" y="9112"/>
                  </a:lnTo>
                  <a:lnTo>
                    <a:pt x="1542" y="6793"/>
                  </a:lnTo>
                  <a:cubicBezTo>
                    <a:pt x="3564" y="8140"/>
                    <a:pt x="7271" y="8774"/>
                    <a:pt x="10800" y="8774"/>
                  </a:cubicBezTo>
                  <a:cubicBezTo>
                    <a:pt x="14328" y="8774"/>
                    <a:pt x="18035" y="8140"/>
                    <a:pt x="20057" y="6793"/>
                  </a:cubicBezTo>
                  <a:cubicBezTo>
                    <a:pt x="20057" y="6793"/>
                    <a:pt x="20057" y="9112"/>
                    <a:pt x="20057" y="9112"/>
                  </a:cubicBezTo>
                  <a:close/>
                  <a:moveTo>
                    <a:pt x="20057" y="13162"/>
                  </a:moveTo>
                  <a:lnTo>
                    <a:pt x="20054" y="13162"/>
                  </a:lnTo>
                  <a:cubicBezTo>
                    <a:pt x="20054" y="13169"/>
                    <a:pt x="20057" y="13177"/>
                    <a:pt x="20057" y="13183"/>
                  </a:cubicBezTo>
                  <a:cubicBezTo>
                    <a:pt x="20057" y="14850"/>
                    <a:pt x="15912" y="16200"/>
                    <a:pt x="10800" y="16200"/>
                  </a:cubicBezTo>
                  <a:cubicBezTo>
                    <a:pt x="5687" y="16200"/>
                    <a:pt x="1542" y="14850"/>
                    <a:pt x="1542" y="13183"/>
                  </a:cubicBezTo>
                  <a:cubicBezTo>
                    <a:pt x="1542" y="13177"/>
                    <a:pt x="1545" y="13169"/>
                    <a:pt x="1545" y="13162"/>
                  </a:cubicBezTo>
                  <a:lnTo>
                    <a:pt x="1542" y="13162"/>
                  </a:lnTo>
                  <a:lnTo>
                    <a:pt x="1542" y="10640"/>
                  </a:lnTo>
                  <a:cubicBezTo>
                    <a:pt x="3136" y="12077"/>
                    <a:pt x="6982" y="12825"/>
                    <a:pt x="10800" y="12825"/>
                  </a:cubicBezTo>
                  <a:cubicBezTo>
                    <a:pt x="14617" y="12825"/>
                    <a:pt x="18463" y="12077"/>
                    <a:pt x="20057" y="10640"/>
                  </a:cubicBezTo>
                  <a:cubicBezTo>
                    <a:pt x="20057" y="10640"/>
                    <a:pt x="20057" y="13162"/>
                    <a:pt x="20057" y="13162"/>
                  </a:cubicBezTo>
                  <a:close/>
                  <a:moveTo>
                    <a:pt x="20057" y="17212"/>
                  </a:moveTo>
                  <a:cubicBezTo>
                    <a:pt x="20057" y="18889"/>
                    <a:pt x="15912" y="20249"/>
                    <a:pt x="10800" y="20249"/>
                  </a:cubicBezTo>
                  <a:cubicBezTo>
                    <a:pt x="5687" y="20249"/>
                    <a:pt x="1542" y="18889"/>
                    <a:pt x="1542" y="17212"/>
                  </a:cubicBezTo>
                  <a:lnTo>
                    <a:pt x="1542" y="14690"/>
                  </a:lnTo>
                  <a:cubicBezTo>
                    <a:pt x="3136" y="16127"/>
                    <a:pt x="6982" y="16875"/>
                    <a:pt x="10800" y="16875"/>
                  </a:cubicBezTo>
                  <a:cubicBezTo>
                    <a:pt x="14617" y="16875"/>
                    <a:pt x="18463" y="16127"/>
                    <a:pt x="20057" y="14690"/>
                  </a:cubicBezTo>
                  <a:cubicBezTo>
                    <a:pt x="20057" y="14690"/>
                    <a:pt x="20057" y="17212"/>
                    <a:pt x="20057" y="17212"/>
                  </a:cubicBezTo>
                  <a:close/>
                  <a:moveTo>
                    <a:pt x="10800" y="0"/>
                  </a:moveTo>
                  <a:cubicBezTo>
                    <a:pt x="5598" y="0"/>
                    <a:pt x="0" y="1372"/>
                    <a:pt x="0" y="4387"/>
                  </a:cubicBezTo>
                  <a:lnTo>
                    <a:pt x="0" y="17212"/>
                  </a:lnTo>
                  <a:cubicBezTo>
                    <a:pt x="0" y="20226"/>
                    <a:pt x="5598" y="21599"/>
                    <a:pt x="10800" y="21599"/>
                  </a:cubicBezTo>
                  <a:cubicBezTo>
                    <a:pt x="16001" y="21599"/>
                    <a:pt x="21599" y="20226"/>
                    <a:pt x="21599" y="17212"/>
                  </a:cubicBezTo>
                  <a:lnTo>
                    <a:pt x="21599" y="4387"/>
                  </a:lnTo>
                  <a:cubicBezTo>
                    <a:pt x="21599" y="1372"/>
                    <a:pt x="1600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83" name="AutoShape 49">
              <a:extLst>
                <a:ext uri="{FF2B5EF4-FFF2-40B4-BE49-F238E27FC236}">
                  <a16:creationId xmlns:a16="http://schemas.microsoft.com/office/drawing/2014/main" xmlns="" id="{936BA7A3-93A7-4798-88C7-AEEF2F6B2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1460" y="3407890"/>
              <a:ext cx="29369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84" name="AutoShape 50">
              <a:extLst>
                <a:ext uri="{FF2B5EF4-FFF2-40B4-BE49-F238E27FC236}">
                  <a16:creationId xmlns:a16="http://schemas.microsoft.com/office/drawing/2014/main" xmlns="" id="{4EAB287D-E067-45F5-BFC8-039F59FA6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1460" y="3320578"/>
              <a:ext cx="29369" cy="293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85" name="AutoShape 51">
              <a:extLst>
                <a:ext uri="{FF2B5EF4-FFF2-40B4-BE49-F238E27FC236}">
                  <a16:creationId xmlns:a16="http://schemas.microsoft.com/office/drawing/2014/main" xmlns="" id="{031F0174-8244-4EA1-94F7-C5E1965A1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1460" y="3233265"/>
              <a:ext cx="29369" cy="293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xmlns="" id="{756FCAA6-EC4A-45B6-A0D7-9EFC0BA3C68D}"/>
              </a:ext>
            </a:extLst>
          </p:cNvPr>
          <p:cNvGrpSpPr/>
          <p:nvPr/>
        </p:nvGrpSpPr>
        <p:grpSpPr>
          <a:xfrm>
            <a:off x="3200778" y="3614831"/>
            <a:ext cx="803620" cy="803620"/>
            <a:chOff x="8204317" y="2115665"/>
            <a:chExt cx="464344" cy="464344"/>
          </a:xfrm>
          <a:solidFill>
            <a:schemeClr val="bg1"/>
          </a:solidFill>
        </p:grpSpPr>
        <p:sp>
          <p:nvSpPr>
            <p:cNvPr id="87" name="AutoShape 81">
              <a:extLst>
                <a:ext uri="{FF2B5EF4-FFF2-40B4-BE49-F238E27FC236}">
                  <a16:creationId xmlns:a16="http://schemas.microsoft.com/office/drawing/2014/main" xmlns="" id="{11146A27-C38F-4763-B393-F904BD921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4317" y="2115665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35" y="9811"/>
                  </a:moveTo>
                  <a:cubicBezTo>
                    <a:pt x="20220" y="10144"/>
                    <a:pt x="20081" y="10800"/>
                    <a:pt x="18899" y="10800"/>
                  </a:cubicBezTo>
                  <a:lnTo>
                    <a:pt x="17549" y="10800"/>
                  </a:lnTo>
                  <a:cubicBezTo>
                    <a:pt x="17363" y="10800"/>
                    <a:pt x="17212" y="10950"/>
                    <a:pt x="17212" y="11137"/>
                  </a:cubicBezTo>
                  <a:cubicBezTo>
                    <a:pt x="17212" y="11324"/>
                    <a:pt x="17363" y="11475"/>
                    <a:pt x="17549" y="11475"/>
                  </a:cubicBezTo>
                  <a:lnTo>
                    <a:pt x="18858" y="11475"/>
                  </a:lnTo>
                  <a:cubicBezTo>
                    <a:pt x="19870" y="11475"/>
                    <a:pt x="20003" y="12314"/>
                    <a:pt x="19938" y="12719"/>
                  </a:cubicBezTo>
                  <a:cubicBezTo>
                    <a:pt x="19855" y="13223"/>
                    <a:pt x="19618" y="14175"/>
                    <a:pt x="18478" y="14175"/>
                  </a:cubicBezTo>
                  <a:lnTo>
                    <a:pt x="16874" y="14175"/>
                  </a:lnTo>
                  <a:cubicBezTo>
                    <a:pt x="16688" y="14175"/>
                    <a:pt x="16537" y="14325"/>
                    <a:pt x="16537" y="14512"/>
                  </a:cubicBezTo>
                  <a:cubicBezTo>
                    <a:pt x="16537" y="14699"/>
                    <a:pt x="16688" y="14850"/>
                    <a:pt x="16874" y="14850"/>
                  </a:cubicBezTo>
                  <a:lnTo>
                    <a:pt x="18203" y="14850"/>
                  </a:lnTo>
                  <a:cubicBezTo>
                    <a:pt x="19343" y="14850"/>
                    <a:pt x="19243" y="15718"/>
                    <a:pt x="19079" y="16237"/>
                  </a:cubicBezTo>
                  <a:cubicBezTo>
                    <a:pt x="18864" y="16918"/>
                    <a:pt x="18732" y="17549"/>
                    <a:pt x="17297" y="17549"/>
                  </a:cubicBezTo>
                  <a:lnTo>
                    <a:pt x="16196" y="17549"/>
                  </a:lnTo>
                  <a:cubicBezTo>
                    <a:pt x="16009" y="17549"/>
                    <a:pt x="15859" y="17700"/>
                    <a:pt x="15859" y="17887"/>
                  </a:cubicBezTo>
                  <a:cubicBezTo>
                    <a:pt x="15859" y="18073"/>
                    <a:pt x="16009" y="18225"/>
                    <a:pt x="16196" y="18225"/>
                  </a:cubicBezTo>
                  <a:lnTo>
                    <a:pt x="17255" y="18225"/>
                  </a:lnTo>
                  <a:cubicBezTo>
                    <a:pt x="17993" y="18225"/>
                    <a:pt x="18027" y="18923"/>
                    <a:pt x="17950" y="19174"/>
                  </a:cubicBezTo>
                  <a:cubicBezTo>
                    <a:pt x="17866" y="19448"/>
                    <a:pt x="17767" y="19651"/>
                    <a:pt x="17762" y="19660"/>
                  </a:cubicBezTo>
                  <a:cubicBezTo>
                    <a:pt x="17558" y="20028"/>
                    <a:pt x="17229" y="20249"/>
                    <a:pt x="16534" y="20249"/>
                  </a:cubicBezTo>
                  <a:lnTo>
                    <a:pt x="12844" y="20249"/>
                  </a:lnTo>
                  <a:cubicBezTo>
                    <a:pt x="10990" y="20249"/>
                    <a:pt x="9151" y="19829"/>
                    <a:pt x="9104" y="19818"/>
                  </a:cubicBezTo>
                  <a:cubicBezTo>
                    <a:pt x="6299" y="19172"/>
                    <a:pt x="6152" y="19122"/>
                    <a:pt x="5976" y="19072"/>
                  </a:cubicBezTo>
                  <a:cubicBezTo>
                    <a:pt x="5976" y="19072"/>
                    <a:pt x="5405" y="18976"/>
                    <a:pt x="5405" y="18478"/>
                  </a:cubicBezTo>
                  <a:lnTo>
                    <a:pt x="5399" y="9155"/>
                  </a:lnTo>
                  <a:cubicBezTo>
                    <a:pt x="5399" y="8839"/>
                    <a:pt x="5601" y="8552"/>
                    <a:pt x="5935" y="8452"/>
                  </a:cubicBezTo>
                  <a:cubicBezTo>
                    <a:pt x="5977" y="8435"/>
                    <a:pt x="6034" y="8419"/>
                    <a:pt x="6074" y="8401"/>
                  </a:cubicBezTo>
                  <a:cubicBezTo>
                    <a:pt x="9158" y="7125"/>
                    <a:pt x="10097" y="4324"/>
                    <a:pt x="10124" y="2025"/>
                  </a:cubicBezTo>
                  <a:cubicBezTo>
                    <a:pt x="10128" y="1702"/>
                    <a:pt x="10378" y="1350"/>
                    <a:pt x="10800" y="1350"/>
                  </a:cubicBezTo>
                  <a:cubicBezTo>
                    <a:pt x="11514" y="1350"/>
                    <a:pt x="12774" y="2782"/>
                    <a:pt x="12774" y="4554"/>
                  </a:cubicBezTo>
                  <a:cubicBezTo>
                    <a:pt x="12774" y="6155"/>
                    <a:pt x="12711" y="6432"/>
                    <a:pt x="12149" y="8100"/>
                  </a:cubicBezTo>
                  <a:cubicBezTo>
                    <a:pt x="18899" y="8100"/>
                    <a:pt x="18852" y="8196"/>
                    <a:pt x="19448" y="8353"/>
                  </a:cubicBezTo>
                  <a:cubicBezTo>
                    <a:pt x="20187" y="8564"/>
                    <a:pt x="20249" y="9175"/>
                    <a:pt x="20249" y="9386"/>
                  </a:cubicBezTo>
                  <a:cubicBezTo>
                    <a:pt x="20249" y="9618"/>
                    <a:pt x="20243" y="9584"/>
                    <a:pt x="20235" y="9811"/>
                  </a:cubicBezTo>
                  <a:moveTo>
                    <a:pt x="4724" y="19575"/>
                  </a:moveTo>
                  <a:cubicBezTo>
                    <a:pt x="4724" y="19948"/>
                    <a:pt x="4423" y="20249"/>
                    <a:pt x="4049" y="20249"/>
                  </a:cubicBezTo>
                  <a:lnTo>
                    <a:pt x="2024" y="20249"/>
                  </a:lnTo>
                  <a:cubicBezTo>
                    <a:pt x="1652" y="20249"/>
                    <a:pt x="1349" y="19948"/>
                    <a:pt x="1349" y="19575"/>
                  </a:cubicBezTo>
                  <a:lnTo>
                    <a:pt x="1349" y="8774"/>
                  </a:lnTo>
                  <a:cubicBezTo>
                    <a:pt x="1349" y="8401"/>
                    <a:pt x="1652" y="8100"/>
                    <a:pt x="2024" y="8100"/>
                  </a:cubicBezTo>
                  <a:lnTo>
                    <a:pt x="4049" y="8100"/>
                  </a:lnTo>
                  <a:cubicBezTo>
                    <a:pt x="4423" y="8100"/>
                    <a:pt x="4724" y="8401"/>
                    <a:pt x="4724" y="8774"/>
                  </a:cubicBezTo>
                  <a:cubicBezTo>
                    <a:pt x="4724" y="8774"/>
                    <a:pt x="4724" y="19575"/>
                    <a:pt x="4724" y="19575"/>
                  </a:cubicBezTo>
                  <a:close/>
                  <a:moveTo>
                    <a:pt x="19686" y="7069"/>
                  </a:moveTo>
                  <a:cubicBezTo>
                    <a:pt x="18842" y="6846"/>
                    <a:pt x="16858" y="6849"/>
                    <a:pt x="13956" y="6773"/>
                  </a:cubicBezTo>
                  <a:cubicBezTo>
                    <a:pt x="14093" y="6139"/>
                    <a:pt x="14124" y="5568"/>
                    <a:pt x="14124" y="4554"/>
                  </a:cubicBezTo>
                  <a:cubicBezTo>
                    <a:pt x="14124" y="2133"/>
                    <a:pt x="12361" y="0"/>
                    <a:pt x="10800" y="0"/>
                  </a:cubicBezTo>
                  <a:cubicBezTo>
                    <a:pt x="9698" y="0"/>
                    <a:pt x="8789" y="901"/>
                    <a:pt x="8774" y="2009"/>
                  </a:cubicBezTo>
                  <a:cubicBezTo>
                    <a:pt x="8760" y="3368"/>
                    <a:pt x="8340" y="5716"/>
                    <a:pt x="6074" y="6906"/>
                  </a:cubicBezTo>
                  <a:cubicBezTo>
                    <a:pt x="5908" y="6994"/>
                    <a:pt x="5433" y="7228"/>
                    <a:pt x="5364" y="7259"/>
                  </a:cubicBezTo>
                  <a:lnTo>
                    <a:pt x="5399" y="7289"/>
                  </a:lnTo>
                  <a:cubicBezTo>
                    <a:pt x="5045" y="6984"/>
                    <a:pt x="4554" y="6750"/>
                    <a:pt x="4049" y="6750"/>
                  </a:cubicBezTo>
                  <a:lnTo>
                    <a:pt x="2024" y="6750"/>
                  </a:lnTo>
                  <a:cubicBezTo>
                    <a:pt x="908" y="6750"/>
                    <a:pt x="0" y="7658"/>
                    <a:pt x="0" y="8774"/>
                  </a:cubicBezTo>
                  <a:lnTo>
                    <a:pt x="0" y="19575"/>
                  </a:lnTo>
                  <a:cubicBezTo>
                    <a:pt x="0" y="20691"/>
                    <a:pt x="908" y="21599"/>
                    <a:pt x="2024" y="21599"/>
                  </a:cubicBezTo>
                  <a:lnTo>
                    <a:pt x="4049" y="21599"/>
                  </a:lnTo>
                  <a:cubicBezTo>
                    <a:pt x="4853" y="21599"/>
                    <a:pt x="5525" y="21114"/>
                    <a:pt x="5850" y="20434"/>
                  </a:cubicBezTo>
                  <a:cubicBezTo>
                    <a:pt x="5859" y="20437"/>
                    <a:pt x="5873" y="20441"/>
                    <a:pt x="5882" y="20442"/>
                  </a:cubicBezTo>
                  <a:cubicBezTo>
                    <a:pt x="5927" y="20454"/>
                    <a:pt x="5979" y="20467"/>
                    <a:pt x="6044" y="20485"/>
                  </a:cubicBezTo>
                  <a:cubicBezTo>
                    <a:pt x="6056" y="20487"/>
                    <a:pt x="6062" y="20488"/>
                    <a:pt x="6074" y="20492"/>
                  </a:cubicBezTo>
                  <a:cubicBezTo>
                    <a:pt x="6464" y="20588"/>
                    <a:pt x="7212" y="20768"/>
                    <a:pt x="8812" y="21135"/>
                  </a:cubicBezTo>
                  <a:cubicBezTo>
                    <a:pt x="9155" y="21213"/>
                    <a:pt x="10966" y="21599"/>
                    <a:pt x="12844" y="21599"/>
                  </a:cubicBezTo>
                  <a:lnTo>
                    <a:pt x="16534" y="21599"/>
                  </a:lnTo>
                  <a:cubicBezTo>
                    <a:pt x="17659" y="21599"/>
                    <a:pt x="18469" y="21167"/>
                    <a:pt x="18952" y="20298"/>
                  </a:cubicBezTo>
                  <a:cubicBezTo>
                    <a:pt x="18958" y="20285"/>
                    <a:pt x="19114" y="19982"/>
                    <a:pt x="19240" y="19572"/>
                  </a:cubicBezTo>
                  <a:cubicBezTo>
                    <a:pt x="19336" y="19263"/>
                    <a:pt x="19371" y="18827"/>
                    <a:pt x="19256" y="18384"/>
                  </a:cubicBezTo>
                  <a:cubicBezTo>
                    <a:pt x="19981" y="17886"/>
                    <a:pt x="20214" y="17133"/>
                    <a:pt x="20366" y="16643"/>
                  </a:cubicBezTo>
                  <a:cubicBezTo>
                    <a:pt x="20620" y="15838"/>
                    <a:pt x="20544" y="15235"/>
                    <a:pt x="20367" y="14803"/>
                  </a:cubicBezTo>
                  <a:cubicBezTo>
                    <a:pt x="20775" y="14418"/>
                    <a:pt x="21122" y="13831"/>
                    <a:pt x="21269" y="12935"/>
                  </a:cubicBezTo>
                  <a:cubicBezTo>
                    <a:pt x="21361" y="12380"/>
                    <a:pt x="21263" y="11809"/>
                    <a:pt x="21007" y="11334"/>
                  </a:cubicBezTo>
                  <a:cubicBezTo>
                    <a:pt x="21389" y="10905"/>
                    <a:pt x="21564" y="10365"/>
                    <a:pt x="21583" y="9865"/>
                  </a:cubicBezTo>
                  <a:lnTo>
                    <a:pt x="21591" y="9724"/>
                  </a:lnTo>
                  <a:cubicBezTo>
                    <a:pt x="21596" y="9635"/>
                    <a:pt x="21600" y="9581"/>
                    <a:pt x="21600" y="9386"/>
                  </a:cubicBezTo>
                  <a:cubicBezTo>
                    <a:pt x="21600" y="8533"/>
                    <a:pt x="21010" y="7446"/>
                    <a:pt x="19686" y="706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88" name="AutoShape 82">
              <a:extLst>
                <a:ext uri="{FF2B5EF4-FFF2-40B4-BE49-F238E27FC236}">
                  <a16:creationId xmlns:a16="http://schemas.microsoft.com/office/drawing/2014/main" xmlns="" id="{3ED1FC4C-AF2C-460E-B408-81BBE205E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7973" y="2492697"/>
              <a:ext cx="43657" cy="4365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4400"/>
                  </a:moveTo>
                  <a:cubicBezTo>
                    <a:pt x="8820" y="14400"/>
                    <a:pt x="7200" y="12782"/>
                    <a:pt x="7200" y="10800"/>
                  </a:cubicBezTo>
                  <a:cubicBezTo>
                    <a:pt x="7200" y="8817"/>
                    <a:pt x="8820" y="7200"/>
                    <a:pt x="10800" y="7200"/>
                  </a:cubicBezTo>
                  <a:cubicBezTo>
                    <a:pt x="12779" y="7200"/>
                    <a:pt x="14400" y="8817"/>
                    <a:pt x="14400" y="10800"/>
                  </a:cubicBezTo>
                  <a:cubicBezTo>
                    <a:pt x="14400" y="12782"/>
                    <a:pt x="12779" y="14400"/>
                    <a:pt x="10800" y="14400"/>
                  </a:cubicBezTo>
                  <a:moveTo>
                    <a:pt x="10800" y="0"/>
                  </a:moveTo>
                  <a:cubicBezTo>
                    <a:pt x="4837" y="0"/>
                    <a:pt x="0" y="4837"/>
                    <a:pt x="0" y="10800"/>
                  </a:cubicBezTo>
                  <a:cubicBezTo>
                    <a:pt x="0" y="16762"/>
                    <a:pt x="4837" y="21599"/>
                    <a:pt x="10800" y="21599"/>
                  </a:cubicBezTo>
                  <a:cubicBezTo>
                    <a:pt x="16762" y="21599"/>
                    <a:pt x="21600" y="16762"/>
                    <a:pt x="21600" y="10800"/>
                  </a:cubicBezTo>
                  <a:cubicBezTo>
                    <a:pt x="21600" y="4837"/>
                    <a:pt x="16762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xmlns="" id="{E649405A-6FA4-4F54-9B44-2CBFC25676AA}"/>
              </a:ext>
            </a:extLst>
          </p:cNvPr>
          <p:cNvGrpSpPr/>
          <p:nvPr/>
        </p:nvGrpSpPr>
        <p:grpSpPr>
          <a:xfrm>
            <a:off x="4811881" y="2897724"/>
            <a:ext cx="1129330" cy="1127402"/>
            <a:chOff x="6357938" y="1647825"/>
            <a:chExt cx="465138" cy="464344"/>
          </a:xfrm>
          <a:solidFill>
            <a:schemeClr val="bg1"/>
          </a:solidFill>
        </p:grpSpPr>
        <p:sp>
          <p:nvSpPr>
            <p:cNvPr id="90" name="AutoShape 84">
              <a:extLst>
                <a:ext uri="{FF2B5EF4-FFF2-40B4-BE49-F238E27FC236}">
                  <a16:creationId xmlns:a16="http://schemas.microsoft.com/office/drawing/2014/main" xmlns="" id="{B130623B-6302-4170-ADBE-070767E75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7938" y="1647825"/>
              <a:ext cx="465138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8900"/>
                  </a:moveTo>
                  <a:cubicBezTo>
                    <a:pt x="20249" y="19643"/>
                    <a:pt x="19644" y="20249"/>
                    <a:pt x="18899" y="20249"/>
                  </a:cubicBezTo>
                  <a:lnTo>
                    <a:pt x="2699" y="20249"/>
                  </a:lnTo>
                  <a:cubicBezTo>
                    <a:pt x="1955" y="20249"/>
                    <a:pt x="1349" y="19643"/>
                    <a:pt x="1349" y="18900"/>
                  </a:cubicBezTo>
                  <a:lnTo>
                    <a:pt x="1349" y="5400"/>
                  </a:lnTo>
                  <a:cubicBezTo>
                    <a:pt x="1349" y="5027"/>
                    <a:pt x="1652" y="4725"/>
                    <a:pt x="2024" y="4725"/>
                  </a:cubicBezTo>
                  <a:lnTo>
                    <a:pt x="2699" y="4725"/>
                  </a:lnTo>
                  <a:lnTo>
                    <a:pt x="2699" y="18225"/>
                  </a:lnTo>
                  <a:cubicBezTo>
                    <a:pt x="2699" y="18598"/>
                    <a:pt x="3001" y="18900"/>
                    <a:pt x="3374" y="18900"/>
                  </a:cubicBezTo>
                  <a:cubicBezTo>
                    <a:pt x="3748" y="18900"/>
                    <a:pt x="4049" y="18598"/>
                    <a:pt x="4049" y="18225"/>
                  </a:cubicBezTo>
                  <a:lnTo>
                    <a:pt x="4049" y="2025"/>
                  </a:lnTo>
                  <a:cubicBezTo>
                    <a:pt x="4049" y="1652"/>
                    <a:pt x="4352" y="1350"/>
                    <a:pt x="4724" y="1350"/>
                  </a:cubicBezTo>
                  <a:lnTo>
                    <a:pt x="19575" y="1350"/>
                  </a:lnTo>
                  <a:cubicBezTo>
                    <a:pt x="19947" y="1350"/>
                    <a:pt x="20249" y="1652"/>
                    <a:pt x="20249" y="2025"/>
                  </a:cubicBezTo>
                  <a:cubicBezTo>
                    <a:pt x="20249" y="2025"/>
                    <a:pt x="20249" y="18900"/>
                    <a:pt x="20249" y="18900"/>
                  </a:cubicBezTo>
                  <a:close/>
                  <a:moveTo>
                    <a:pt x="19575" y="0"/>
                  </a:moveTo>
                  <a:lnTo>
                    <a:pt x="4724" y="0"/>
                  </a:lnTo>
                  <a:cubicBezTo>
                    <a:pt x="3606" y="0"/>
                    <a:pt x="2699" y="905"/>
                    <a:pt x="2699" y="2025"/>
                  </a:cubicBezTo>
                  <a:lnTo>
                    <a:pt x="2699" y="3375"/>
                  </a:lnTo>
                  <a:lnTo>
                    <a:pt x="2024" y="3375"/>
                  </a:lnTo>
                  <a:cubicBezTo>
                    <a:pt x="906" y="3375"/>
                    <a:pt x="0" y="4280"/>
                    <a:pt x="0" y="5400"/>
                  </a:cubicBezTo>
                  <a:lnTo>
                    <a:pt x="0" y="18900"/>
                  </a:lnTo>
                  <a:cubicBezTo>
                    <a:pt x="0" y="20391"/>
                    <a:pt x="1208" y="21599"/>
                    <a:pt x="2699" y="21599"/>
                  </a:cubicBezTo>
                  <a:lnTo>
                    <a:pt x="18899" y="21599"/>
                  </a:lnTo>
                  <a:cubicBezTo>
                    <a:pt x="20391" y="21599"/>
                    <a:pt x="21600" y="20391"/>
                    <a:pt x="21600" y="18900"/>
                  </a:cubicBezTo>
                  <a:lnTo>
                    <a:pt x="21600" y="2025"/>
                  </a:lnTo>
                  <a:cubicBezTo>
                    <a:pt x="21600" y="905"/>
                    <a:pt x="20693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23" name="AutoShape 85">
              <a:extLst>
                <a:ext uri="{FF2B5EF4-FFF2-40B4-BE49-F238E27FC236}">
                  <a16:creationId xmlns:a16="http://schemas.microsoft.com/office/drawing/2014/main" xmlns="" id="{CCD166A5-A1BE-4A20-8667-4822082D4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4163" y="1821657"/>
              <a:ext cx="130175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24" name="AutoShape 86">
              <a:extLst>
                <a:ext uri="{FF2B5EF4-FFF2-40B4-BE49-F238E27FC236}">
                  <a16:creationId xmlns:a16="http://schemas.microsoft.com/office/drawing/2014/main" xmlns="" id="{3AA5CA59-FCCC-4B84-9C47-DE72D74B0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4163" y="1778000"/>
              <a:ext cx="130175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25" name="AutoShape 87">
              <a:extLst>
                <a:ext uri="{FF2B5EF4-FFF2-40B4-BE49-F238E27FC236}">
                  <a16:creationId xmlns:a16="http://schemas.microsoft.com/office/drawing/2014/main" xmlns="" id="{453926AF-D6E1-4EA1-8B3B-9EECEAD64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4163" y="1734344"/>
              <a:ext cx="130175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26" name="AutoShape 88">
              <a:extLst>
                <a:ext uri="{FF2B5EF4-FFF2-40B4-BE49-F238E27FC236}">
                  <a16:creationId xmlns:a16="http://schemas.microsoft.com/office/drawing/2014/main" xmlns="" id="{4CC1951A-FD91-41B9-A40A-1D6FEA360A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4619" y="2039938"/>
              <a:ext cx="130175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27" name="AutoShape 89">
              <a:extLst>
                <a:ext uri="{FF2B5EF4-FFF2-40B4-BE49-F238E27FC236}">
                  <a16:creationId xmlns:a16="http://schemas.microsoft.com/office/drawing/2014/main" xmlns="" id="{ABAFA4B7-77D7-4185-87E9-E04A86605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4619" y="1996282"/>
              <a:ext cx="130175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28" name="AutoShape 90">
              <a:extLst>
                <a:ext uri="{FF2B5EF4-FFF2-40B4-BE49-F238E27FC236}">
                  <a16:creationId xmlns:a16="http://schemas.microsoft.com/office/drawing/2014/main" xmlns="" id="{8516BA6F-907B-4209-BD55-189CEC80CD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4619" y="1952625"/>
              <a:ext cx="130175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29" name="AutoShape 91">
              <a:extLst>
                <a:ext uri="{FF2B5EF4-FFF2-40B4-BE49-F238E27FC236}">
                  <a16:creationId xmlns:a16="http://schemas.microsoft.com/office/drawing/2014/main" xmlns="" id="{40271BD6-F4F8-481E-946C-7C65D30A9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4163" y="2039938"/>
              <a:ext cx="130175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30" name="AutoShape 92">
              <a:extLst>
                <a:ext uri="{FF2B5EF4-FFF2-40B4-BE49-F238E27FC236}">
                  <a16:creationId xmlns:a16="http://schemas.microsoft.com/office/drawing/2014/main" xmlns="" id="{D4474333-3B5C-4F53-B68A-A70D2499E8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4163" y="1996282"/>
              <a:ext cx="130175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35" name="AutoShape 93">
              <a:extLst>
                <a:ext uri="{FF2B5EF4-FFF2-40B4-BE49-F238E27FC236}">
                  <a16:creationId xmlns:a16="http://schemas.microsoft.com/office/drawing/2014/main" xmlns="" id="{5593BE98-53D7-4AD4-BA44-C7CF3F8ADE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4163" y="1952625"/>
              <a:ext cx="130175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52" name="AutoShape 94">
              <a:extLst>
                <a:ext uri="{FF2B5EF4-FFF2-40B4-BE49-F238E27FC236}">
                  <a16:creationId xmlns:a16="http://schemas.microsoft.com/office/drawing/2014/main" xmlns="" id="{CCCF6B53-1569-4C1D-AE4F-0661BEC74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4619" y="1865313"/>
              <a:ext cx="289719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060" y="0"/>
                  </a:moveTo>
                  <a:lnTo>
                    <a:pt x="540" y="0"/>
                  </a:lnTo>
                  <a:cubicBezTo>
                    <a:pt x="242" y="0"/>
                    <a:pt x="0" y="4851"/>
                    <a:pt x="0" y="10800"/>
                  </a:cubicBezTo>
                  <a:cubicBezTo>
                    <a:pt x="0" y="16769"/>
                    <a:pt x="242" y="21599"/>
                    <a:pt x="540" y="21599"/>
                  </a:cubicBezTo>
                  <a:lnTo>
                    <a:pt x="21060" y="21599"/>
                  </a:lnTo>
                  <a:cubicBezTo>
                    <a:pt x="21357" y="21599"/>
                    <a:pt x="21600" y="16769"/>
                    <a:pt x="21600" y="10800"/>
                  </a:cubicBezTo>
                  <a:cubicBezTo>
                    <a:pt x="21600" y="4851"/>
                    <a:pt x="21357" y="0"/>
                    <a:pt x="210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53" name="AutoShape 95">
              <a:extLst>
                <a:ext uri="{FF2B5EF4-FFF2-40B4-BE49-F238E27FC236}">
                  <a16:creationId xmlns:a16="http://schemas.microsoft.com/office/drawing/2014/main" xmlns="" id="{8C04B342-51F1-47B2-821B-B2AAA6B66F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4619" y="1908969"/>
              <a:ext cx="289719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060" y="0"/>
                  </a:moveTo>
                  <a:lnTo>
                    <a:pt x="540" y="0"/>
                  </a:lnTo>
                  <a:cubicBezTo>
                    <a:pt x="242" y="0"/>
                    <a:pt x="0" y="4851"/>
                    <a:pt x="0" y="10800"/>
                  </a:cubicBezTo>
                  <a:cubicBezTo>
                    <a:pt x="0" y="16790"/>
                    <a:pt x="242" y="21599"/>
                    <a:pt x="540" y="21599"/>
                  </a:cubicBezTo>
                  <a:lnTo>
                    <a:pt x="21060" y="21599"/>
                  </a:lnTo>
                  <a:cubicBezTo>
                    <a:pt x="21357" y="21599"/>
                    <a:pt x="21600" y="16790"/>
                    <a:pt x="21600" y="10800"/>
                  </a:cubicBezTo>
                  <a:cubicBezTo>
                    <a:pt x="21600" y="4851"/>
                    <a:pt x="21357" y="0"/>
                    <a:pt x="210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54" name="AutoShape 96">
              <a:extLst>
                <a:ext uri="{FF2B5EF4-FFF2-40B4-BE49-F238E27FC236}">
                  <a16:creationId xmlns:a16="http://schemas.microsoft.com/office/drawing/2014/main" xmlns="" id="{C7C47C64-CFF0-402C-BB62-8682C6ED4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4619" y="1705769"/>
              <a:ext cx="130175" cy="1301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4792"/>
                  </a:moveTo>
                  <a:lnTo>
                    <a:pt x="16800" y="4792"/>
                  </a:lnTo>
                  <a:lnTo>
                    <a:pt x="16800" y="16797"/>
                  </a:lnTo>
                  <a:lnTo>
                    <a:pt x="4799" y="16797"/>
                  </a:lnTo>
                  <a:cubicBezTo>
                    <a:pt x="4799" y="16797"/>
                    <a:pt x="4799" y="4792"/>
                    <a:pt x="4799" y="4792"/>
                  </a:cubicBezTo>
                  <a:close/>
                  <a:moveTo>
                    <a:pt x="2399" y="21600"/>
                  </a:moveTo>
                  <a:lnTo>
                    <a:pt x="19199" y="21600"/>
                  </a:lnTo>
                  <a:cubicBezTo>
                    <a:pt x="20527" y="21600"/>
                    <a:pt x="21600" y="20523"/>
                    <a:pt x="21600" y="19198"/>
                  </a:cubicBezTo>
                  <a:lnTo>
                    <a:pt x="21600" y="2401"/>
                  </a:lnTo>
                  <a:cubicBezTo>
                    <a:pt x="21600" y="1076"/>
                    <a:pt x="20527" y="0"/>
                    <a:pt x="19199" y="0"/>
                  </a:cubicBezTo>
                  <a:lnTo>
                    <a:pt x="2399" y="0"/>
                  </a:lnTo>
                  <a:cubicBezTo>
                    <a:pt x="1072" y="0"/>
                    <a:pt x="0" y="1076"/>
                    <a:pt x="0" y="2401"/>
                  </a:cubicBezTo>
                  <a:lnTo>
                    <a:pt x="0" y="19198"/>
                  </a:lnTo>
                  <a:cubicBezTo>
                    <a:pt x="0" y="20523"/>
                    <a:pt x="1072" y="21600"/>
                    <a:pt x="2399" y="216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xmlns="" id="{2D5FAE30-18D0-421E-B443-BBA42DAD0FC9}"/>
              </a:ext>
            </a:extLst>
          </p:cNvPr>
          <p:cNvSpPr txBox="1"/>
          <p:nvPr/>
        </p:nvSpPr>
        <p:spPr>
          <a:xfrm>
            <a:off x="1797654" y="5456266"/>
            <a:ext cx="4534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EC630"/>
                </a:solidFill>
                <a:latin typeface="Tw Cen MT" panose="020B0602020104020603" pitchFamily="34" charset="0"/>
              </a:rPr>
              <a:t>Reduces </a:t>
            </a:r>
            <a:r>
              <a:rPr lang="en-US" sz="3200" dirty="0" smtClean="0">
                <a:solidFill>
                  <a:srgbClr val="FEC630"/>
                </a:solidFill>
                <a:latin typeface="Tw Cen MT" panose="020B0602020104020603" pitchFamily="34" charset="0"/>
              </a:rPr>
              <a:t>The Time As Well As Manpower</a:t>
            </a:r>
            <a:endParaRPr lang="en-US" sz="3200" dirty="0">
              <a:solidFill>
                <a:srgbClr val="FEC630"/>
              </a:solidFill>
              <a:latin typeface="Tw Cen MT" panose="020B0602020104020603" pitchFamily="34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2074319" y="572630"/>
            <a:ext cx="7960540" cy="497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u="sng" dirty="0">
                <a:solidFill>
                  <a:srgbClr val="5D7373"/>
                </a:solidFill>
                <a:latin typeface="Tw Cen MT" panose="020B0602020104020603" pitchFamily="34" charset="0"/>
              </a:rPr>
              <a:t>The </a:t>
            </a:r>
            <a:r>
              <a:rPr lang="en-US" sz="2800" u="sng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Main Advantages Of The Proposed </a:t>
            </a:r>
            <a:r>
              <a:rPr lang="en-US" sz="2800" u="sng" dirty="0">
                <a:solidFill>
                  <a:srgbClr val="5D7373"/>
                </a:solidFill>
                <a:latin typeface="Tw Cen MT" panose="020B0602020104020603" pitchFamily="34" charset="0"/>
              </a:rPr>
              <a:t>S</a:t>
            </a:r>
            <a:r>
              <a:rPr lang="en-US" sz="2800" u="sng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ystem </a:t>
            </a:r>
            <a:r>
              <a:rPr lang="en-US" sz="2800" u="sng" dirty="0">
                <a:solidFill>
                  <a:srgbClr val="5D7373"/>
                </a:solidFill>
                <a:latin typeface="Tw Cen MT" panose="020B0602020104020603" pitchFamily="34" charset="0"/>
              </a:rPr>
              <a:t>A</a:t>
            </a:r>
            <a:r>
              <a:rPr lang="en-US" sz="2800" u="sng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re:</a:t>
            </a:r>
            <a:endParaRPr lang="en-US" sz="2800" u="sng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xmlns="" id="{BC0B248D-6EF4-4F67-BF38-F37D0FC5191F}"/>
              </a:ext>
            </a:extLst>
          </p:cNvPr>
          <p:cNvSpPr txBox="1"/>
          <p:nvPr/>
        </p:nvSpPr>
        <p:spPr>
          <a:xfrm>
            <a:off x="1006872" y="1554655"/>
            <a:ext cx="34873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rgbClr val="52C9BD"/>
                </a:solidFill>
                <a:latin typeface="Tw Cen MT" panose="020B0602020104020603" pitchFamily="34" charset="0"/>
              </a:rPr>
              <a:t>	Easy </a:t>
            </a:r>
            <a:r>
              <a:rPr lang="en-US" sz="3200" b="1" dirty="0" smtClean="0">
                <a:solidFill>
                  <a:srgbClr val="52C9BD"/>
                </a:solidFill>
                <a:latin typeface="Tw Cen MT" panose="020B0602020104020603" pitchFamily="34" charset="0"/>
              </a:rPr>
              <a:t>Data </a:t>
            </a:r>
            <a:r>
              <a:rPr lang="en-US" sz="3200" b="1" dirty="0">
                <a:solidFill>
                  <a:srgbClr val="52C9BD"/>
                </a:solidFill>
                <a:latin typeface="Tw Cen MT" panose="020B0602020104020603" pitchFamily="34" charset="0"/>
              </a:rPr>
              <a:t>A</a:t>
            </a:r>
            <a:r>
              <a:rPr lang="en-US" sz="3200" b="1" dirty="0" smtClean="0">
                <a:solidFill>
                  <a:srgbClr val="52C9BD"/>
                </a:solidFill>
                <a:latin typeface="Tw Cen MT" panose="020B0602020104020603" pitchFamily="34" charset="0"/>
              </a:rPr>
              <a:t>vailability</a:t>
            </a:r>
            <a:endParaRPr lang="en-US" sz="3200" b="1" dirty="0">
              <a:solidFill>
                <a:srgbClr val="52C9BD"/>
              </a:solidFill>
              <a:latin typeface="Tw Cen MT" panose="020B0602020104020603" pitchFamily="34" charset="0"/>
            </a:endParaRP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xmlns="" id="{C331C5B8-7CF3-4E6C-AEB3-AA8ADE830418}"/>
              </a:ext>
            </a:extLst>
          </p:cNvPr>
          <p:cNvGrpSpPr/>
          <p:nvPr/>
        </p:nvGrpSpPr>
        <p:grpSpPr>
          <a:xfrm>
            <a:off x="7488658" y="4834941"/>
            <a:ext cx="2327745" cy="1707897"/>
            <a:chOff x="8242201" y="5273815"/>
            <a:chExt cx="2139812" cy="1707897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xmlns="" id="{0A01125F-6057-4A24-9E29-09F85ADFFDFB}"/>
                </a:ext>
              </a:extLst>
            </p:cNvPr>
            <p:cNvSpPr txBox="1"/>
            <p:nvPr/>
          </p:nvSpPr>
          <p:spPr>
            <a:xfrm>
              <a:off x="9146176" y="5273815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400" b="1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xmlns="" id="{6ACBD2C8-F0C5-43A9-A659-12DB8FA15E2F}"/>
                </a:ext>
              </a:extLst>
            </p:cNvPr>
            <p:cNvSpPr txBox="1"/>
            <p:nvPr/>
          </p:nvSpPr>
          <p:spPr>
            <a:xfrm>
              <a:off x="8242201" y="6027605"/>
              <a:ext cx="213981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Easy Announcement</a:t>
              </a:r>
              <a:endParaRPr lang="en-US" sz="32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xmlns="" id="{E3CE75EA-170E-4EB3-ADEB-1166EAC40739}"/>
              </a:ext>
            </a:extLst>
          </p:cNvPr>
          <p:cNvGrpSpPr/>
          <p:nvPr/>
        </p:nvGrpSpPr>
        <p:grpSpPr>
          <a:xfrm>
            <a:off x="-13281380" y="-12994"/>
            <a:ext cx="12208615" cy="6858000"/>
            <a:chOff x="-1030514" y="0"/>
            <a:chExt cx="12208615" cy="6858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xmlns="" id="{1A5DCC23-4EAA-4F6E-96F0-5B2AE8EA2086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xmlns="" id="{42EFF607-D6E5-45EC-A5F4-AC0E1E2BC1F7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xmlns="" id="{A7C3CBFD-5EA5-4686-8172-81F4AEE81929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Montserrat" panose="02000505000000020004" pitchFamily="2" charset="0"/>
                </a:rPr>
                <a:t>2017</a:t>
              </a:r>
            </a:p>
          </p:txBody>
        </p: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xmlns="" id="{42EFF607-D6E5-45EC-A5F4-AC0E1E2BC1F7}"/>
              </a:ext>
            </a:extLst>
          </p:cNvPr>
          <p:cNvSpPr/>
          <p:nvPr/>
        </p:nvSpPr>
        <p:spPr>
          <a:xfrm>
            <a:off x="-1651303" y="709616"/>
            <a:ext cx="551543" cy="5278678"/>
          </a:xfrm>
          <a:prstGeom prst="rect">
            <a:avLst/>
          </a:pr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A7C3CBFD-5EA5-4686-8172-81F4AEE81929}"/>
              </a:ext>
            </a:extLst>
          </p:cNvPr>
          <p:cNvSpPr txBox="1"/>
          <p:nvPr/>
        </p:nvSpPr>
        <p:spPr>
          <a:xfrm rot="16200000">
            <a:off x="-3083256" y="2952031"/>
            <a:ext cx="3489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COMPANY PLAN</a:t>
            </a:r>
            <a:endParaRPr lang="en-US" sz="32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xmlns="" id="{42EFF607-D6E5-45EC-A5F4-AC0E1E2BC1F7}"/>
              </a:ext>
            </a:extLst>
          </p:cNvPr>
          <p:cNvSpPr/>
          <p:nvPr/>
        </p:nvSpPr>
        <p:spPr>
          <a:xfrm>
            <a:off x="-575556" y="709615"/>
            <a:ext cx="551543" cy="5278679"/>
          </a:xfrm>
          <a:prstGeom prst="rect">
            <a:avLst/>
          </a:pr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A7C3CBFD-5EA5-4686-8172-81F4AEE81929}"/>
              </a:ext>
            </a:extLst>
          </p:cNvPr>
          <p:cNvSpPr txBox="1"/>
          <p:nvPr/>
        </p:nvSpPr>
        <p:spPr>
          <a:xfrm rot="16200000">
            <a:off x="-2325422" y="3033198"/>
            <a:ext cx="4116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CONCLUSION</a:t>
            </a:r>
            <a:endParaRPr lang="en-US" sz="32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xmlns="" id="{42EFF607-D6E5-45EC-A5F4-AC0E1E2BC1F7}"/>
              </a:ext>
            </a:extLst>
          </p:cNvPr>
          <p:cNvSpPr/>
          <p:nvPr/>
        </p:nvSpPr>
        <p:spPr>
          <a:xfrm>
            <a:off x="-1097611" y="709615"/>
            <a:ext cx="551543" cy="5278679"/>
          </a:xfrm>
          <a:prstGeom prst="rect">
            <a:avLst/>
          </a:pr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A7C3CBFD-5EA5-4686-8172-81F4AEE81929}"/>
              </a:ext>
            </a:extLst>
          </p:cNvPr>
          <p:cNvSpPr txBox="1"/>
          <p:nvPr/>
        </p:nvSpPr>
        <p:spPr>
          <a:xfrm rot="16200000">
            <a:off x="-3275048" y="3218557"/>
            <a:ext cx="4980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FUTURE ENHANCEMENT</a:t>
            </a:r>
            <a:endParaRPr lang="en-US" sz="32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xmlns="" id="{42EFF607-D6E5-45EC-A5F4-AC0E1E2BC1F7}"/>
              </a:ext>
            </a:extLst>
          </p:cNvPr>
          <p:cNvSpPr/>
          <p:nvPr/>
        </p:nvSpPr>
        <p:spPr>
          <a:xfrm>
            <a:off x="-18049" y="712544"/>
            <a:ext cx="551543" cy="5288082"/>
          </a:xfrm>
          <a:prstGeom prst="rect">
            <a:avLst/>
          </a:pr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A7C3CBFD-5EA5-4686-8172-81F4AEE81929}"/>
              </a:ext>
            </a:extLst>
          </p:cNvPr>
          <p:cNvSpPr txBox="1"/>
          <p:nvPr/>
        </p:nvSpPr>
        <p:spPr>
          <a:xfrm rot="16200000">
            <a:off x="-1955565" y="3172827"/>
            <a:ext cx="4488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SYSTEM DESIGN</a:t>
            </a:r>
            <a:endParaRPr lang="en-US" sz="32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xmlns="" id="{A7BCA08D-F774-4814-9CC5-4D1C40BB4620}"/>
              </a:ext>
            </a:extLst>
          </p:cNvPr>
          <p:cNvSpPr/>
          <p:nvPr/>
        </p:nvSpPr>
        <p:spPr>
          <a:xfrm>
            <a:off x="529041" y="685802"/>
            <a:ext cx="551543" cy="530542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2D833802-FE42-4DB9-B5F4-49047D81749B}"/>
              </a:ext>
            </a:extLst>
          </p:cNvPr>
          <p:cNvSpPr txBox="1"/>
          <p:nvPr/>
        </p:nvSpPr>
        <p:spPr>
          <a:xfrm rot="16200000">
            <a:off x="-1599263" y="3133565"/>
            <a:ext cx="4810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REQUIREMENTS</a:t>
            </a:r>
            <a:endParaRPr lang="en-US" sz="32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xmlns="" id="{85F552E9-C736-4147-9D2B-F630E7BFDA09}"/>
              </a:ext>
            </a:extLst>
          </p:cNvPr>
          <p:cNvSpPr/>
          <p:nvPr/>
        </p:nvSpPr>
        <p:spPr>
          <a:xfrm>
            <a:off x="1075760" y="661072"/>
            <a:ext cx="551543" cy="5330152"/>
          </a:xfrm>
          <a:prstGeom prst="rect">
            <a:avLst/>
          </a:pr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30E3DE91-679B-449F-9E4A-47DB7E37F00F}"/>
              </a:ext>
            </a:extLst>
          </p:cNvPr>
          <p:cNvSpPr txBox="1"/>
          <p:nvPr/>
        </p:nvSpPr>
        <p:spPr>
          <a:xfrm rot="16200000">
            <a:off x="-1159048" y="3063713"/>
            <a:ext cx="4940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USED TECHNOLOGY</a:t>
            </a:r>
            <a:endParaRPr lang="en-US" sz="32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xmlns="" id="{F4124761-4256-49BB-BF1D-57354FAECE8E}"/>
              </a:ext>
            </a:extLst>
          </p:cNvPr>
          <p:cNvSpPr/>
          <p:nvPr/>
        </p:nvSpPr>
        <p:spPr>
          <a:xfrm>
            <a:off x="9797654" y="1091047"/>
            <a:ext cx="551543" cy="5305423"/>
          </a:xfrm>
          <a:prstGeom prst="rect">
            <a:avLst/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56B62F16-A36A-44C0-BA78-7A19E2AFAA7B}"/>
              </a:ext>
            </a:extLst>
          </p:cNvPr>
          <p:cNvSpPr txBox="1"/>
          <p:nvPr/>
        </p:nvSpPr>
        <p:spPr>
          <a:xfrm rot="16200000">
            <a:off x="8104056" y="3357285"/>
            <a:ext cx="4046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SYSTEM ANALYSIS</a:t>
            </a:r>
            <a:endParaRPr lang="en-US" sz="32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47884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600"/>
                            </p:stCondLst>
                            <p:childTnLst>
                              <p:par>
                                <p:cTn id="110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6" grpId="0" animBg="1"/>
      <p:bldP spid="70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/>
      <p:bldP spid="80" grpId="0" animBg="1"/>
      <p:bldP spid="155" grpId="0"/>
      <p:bldP spid="156" grpId="0"/>
      <p:bldP spid="1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DEA36CD1-A232-45C6-81D0-FF676E79B61E}"/>
              </a:ext>
            </a:extLst>
          </p:cNvPr>
          <p:cNvGrpSpPr/>
          <p:nvPr/>
        </p:nvGrpSpPr>
        <p:grpSpPr>
          <a:xfrm>
            <a:off x="-881742" y="0"/>
            <a:ext cx="13073742" cy="6858000"/>
            <a:chOff x="-1030514" y="0"/>
            <a:chExt cx="13073742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A11D4488-BEEE-4523-BF4A-73C4C95CCD2B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E278C53F-B948-4E20-B061-EB63FF9E5B5F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F91E323B-6F3E-475A-A5A7-E80446AEA28C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200" b="1" dirty="0">
                <a:solidFill>
                  <a:srgbClr val="F0EEF0"/>
                </a:solidFill>
                <a:latin typeface="Montserrat" panose="02000505000000020004" pitchFamily="2" charset="0"/>
              </a:endParaRPr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xmlns="" id="{6F9AD1C9-B71A-4D8D-8F52-77292535D056}"/>
                </a:ext>
              </a:extLst>
            </p:cNvPr>
            <p:cNvSpPr/>
            <p:nvPr/>
          </p:nvSpPr>
          <p:spPr>
            <a:xfrm rot="5400000">
              <a:off x="10412186" y="2988127"/>
              <a:ext cx="2380342" cy="881743"/>
            </a:xfrm>
            <a:prstGeom prst="triangl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xmlns="" id="{847FD0F2-D510-483A-8F91-AA7737C223BD}"/>
              </a:ext>
            </a:extLst>
          </p:cNvPr>
          <p:cNvGrpSpPr/>
          <p:nvPr/>
        </p:nvGrpSpPr>
        <p:grpSpPr>
          <a:xfrm>
            <a:off x="-1431378" y="0"/>
            <a:ext cx="12208615" cy="6858000"/>
            <a:chOff x="-1030514" y="0"/>
            <a:chExt cx="12208615" cy="6858000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xmlns="" id="{71883E71-270A-4B7A-A6F1-8D930DCFAE74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xmlns="" id="{6CD52B85-063B-4CBC-8CDA-A7F94686F31D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52C9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xmlns="" id="{7CB3F559-D59C-4B04-8E4F-FF9B852686E5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200" b="1" dirty="0">
                <a:solidFill>
                  <a:srgbClr val="F0EEF0"/>
                </a:solidFill>
                <a:latin typeface="Montserrat" panose="02000505000000020004" pitchFamily="2" charset="0"/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xmlns="" id="{8BC03B54-306A-49D5-83B2-3AF41A37C718}"/>
              </a:ext>
            </a:extLst>
          </p:cNvPr>
          <p:cNvGrpSpPr/>
          <p:nvPr/>
        </p:nvGrpSpPr>
        <p:grpSpPr>
          <a:xfrm>
            <a:off x="-1981014" y="0"/>
            <a:ext cx="12208615" cy="6858000"/>
            <a:chOff x="-1030514" y="0"/>
            <a:chExt cx="12208615" cy="6858000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xmlns="" id="{CEFA7B59-6C33-4D92-B710-A74B87EF968C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xmlns="" id="{F4124761-4256-49BB-BF1D-57354FAECE8E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xmlns="" id="{56B62F16-A36A-44C0-BA78-7A19E2AFAA7B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200" b="1" dirty="0">
                <a:solidFill>
                  <a:srgbClr val="F0EEF0"/>
                </a:solidFill>
                <a:latin typeface="Montserrat" panose="02000505000000020004" pitchFamily="2" charset="0"/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xmlns="" id="{AE25AB36-846C-42D8-836F-5E3B6C4CC70C}"/>
              </a:ext>
            </a:extLst>
          </p:cNvPr>
          <p:cNvGrpSpPr/>
          <p:nvPr/>
        </p:nvGrpSpPr>
        <p:grpSpPr>
          <a:xfrm>
            <a:off x="-2525008" y="0"/>
            <a:ext cx="12208615" cy="6858000"/>
            <a:chOff x="-1030514" y="0"/>
            <a:chExt cx="12208615" cy="6858000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xmlns="" id="{D933D379-7D7A-4103-8EEC-86CB419CCA04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xmlns="" id="{85F552E9-C736-4147-9D2B-F630E7BFDA09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xmlns="" id="{30E3DE91-679B-449F-9E4A-47DB7E37F00F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200" b="1" dirty="0">
                <a:solidFill>
                  <a:srgbClr val="F0EEF0"/>
                </a:solidFill>
                <a:latin typeface="Montserrat" panose="02000505000000020004" pitchFamily="2" charset="0"/>
              </a:endParaRP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xmlns="" id="{B2FD9D88-D674-4439-96F8-D1A63372FE54}"/>
              </a:ext>
            </a:extLst>
          </p:cNvPr>
          <p:cNvGrpSpPr/>
          <p:nvPr/>
        </p:nvGrpSpPr>
        <p:grpSpPr>
          <a:xfrm>
            <a:off x="-11113074" y="0"/>
            <a:ext cx="12208615" cy="6858000"/>
            <a:chOff x="-1030514" y="0"/>
            <a:chExt cx="12208615" cy="6858000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xmlns="" id="{C9DA9384-3839-493B-B3B7-E30AB3AF2814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xmlns="" id="{A7BCA08D-F774-4814-9CC5-4D1C40BB4620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xmlns="" id="{2D833802-FE42-4DB9-B5F4-49047D81749B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Montserrat" panose="02000505000000020004" pitchFamily="2" charset="0"/>
                </a:rPr>
                <a:t>2016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xmlns="" id="{E3CE75EA-170E-4EB3-ADEB-1166EAC40739}"/>
              </a:ext>
            </a:extLst>
          </p:cNvPr>
          <p:cNvGrpSpPr/>
          <p:nvPr/>
        </p:nvGrpSpPr>
        <p:grpSpPr>
          <a:xfrm>
            <a:off x="-11658506" y="0"/>
            <a:ext cx="12208615" cy="6858000"/>
            <a:chOff x="-1030514" y="0"/>
            <a:chExt cx="12208615" cy="685800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xmlns="" id="{1A5DCC23-4EAA-4F6E-96F0-5B2AE8EA2086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xmlns="" id="{42EFF607-D6E5-45EC-A5F4-AC0E1E2BC1F7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xmlns="" id="{A7C3CBFD-5EA5-4686-8172-81F4AEE81929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Montserrat" panose="02000505000000020004" pitchFamily="2" charset="0"/>
                </a:rPr>
                <a:t>2017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ED3CA892-F8E8-42A7-B8AF-7D2BCE907C98}"/>
              </a:ext>
            </a:extLst>
          </p:cNvPr>
          <p:cNvSpPr txBox="1"/>
          <p:nvPr/>
        </p:nvSpPr>
        <p:spPr>
          <a:xfrm>
            <a:off x="3352517" y="3113024"/>
            <a:ext cx="2752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323230"/>
                </a:solidFill>
                <a:latin typeface="Tw Cen MT" panose="020B0602020104020603" pitchFamily="34" charset="0"/>
              </a:rPr>
              <a:t>JavaScript</a:t>
            </a:r>
            <a:endParaRPr lang="en-US" sz="3200" b="1" dirty="0">
              <a:solidFill>
                <a:srgbClr val="323230"/>
              </a:solidFill>
              <a:latin typeface="Tw Cen MT" panose="020B0602020104020603" pitchFamily="34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xmlns="" id="{55EB044C-31B6-4824-8906-FDAA666D144F}"/>
              </a:ext>
            </a:extLst>
          </p:cNvPr>
          <p:cNvCxnSpPr>
            <a:cxnSpLocks/>
          </p:cNvCxnSpPr>
          <p:nvPr/>
        </p:nvCxnSpPr>
        <p:spPr>
          <a:xfrm flipH="1" flipV="1">
            <a:off x="5581335" y="4781210"/>
            <a:ext cx="864280" cy="666608"/>
          </a:xfrm>
          <a:prstGeom prst="line">
            <a:avLst/>
          </a:prstGeom>
          <a:ln w="57150">
            <a:solidFill>
              <a:srgbClr val="5D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xmlns="" id="{518399BF-F13C-4C23-818A-CFC2A556D022}"/>
              </a:ext>
            </a:extLst>
          </p:cNvPr>
          <p:cNvCxnSpPr>
            <a:cxnSpLocks/>
          </p:cNvCxnSpPr>
          <p:nvPr/>
        </p:nvCxnSpPr>
        <p:spPr>
          <a:xfrm flipV="1">
            <a:off x="3379415" y="4781210"/>
            <a:ext cx="896202" cy="678834"/>
          </a:xfrm>
          <a:prstGeom prst="line">
            <a:avLst/>
          </a:prstGeom>
          <a:ln w="57150">
            <a:solidFill>
              <a:srgbClr val="3232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xmlns="" id="{1B90252A-8D07-43DE-8F96-BC6697B1ACBD}"/>
              </a:ext>
            </a:extLst>
          </p:cNvPr>
          <p:cNvSpPr/>
          <p:nvPr/>
        </p:nvSpPr>
        <p:spPr>
          <a:xfrm>
            <a:off x="2035653" y="5056600"/>
            <a:ext cx="1524000" cy="152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1000" sy="101000" algn="ctr" rotWithShape="0">
              <a:schemeClr val="tx1">
                <a:lumMod val="65000"/>
                <a:lumOff val="3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xmlns="" id="{B44322BE-7C16-46BC-8BEC-1167E17608D8}"/>
              </a:ext>
            </a:extLst>
          </p:cNvPr>
          <p:cNvSpPr/>
          <p:nvPr/>
        </p:nvSpPr>
        <p:spPr>
          <a:xfrm>
            <a:off x="2123759" y="5144706"/>
            <a:ext cx="1347788" cy="1347788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xmlns="" id="{B9F36030-16DB-4E2F-B204-0C8F81B9D0DF}"/>
              </a:ext>
            </a:extLst>
          </p:cNvPr>
          <p:cNvSpPr/>
          <p:nvPr/>
        </p:nvSpPr>
        <p:spPr>
          <a:xfrm>
            <a:off x="2195197" y="5216144"/>
            <a:ext cx="1204912" cy="1204912"/>
          </a:xfrm>
          <a:prstGeom prst="ellipse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xmlns="" id="{015B8A6D-B01D-4E3E-BDF3-30DAED6CF84B}"/>
              </a:ext>
            </a:extLst>
          </p:cNvPr>
          <p:cNvSpPr/>
          <p:nvPr/>
        </p:nvSpPr>
        <p:spPr>
          <a:xfrm>
            <a:off x="4187511" y="3704831"/>
            <a:ext cx="1524000" cy="152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1000" sy="101000" algn="ctr" rotWithShape="0">
              <a:schemeClr val="tx1">
                <a:lumMod val="65000"/>
                <a:lumOff val="3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80E83589-C85E-4B9C-AC51-16434E0491AD}"/>
              </a:ext>
            </a:extLst>
          </p:cNvPr>
          <p:cNvSpPr/>
          <p:nvPr/>
        </p:nvSpPr>
        <p:spPr>
          <a:xfrm>
            <a:off x="4275617" y="3792937"/>
            <a:ext cx="1347788" cy="1347788"/>
          </a:xfrm>
          <a:prstGeom prst="ellipse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A8FC06C1-30DC-42B9-9EC9-E1BBC8E75267}"/>
              </a:ext>
            </a:extLst>
          </p:cNvPr>
          <p:cNvSpPr/>
          <p:nvPr/>
        </p:nvSpPr>
        <p:spPr>
          <a:xfrm>
            <a:off x="4353500" y="3871571"/>
            <a:ext cx="1204912" cy="1204912"/>
          </a:xfrm>
          <a:prstGeom prst="ellipse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xmlns="" id="{5B01B615-E1A8-4004-88AE-463041EC432D}"/>
              </a:ext>
            </a:extLst>
          </p:cNvPr>
          <p:cNvSpPr/>
          <p:nvPr/>
        </p:nvSpPr>
        <p:spPr>
          <a:xfrm rot="8100000">
            <a:off x="4046995" y="3564315"/>
            <a:ext cx="1805032" cy="1805032"/>
          </a:xfrm>
          <a:prstGeom prst="arc">
            <a:avLst>
              <a:gd name="adj1" fmla="val 13451617"/>
              <a:gd name="adj2" fmla="val 2836592"/>
            </a:avLst>
          </a:prstGeom>
          <a:ln w="19050">
            <a:solidFill>
              <a:srgbClr val="5D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xmlns="" id="{AFEE76C1-89EB-4DAC-BA22-82822CAF3123}"/>
              </a:ext>
            </a:extLst>
          </p:cNvPr>
          <p:cNvSpPr/>
          <p:nvPr/>
        </p:nvSpPr>
        <p:spPr>
          <a:xfrm>
            <a:off x="6297299" y="5056600"/>
            <a:ext cx="1524000" cy="152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1000" sy="101000" algn="ctr" rotWithShape="0">
              <a:schemeClr val="tx1">
                <a:lumMod val="65000"/>
                <a:lumOff val="3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xmlns="" id="{D4CC6289-42CB-42CA-AE7B-520A3E20C603}"/>
              </a:ext>
            </a:extLst>
          </p:cNvPr>
          <p:cNvSpPr/>
          <p:nvPr/>
        </p:nvSpPr>
        <p:spPr>
          <a:xfrm>
            <a:off x="6385405" y="5144706"/>
            <a:ext cx="1347788" cy="1347788"/>
          </a:xfrm>
          <a:prstGeom prst="ellipse">
            <a:avLst/>
          </a:prstGeom>
          <a:solidFill>
            <a:srgbClr val="046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xmlns="" id="{799B4B2D-E57E-4E16-B92A-881FBBB315D8}"/>
              </a:ext>
            </a:extLst>
          </p:cNvPr>
          <p:cNvSpPr/>
          <p:nvPr/>
        </p:nvSpPr>
        <p:spPr>
          <a:xfrm>
            <a:off x="6456843" y="5216144"/>
            <a:ext cx="1204912" cy="1204912"/>
          </a:xfrm>
          <a:prstGeom prst="ellipse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D85216B8-92CF-4319-AFA8-3869E559E289}"/>
              </a:ext>
            </a:extLst>
          </p:cNvPr>
          <p:cNvSpPr txBox="1"/>
          <p:nvPr/>
        </p:nvSpPr>
        <p:spPr>
          <a:xfrm>
            <a:off x="6279497" y="4434954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4658E"/>
                </a:solidFill>
                <a:latin typeface="Tw Cen MT" panose="020B0602020104020603" pitchFamily="34" charset="0"/>
              </a:rPr>
              <a:t>MySQL</a:t>
            </a:r>
            <a:endParaRPr lang="en-US" sz="3200" b="1" dirty="0">
              <a:solidFill>
                <a:srgbClr val="04658E"/>
              </a:solidFill>
              <a:latin typeface="Tw Cen MT" panose="020B0602020104020603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ED3CA892-F8E8-42A7-B8AF-7D2BCE907C98}"/>
              </a:ext>
            </a:extLst>
          </p:cNvPr>
          <p:cNvSpPr txBox="1"/>
          <p:nvPr/>
        </p:nvSpPr>
        <p:spPr>
          <a:xfrm>
            <a:off x="3910123" y="11673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3C9CD7"/>
                </a:solidFill>
                <a:latin typeface="Tw Cen MT" panose="020B0602020104020603" pitchFamily="34" charset="0"/>
              </a:rPr>
              <a:t>CSS</a:t>
            </a:r>
            <a:endParaRPr lang="en-US" sz="3200" b="1" dirty="0">
              <a:solidFill>
                <a:srgbClr val="3C9CD7"/>
              </a:solidFill>
              <a:latin typeface="Tw Cen MT" panose="020B0602020104020603" pitchFamily="34" charset="0"/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xmlns="" id="{518399BF-F13C-4C23-818A-CFC2A556D022}"/>
              </a:ext>
            </a:extLst>
          </p:cNvPr>
          <p:cNvCxnSpPr>
            <a:cxnSpLocks/>
          </p:cNvCxnSpPr>
          <p:nvPr/>
        </p:nvCxnSpPr>
        <p:spPr>
          <a:xfrm flipV="1">
            <a:off x="3155662" y="1650199"/>
            <a:ext cx="896202" cy="678834"/>
          </a:xfrm>
          <a:prstGeom prst="line">
            <a:avLst/>
          </a:prstGeom>
          <a:ln w="57150">
            <a:solidFill>
              <a:srgbClr val="FB65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xmlns="" id="{1B90252A-8D07-43DE-8F96-BC6697B1ACBD}"/>
              </a:ext>
            </a:extLst>
          </p:cNvPr>
          <p:cNvSpPr/>
          <p:nvPr/>
        </p:nvSpPr>
        <p:spPr>
          <a:xfrm>
            <a:off x="1811900" y="1925589"/>
            <a:ext cx="1524000" cy="152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1000" sy="101000" algn="ctr" rotWithShape="0">
              <a:schemeClr val="tx1">
                <a:lumMod val="65000"/>
                <a:lumOff val="3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xmlns="" id="{B44322BE-7C16-46BC-8BEC-1167E17608D8}"/>
              </a:ext>
            </a:extLst>
          </p:cNvPr>
          <p:cNvSpPr/>
          <p:nvPr/>
        </p:nvSpPr>
        <p:spPr>
          <a:xfrm>
            <a:off x="1900006" y="2013695"/>
            <a:ext cx="1347788" cy="1347788"/>
          </a:xfrm>
          <a:prstGeom prst="ellipse">
            <a:avLst/>
          </a:prstGeom>
          <a:solidFill>
            <a:srgbClr val="FB65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xmlns="" id="{B9F36030-16DB-4E2F-B204-0C8F81B9D0DF}"/>
              </a:ext>
            </a:extLst>
          </p:cNvPr>
          <p:cNvSpPr/>
          <p:nvPr/>
        </p:nvSpPr>
        <p:spPr>
          <a:xfrm>
            <a:off x="1969932" y="2076341"/>
            <a:ext cx="1192448" cy="1204912"/>
          </a:xfrm>
          <a:prstGeom prst="ellipse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Arc 79">
            <a:extLst>
              <a:ext uri="{FF2B5EF4-FFF2-40B4-BE49-F238E27FC236}">
                <a16:creationId xmlns:a16="http://schemas.microsoft.com/office/drawing/2014/main" xmlns="" id="{9CBDF415-0E7B-4CBF-B881-AEF195CCABE1}"/>
              </a:ext>
            </a:extLst>
          </p:cNvPr>
          <p:cNvSpPr/>
          <p:nvPr/>
        </p:nvSpPr>
        <p:spPr>
          <a:xfrm rot="8100000">
            <a:off x="1671384" y="1785073"/>
            <a:ext cx="1805032" cy="1805032"/>
          </a:xfrm>
          <a:prstGeom prst="arc">
            <a:avLst>
              <a:gd name="adj1" fmla="val 13451617"/>
              <a:gd name="adj2" fmla="val 2836592"/>
            </a:avLst>
          </a:prstGeom>
          <a:ln w="19050">
            <a:solidFill>
              <a:srgbClr val="FF5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8FED29E6-5BAE-43D3-BB22-604A58245C85}"/>
              </a:ext>
            </a:extLst>
          </p:cNvPr>
          <p:cNvSpPr txBox="1"/>
          <p:nvPr/>
        </p:nvSpPr>
        <p:spPr>
          <a:xfrm>
            <a:off x="1794098" y="1303943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HTML</a:t>
            </a:r>
            <a:endParaRPr lang="en-US" sz="3200" b="1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xmlns="" id="{015B8A6D-B01D-4E3E-BDF3-30DAED6CF84B}"/>
              </a:ext>
            </a:extLst>
          </p:cNvPr>
          <p:cNvSpPr/>
          <p:nvPr/>
        </p:nvSpPr>
        <p:spPr>
          <a:xfrm>
            <a:off x="3963758" y="573820"/>
            <a:ext cx="1524000" cy="1524000"/>
          </a:xfrm>
          <a:prstGeom prst="ellipse">
            <a:avLst/>
          </a:prstGeom>
          <a:solidFill>
            <a:srgbClr val="F2F2F2"/>
          </a:solidFill>
          <a:ln>
            <a:noFill/>
          </a:ln>
          <a:effectLst>
            <a:outerShdw blurRad="127000" sx="101000" sy="101000" algn="ctr" rotWithShape="0">
              <a:schemeClr val="tx1">
                <a:lumMod val="65000"/>
                <a:lumOff val="3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xmlns="" id="{80E83589-C85E-4B9C-AC51-16434E0491AD}"/>
              </a:ext>
            </a:extLst>
          </p:cNvPr>
          <p:cNvSpPr/>
          <p:nvPr/>
        </p:nvSpPr>
        <p:spPr>
          <a:xfrm>
            <a:off x="4051864" y="680976"/>
            <a:ext cx="1347788" cy="1347788"/>
          </a:xfrm>
          <a:prstGeom prst="ellipse">
            <a:avLst/>
          </a:prstGeom>
          <a:solidFill>
            <a:srgbClr val="3D9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xmlns="" id="{A8FC06C1-30DC-42B9-9EC9-E1BBC8E75267}"/>
              </a:ext>
            </a:extLst>
          </p:cNvPr>
          <p:cNvSpPr/>
          <p:nvPr/>
        </p:nvSpPr>
        <p:spPr>
          <a:xfrm>
            <a:off x="4125515" y="744353"/>
            <a:ext cx="1204912" cy="1204912"/>
          </a:xfrm>
          <a:prstGeom prst="ellipse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Arc 84">
            <a:extLst>
              <a:ext uri="{FF2B5EF4-FFF2-40B4-BE49-F238E27FC236}">
                <a16:creationId xmlns:a16="http://schemas.microsoft.com/office/drawing/2014/main" xmlns="" id="{5B01B615-E1A8-4004-88AE-463041EC432D}"/>
              </a:ext>
            </a:extLst>
          </p:cNvPr>
          <p:cNvSpPr/>
          <p:nvPr/>
        </p:nvSpPr>
        <p:spPr>
          <a:xfrm rot="8100000">
            <a:off x="3823242" y="433304"/>
            <a:ext cx="1805032" cy="1805032"/>
          </a:xfrm>
          <a:prstGeom prst="arc">
            <a:avLst>
              <a:gd name="adj1" fmla="val 13451617"/>
              <a:gd name="adj2" fmla="val 2836592"/>
            </a:avLst>
          </a:prstGeom>
          <a:ln w="19050">
            <a:solidFill>
              <a:srgbClr val="5D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xmlns="" id="{AFEE76C1-89EB-4DAC-BA22-82822CAF3123}"/>
              </a:ext>
            </a:extLst>
          </p:cNvPr>
          <p:cNvSpPr/>
          <p:nvPr/>
        </p:nvSpPr>
        <p:spPr>
          <a:xfrm>
            <a:off x="6054496" y="1944639"/>
            <a:ext cx="1524000" cy="152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1000" sy="101000" algn="ctr" rotWithShape="0">
              <a:schemeClr val="tx1">
                <a:lumMod val="65000"/>
                <a:lumOff val="3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xmlns="" id="{D4CC6289-42CB-42CA-AE7B-520A3E20C603}"/>
              </a:ext>
            </a:extLst>
          </p:cNvPr>
          <p:cNvSpPr/>
          <p:nvPr/>
        </p:nvSpPr>
        <p:spPr>
          <a:xfrm>
            <a:off x="6150425" y="2043081"/>
            <a:ext cx="1347788" cy="1347788"/>
          </a:xfrm>
          <a:prstGeom prst="ellipse">
            <a:avLst/>
          </a:prstGeom>
          <a:solidFill>
            <a:srgbClr val="767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xmlns="" id="{799B4B2D-E57E-4E16-B92A-881FBBB315D8}"/>
              </a:ext>
            </a:extLst>
          </p:cNvPr>
          <p:cNvSpPr/>
          <p:nvPr/>
        </p:nvSpPr>
        <p:spPr>
          <a:xfrm>
            <a:off x="6233090" y="2085133"/>
            <a:ext cx="1204912" cy="1204912"/>
          </a:xfrm>
          <a:prstGeom prst="ellipse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Arc 88">
            <a:extLst>
              <a:ext uri="{FF2B5EF4-FFF2-40B4-BE49-F238E27FC236}">
                <a16:creationId xmlns:a16="http://schemas.microsoft.com/office/drawing/2014/main" xmlns="" id="{37B650F6-4021-4B51-8467-B73524B65E94}"/>
              </a:ext>
            </a:extLst>
          </p:cNvPr>
          <p:cNvSpPr/>
          <p:nvPr/>
        </p:nvSpPr>
        <p:spPr>
          <a:xfrm rot="8100000">
            <a:off x="5933030" y="1804123"/>
            <a:ext cx="1805032" cy="1805032"/>
          </a:xfrm>
          <a:prstGeom prst="arc">
            <a:avLst>
              <a:gd name="adj1" fmla="val 13451617"/>
              <a:gd name="adj2" fmla="val 2836592"/>
            </a:avLst>
          </a:prstGeom>
          <a:ln w="19050">
            <a:solidFill>
              <a:srgbClr val="05E1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D85216B8-92CF-4319-AFA8-3869E559E289}"/>
              </a:ext>
            </a:extLst>
          </p:cNvPr>
          <p:cNvSpPr txBox="1"/>
          <p:nvPr/>
        </p:nvSpPr>
        <p:spPr>
          <a:xfrm>
            <a:off x="6055744" y="1303943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767AB7"/>
                </a:solidFill>
                <a:latin typeface="Tw Cen MT" panose="020B0602020104020603" pitchFamily="34" charset="0"/>
              </a:rPr>
              <a:t>PHP</a:t>
            </a:r>
            <a:endParaRPr lang="en-US" sz="3200" b="1" dirty="0">
              <a:solidFill>
                <a:srgbClr val="767AB7"/>
              </a:solidFill>
              <a:latin typeface="Tw Cen MT" panose="020B0602020104020603" pitchFamily="34" charset="0"/>
            </a:endParaRP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33" y="5393995"/>
            <a:ext cx="1088013" cy="634331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634" y="3855763"/>
            <a:ext cx="860374" cy="860374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920" y="2164108"/>
            <a:ext cx="1060681" cy="1060681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067" y="2104415"/>
            <a:ext cx="1139549" cy="1158059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293" y="706404"/>
            <a:ext cx="1254006" cy="1254006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470" y="5456599"/>
            <a:ext cx="914762" cy="711481"/>
          </a:xfrm>
          <a:prstGeom prst="rect">
            <a:avLst/>
          </a:prstGeom>
        </p:spPr>
      </p:pic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xmlns="" id="{55EB044C-31B6-4824-8906-FDAA666D144F}"/>
              </a:ext>
            </a:extLst>
          </p:cNvPr>
          <p:cNvCxnSpPr>
            <a:cxnSpLocks/>
          </p:cNvCxnSpPr>
          <p:nvPr/>
        </p:nvCxnSpPr>
        <p:spPr>
          <a:xfrm flipH="1" flipV="1">
            <a:off x="5364520" y="1672069"/>
            <a:ext cx="864280" cy="666608"/>
          </a:xfrm>
          <a:prstGeom prst="line">
            <a:avLst/>
          </a:prstGeom>
          <a:ln w="57150">
            <a:solidFill>
              <a:srgbClr val="2062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xmlns="" id="{55EB044C-31B6-4824-8906-FDAA666D144F}"/>
              </a:ext>
            </a:extLst>
          </p:cNvPr>
          <p:cNvCxnSpPr>
            <a:cxnSpLocks/>
            <a:stCxn id="100" idx="7"/>
          </p:cNvCxnSpPr>
          <p:nvPr/>
        </p:nvCxnSpPr>
        <p:spPr>
          <a:xfrm flipH="1" flipV="1">
            <a:off x="7514830" y="3273274"/>
            <a:ext cx="1255764" cy="898443"/>
          </a:xfrm>
          <a:prstGeom prst="line">
            <a:avLst/>
          </a:prstGeom>
          <a:ln w="57150">
            <a:solidFill>
              <a:srgbClr val="5D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xmlns="" id="{55EB044C-31B6-4824-8906-FDAA666D144F}"/>
              </a:ext>
            </a:extLst>
          </p:cNvPr>
          <p:cNvCxnSpPr>
            <a:cxnSpLocks/>
          </p:cNvCxnSpPr>
          <p:nvPr/>
        </p:nvCxnSpPr>
        <p:spPr>
          <a:xfrm flipH="1">
            <a:off x="7791669" y="4201567"/>
            <a:ext cx="940826" cy="1294942"/>
          </a:xfrm>
          <a:prstGeom prst="line">
            <a:avLst/>
          </a:prstGeom>
          <a:ln w="57150">
            <a:solidFill>
              <a:srgbClr val="5D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xmlns="" id="{4717F061-E3A7-4E3D-B9CB-364D81F9FC78}"/>
              </a:ext>
            </a:extLst>
          </p:cNvPr>
          <p:cNvSpPr/>
          <p:nvPr/>
        </p:nvSpPr>
        <p:spPr>
          <a:xfrm>
            <a:off x="8694807" y="4162111"/>
            <a:ext cx="88790" cy="65594"/>
          </a:xfrm>
          <a:prstGeom prst="ellipse">
            <a:avLst/>
          </a:prstGeom>
          <a:noFill/>
          <a:ln w="19050">
            <a:solidFill>
              <a:srgbClr val="5D7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8FED29E6-5BAE-43D3-BB22-604A58245C85}"/>
              </a:ext>
            </a:extLst>
          </p:cNvPr>
          <p:cNvSpPr txBox="1"/>
          <p:nvPr/>
        </p:nvSpPr>
        <p:spPr>
          <a:xfrm>
            <a:off x="1280180" y="3919763"/>
            <a:ext cx="28173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0000"/>
                </a:solidFill>
                <a:latin typeface="Tw Cen MT" panose="020B0602020104020603" pitchFamily="34" charset="0"/>
              </a:rPr>
              <a:t>Data Encryption</a:t>
            </a:r>
          </a:p>
          <a:p>
            <a:pPr algn="ctr"/>
            <a:r>
              <a:rPr lang="en-US" sz="2800" b="1" dirty="0" smtClean="0">
                <a:solidFill>
                  <a:srgbClr val="000000"/>
                </a:solidFill>
                <a:latin typeface="Tw Cen MT" panose="020B0602020104020603" pitchFamily="34" charset="0"/>
              </a:rPr>
              <a:t>(Password Hash)</a:t>
            </a:r>
            <a:endParaRPr lang="en-US" sz="2800" b="1" dirty="0">
              <a:solidFill>
                <a:srgbClr val="000000"/>
              </a:solidFill>
              <a:latin typeface="Tw Cen MT" panose="020B0602020104020603" pitchFamily="34" charset="0"/>
            </a:endParaRPr>
          </a:p>
        </p:txBody>
      </p:sp>
      <p:sp>
        <p:nvSpPr>
          <p:cNvPr id="102" name="Arc 101">
            <a:extLst>
              <a:ext uri="{FF2B5EF4-FFF2-40B4-BE49-F238E27FC236}">
                <a16:creationId xmlns:a16="http://schemas.microsoft.com/office/drawing/2014/main" xmlns="" id="{9CBDF415-0E7B-4CBF-B881-AEF195CCABE1}"/>
              </a:ext>
            </a:extLst>
          </p:cNvPr>
          <p:cNvSpPr/>
          <p:nvPr/>
        </p:nvSpPr>
        <p:spPr>
          <a:xfrm rot="8100000">
            <a:off x="1895137" y="4916084"/>
            <a:ext cx="1805032" cy="1805032"/>
          </a:xfrm>
          <a:prstGeom prst="arc">
            <a:avLst>
              <a:gd name="adj1" fmla="val 13451617"/>
              <a:gd name="adj2" fmla="val 2836592"/>
            </a:avLst>
          </a:prstGeom>
          <a:ln w="19050">
            <a:solidFill>
              <a:srgbClr val="FF5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Arc 102">
            <a:extLst>
              <a:ext uri="{FF2B5EF4-FFF2-40B4-BE49-F238E27FC236}">
                <a16:creationId xmlns:a16="http://schemas.microsoft.com/office/drawing/2014/main" xmlns="" id="{37B650F6-4021-4B51-8467-B73524B65E94}"/>
              </a:ext>
            </a:extLst>
          </p:cNvPr>
          <p:cNvSpPr/>
          <p:nvPr/>
        </p:nvSpPr>
        <p:spPr>
          <a:xfrm rot="8100000">
            <a:off x="6156783" y="4916084"/>
            <a:ext cx="1805032" cy="1805032"/>
          </a:xfrm>
          <a:prstGeom prst="arc">
            <a:avLst>
              <a:gd name="adj1" fmla="val 13451617"/>
              <a:gd name="adj2" fmla="val 2836592"/>
            </a:avLst>
          </a:prstGeom>
          <a:ln w="19050">
            <a:solidFill>
              <a:srgbClr val="05E1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xmlns="" id="{E3CE75EA-170E-4EB3-ADEB-1166EAC40739}"/>
              </a:ext>
            </a:extLst>
          </p:cNvPr>
          <p:cNvGrpSpPr/>
          <p:nvPr/>
        </p:nvGrpSpPr>
        <p:grpSpPr>
          <a:xfrm>
            <a:off x="-12199876" y="0"/>
            <a:ext cx="12208615" cy="6858000"/>
            <a:chOff x="-1030514" y="0"/>
            <a:chExt cx="12208615" cy="6858000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xmlns="" id="{1A5DCC23-4EAA-4F6E-96F0-5B2AE8EA2086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xmlns="" id="{42EFF607-D6E5-45EC-A5F4-AC0E1E2BC1F7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xmlns="" id="{A7C3CBFD-5EA5-4686-8172-81F4AEE81929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Montserrat" panose="02000505000000020004" pitchFamily="2" charset="0"/>
                </a:rPr>
                <a:t>2017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xmlns="" id="{E3CE75EA-170E-4EB3-ADEB-1166EAC40739}"/>
              </a:ext>
            </a:extLst>
          </p:cNvPr>
          <p:cNvGrpSpPr/>
          <p:nvPr/>
        </p:nvGrpSpPr>
        <p:grpSpPr>
          <a:xfrm>
            <a:off x="-12752748" y="11673"/>
            <a:ext cx="12208615" cy="6858000"/>
            <a:chOff x="-1030514" y="0"/>
            <a:chExt cx="12208615" cy="6858000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xmlns="" id="{1A5DCC23-4EAA-4F6E-96F0-5B2AE8EA2086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xmlns="" id="{42EFF607-D6E5-45EC-A5F4-AC0E1E2BC1F7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xmlns="" id="{A7C3CBFD-5EA5-4686-8172-81F4AEE81929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Montserrat" panose="02000505000000020004" pitchFamily="2" charset="0"/>
                </a:rPr>
                <a:t>2017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xmlns="" id="{E3CE75EA-170E-4EB3-ADEB-1166EAC40739}"/>
              </a:ext>
            </a:extLst>
          </p:cNvPr>
          <p:cNvGrpSpPr/>
          <p:nvPr/>
        </p:nvGrpSpPr>
        <p:grpSpPr>
          <a:xfrm>
            <a:off x="-13294701" y="20589"/>
            <a:ext cx="12208615" cy="6858000"/>
            <a:chOff x="-1030514" y="0"/>
            <a:chExt cx="12208615" cy="685800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xmlns="" id="{1A5DCC23-4EAA-4F6E-96F0-5B2AE8EA2086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xmlns="" id="{42EFF607-D6E5-45EC-A5F4-AC0E1E2BC1F7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xmlns="" id="{A7C3CBFD-5EA5-4686-8172-81F4AEE81929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Montserrat" panose="02000505000000020004" pitchFamily="2" charset="0"/>
                </a:rPr>
                <a:t>2017</a:t>
              </a:r>
            </a:p>
          </p:txBody>
        </p:sp>
      </p:grpSp>
      <p:sp>
        <p:nvSpPr>
          <p:cNvPr id="116" name="Rectangle 115">
            <a:extLst>
              <a:ext uri="{FF2B5EF4-FFF2-40B4-BE49-F238E27FC236}">
                <a16:creationId xmlns:a16="http://schemas.microsoft.com/office/drawing/2014/main" xmlns="" id="{42EFF607-D6E5-45EC-A5F4-AC0E1E2BC1F7}"/>
              </a:ext>
            </a:extLst>
          </p:cNvPr>
          <p:cNvSpPr/>
          <p:nvPr/>
        </p:nvSpPr>
        <p:spPr>
          <a:xfrm>
            <a:off x="-1651303" y="709616"/>
            <a:ext cx="551543" cy="5278678"/>
          </a:xfrm>
          <a:prstGeom prst="rect">
            <a:avLst/>
          </a:pr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A7C3CBFD-5EA5-4686-8172-81F4AEE81929}"/>
              </a:ext>
            </a:extLst>
          </p:cNvPr>
          <p:cNvSpPr txBox="1"/>
          <p:nvPr/>
        </p:nvSpPr>
        <p:spPr>
          <a:xfrm rot="16200000">
            <a:off x="-3083256" y="2952031"/>
            <a:ext cx="3489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COMPANY PLAN</a:t>
            </a:r>
            <a:endParaRPr lang="en-US" sz="32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xmlns="" id="{42EFF607-D6E5-45EC-A5F4-AC0E1E2BC1F7}"/>
              </a:ext>
            </a:extLst>
          </p:cNvPr>
          <p:cNvSpPr/>
          <p:nvPr/>
        </p:nvSpPr>
        <p:spPr>
          <a:xfrm>
            <a:off x="-575556" y="709615"/>
            <a:ext cx="551543" cy="5278679"/>
          </a:xfrm>
          <a:prstGeom prst="rect">
            <a:avLst/>
          </a:pr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A7C3CBFD-5EA5-4686-8172-81F4AEE81929}"/>
              </a:ext>
            </a:extLst>
          </p:cNvPr>
          <p:cNvSpPr txBox="1"/>
          <p:nvPr/>
        </p:nvSpPr>
        <p:spPr>
          <a:xfrm rot="16200000">
            <a:off x="-2325422" y="3033197"/>
            <a:ext cx="4116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CONCLUSION</a:t>
            </a:r>
            <a:endParaRPr lang="en-US" sz="32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xmlns="" id="{42EFF607-D6E5-45EC-A5F4-AC0E1E2BC1F7}"/>
              </a:ext>
            </a:extLst>
          </p:cNvPr>
          <p:cNvSpPr/>
          <p:nvPr/>
        </p:nvSpPr>
        <p:spPr>
          <a:xfrm>
            <a:off x="-1097611" y="709615"/>
            <a:ext cx="551543" cy="5278679"/>
          </a:xfrm>
          <a:prstGeom prst="rect">
            <a:avLst/>
          </a:pr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xmlns="" id="{A7C3CBFD-5EA5-4686-8172-81F4AEE81929}"/>
              </a:ext>
            </a:extLst>
          </p:cNvPr>
          <p:cNvSpPr txBox="1"/>
          <p:nvPr/>
        </p:nvSpPr>
        <p:spPr>
          <a:xfrm rot="16200000">
            <a:off x="-3275048" y="3218557"/>
            <a:ext cx="4980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FUTURE ENHANCEMENT</a:t>
            </a:r>
            <a:endParaRPr lang="en-US" sz="32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xmlns="" id="{42EFF607-D6E5-45EC-A5F4-AC0E1E2BC1F7}"/>
              </a:ext>
            </a:extLst>
          </p:cNvPr>
          <p:cNvSpPr/>
          <p:nvPr/>
        </p:nvSpPr>
        <p:spPr>
          <a:xfrm>
            <a:off x="-18049" y="712544"/>
            <a:ext cx="551543" cy="5288082"/>
          </a:xfrm>
          <a:prstGeom prst="rect">
            <a:avLst/>
          </a:pr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A7C3CBFD-5EA5-4686-8172-81F4AEE81929}"/>
              </a:ext>
            </a:extLst>
          </p:cNvPr>
          <p:cNvSpPr txBox="1"/>
          <p:nvPr/>
        </p:nvSpPr>
        <p:spPr>
          <a:xfrm rot="16200000">
            <a:off x="-1955565" y="3172827"/>
            <a:ext cx="4488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0EEF0"/>
                </a:solidFill>
                <a:latin typeface="Montserrat" panose="02000505000000020004" pitchFamily="2" charset="0"/>
              </a:rPr>
              <a:t>SYSTEM </a:t>
            </a:r>
            <a:r>
              <a:rPr lang="en-US" sz="32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DESIGN</a:t>
            </a:r>
            <a:endParaRPr lang="en-US" sz="32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xmlns="" id="{A7BCA08D-F774-4814-9CC5-4D1C40BB4620}"/>
              </a:ext>
            </a:extLst>
          </p:cNvPr>
          <p:cNvSpPr/>
          <p:nvPr/>
        </p:nvSpPr>
        <p:spPr>
          <a:xfrm>
            <a:off x="529041" y="685802"/>
            <a:ext cx="551543" cy="530542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2D833802-FE42-4DB9-B5F4-49047D81749B}"/>
              </a:ext>
            </a:extLst>
          </p:cNvPr>
          <p:cNvSpPr txBox="1"/>
          <p:nvPr/>
        </p:nvSpPr>
        <p:spPr>
          <a:xfrm rot="16200000">
            <a:off x="-1599263" y="3133565"/>
            <a:ext cx="4810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REQUIREMENTS</a:t>
            </a:r>
            <a:endParaRPr lang="en-US" sz="32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xmlns="" id="{85F552E9-C736-4147-9D2B-F630E7BFDA09}"/>
              </a:ext>
            </a:extLst>
          </p:cNvPr>
          <p:cNvSpPr/>
          <p:nvPr/>
        </p:nvSpPr>
        <p:spPr>
          <a:xfrm>
            <a:off x="9102650" y="784513"/>
            <a:ext cx="551543" cy="5330152"/>
          </a:xfrm>
          <a:prstGeom prst="rect">
            <a:avLst/>
          </a:pr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xmlns="" id="{30E3DE91-679B-449F-9E4A-47DB7E37F00F}"/>
              </a:ext>
            </a:extLst>
          </p:cNvPr>
          <p:cNvSpPr txBox="1"/>
          <p:nvPr/>
        </p:nvSpPr>
        <p:spPr>
          <a:xfrm rot="16200000">
            <a:off x="6673041" y="3157201"/>
            <a:ext cx="5330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USED  TECHNOLOGY</a:t>
            </a:r>
            <a:endParaRPr lang="en-US" sz="32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1514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50"/>
                            </p:stCondLst>
                            <p:childTnLst>
                              <p:par>
                                <p:cTn id="6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0"/>
                            </p:stCondLst>
                            <p:childTnLst>
                              <p:par>
                                <p:cTn id="1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250"/>
                            </p:stCondLst>
                            <p:childTnLst>
                              <p:par>
                                <p:cTn id="1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5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250"/>
                            </p:stCondLst>
                            <p:childTnLst>
                              <p:par>
                                <p:cTn id="17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250"/>
                            </p:stCondLst>
                            <p:childTnLst>
                              <p:par>
                                <p:cTn id="20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750"/>
                            </p:stCondLst>
                            <p:childTnLst>
                              <p:par>
                                <p:cTn id="20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2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000"/>
                            </p:stCondLst>
                            <p:childTnLst>
                              <p:par>
                                <p:cTn id="2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2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2250"/>
                            </p:stCondLst>
                            <p:childTnLst>
                              <p:par>
                                <p:cTn id="2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/>
      <p:bldP spid="75" grpId="0"/>
      <p:bldP spid="77" grpId="0" animBg="1"/>
      <p:bldP spid="78" grpId="0" animBg="1"/>
      <p:bldP spid="79" grpId="0" animBg="1"/>
      <p:bldP spid="80" grpId="0" animBg="1"/>
      <p:bldP spid="81" grpId="0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/>
      <p:bldP spid="100" grpId="0" animBg="1"/>
      <p:bldP spid="101" grpId="0"/>
      <p:bldP spid="102" grpId="0" animBg="1"/>
      <p:bldP spid="10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DEA36CD1-A232-45C6-81D0-FF676E79B61E}"/>
              </a:ext>
            </a:extLst>
          </p:cNvPr>
          <p:cNvGrpSpPr/>
          <p:nvPr/>
        </p:nvGrpSpPr>
        <p:grpSpPr>
          <a:xfrm>
            <a:off x="-881742" y="0"/>
            <a:ext cx="13073742" cy="6858000"/>
            <a:chOff x="-1030514" y="0"/>
            <a:chExt cx="13073742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A11D4488-BEEE-4523-BF4A-73C4C95CCD2B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E278C53F-B948-4E20-B061-EB63FF9E5B5F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F91E323B-6F3E-475A-A5A7-E80446AEA28C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200" b="1" dirty="0">
                <a:solidFill>
                  <a:srgbClr val="F0EEF0"/>
                </a:solidFill>
                <a:latin typeface="Montserrat" panose="02000505000000020004" pitchFamily="2" charset="0"/>
              </a:endParaRPr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xmlns="" id="{6F9AD1C9-B71A-4D8D-8F52-77292535D056}"/>
                </a:ext>
              </a:extLst>
            </p:cNvPr>
            <p:cNvSpPr/>
            <p:nvPr/>
          </p:nvSpPr>
          <p:spPr>
            <a:xfrm rot="5400000">
              <a:off x="10412186" y="2988127"/>
              <a:ext cx="2380342" cy="881743"/>
            </a:xfrm>
            <a:prstGeom prst="triangl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xmlns="" id="{847FD0F2-D510-483A-8F91-AA7737C223BD}"/>
              </a:ext>
            </a:extLst>
          </p:cNvPr>
          <p:cNvGrpSpPr/>
          <p:nvPr/>
        </p:nvGrpSpPr>
        <p:grpSpPr>
          <a:xfrm>
            <a:off x="-1431378" y="0"/>
            <a:ext cx="12208615" cy="6858000"/>
            <a:chOff x="-1030514" y="0"/>
            <a:chExt cx="12208615" cy="6858000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xmlns="" id="{71883E71-270A-4B7A-A6F1-8D930DCFAE74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xmlns="" id="{6CD52B85-063B-4CBC-8CDA-A7F94686F31D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52C9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xmlns="" id="{7CB3F559-D59C-4B04-8E4F-FF9B852686E5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200" b="1" dirty="0">
                <a:solidFill>
                  <a:srgbClr val="F0EEF0"/>
                </a:solidFill>
                <a:latin typeface="Montserrat" panose="02000505000000020004" pitchFamily="2" charset="0"/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xmlns="" id="{8BC03B54-306A-49D5-83B2-3AF41A37C718}"/>
              </a:ext>
            </a:extLst>
          </p:cNvPr>
          <p:cNvGrpSpPr/>
          <p:nvPr/>
        </p:nvGrpSpPr>
        <p:grpSpPr>
          <a:xfrm>
            <a:off x="-1981014" y="0"/>
            <a:ext cx="12208615" cy="6858000"/>
            <a:chOff x="-1030514" y="0"/>
            <a:chExt cx="12208615" cy="6858000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xmlns="" id="{CEFA7B59-6C33-4D92-B710-A74B87EF968C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xmlns="" id="{F4124761-4256-49BB-BF1D-57354FAECE8E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xmlns="" id="{56B62F16-A36A-44C0-BA78-7A19E2AFAA7B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200" b="1" dirty="0">
                <a:solidFill>
                  <a:srgbClr val="F0EEF0"/>
                </a:solidFill>
                <a:latin typeface="Montserrat" panose="02000505000000020004" pitchFamily="2" charset="0"/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xmlns="" id="{AE25AB36-846C-42D8-836F-5E3B6C4CC70C}"/>
              </a:ext>
            </a:extLst>
          </p:cNvPr>
          <p:cNvGrpSpPr/>
          <p:nvPr/>
        </p:nvGrpSpPr>
        <p:grpSpPr>
          <a:xfrm>
            <a:off x="-2525008" y="0"/>
            <a:ext cx="12208615" cy="6858000"/>
            <a:chOff x="-1030514" y="0"/>
            <a:chExt cx="12208615" cy="6858000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xmlns="" id="{D933D379-7D7A-4103-8EEC-86CB419CCA04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xmlns="" id="{85F552E9-C736-4147-9D2B-F630E7BFDA09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xmlns="" id="{30E3DE91-679B-449F-9E4A-47DB7E37F00F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200" b="1" dirty="0">
                <a:solidFill>
                  <a:srgbClr val="F0EEF0"/>
                </a:solidFill>
                <a:latin typeface="Montserrat" panose="02000505000000020004" pitchFamily="2" charset="0"/>
              </a:endParaRP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xmlns="" id="{B2FD9D88-D674-4439-96F8-D1A63372FE54}"/>
              </a:ext>
            </a:extLst>
          </p:cNvPr>
          <p:cNvGrpSpPr/>
          <p:nvPr/>
        </p:nvGrpSpPr>
        <p:grpSpPr>
          <a:xfrm>
            <a:off x="-11113074" y="0"/>
            <a:ext cx="12208615" cy="6858000"/>
            <a:chOff x="-1030514" y="0"/>
            <a:chExt cx="12208615" cy="6858000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xmlns="" id="{C9DA9384-3839-493B-B3B7-E30AB3AF2814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xmlns="" id="{A7BCA08D-F774-4814-9CC5-4D1C40BB4620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xmlns="" id="{2D833802-FE42-4DB9-B5F4-49047D81749B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Montserrat" panose="02000505000000020004" pitchFamily="2" charset="0"/>
                </a:rPr>
                <a:t>2016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xmlns="" id="{E3CE75EA-170E-4EB3-ADEB-1166EAC40739}"/>
              </a:ext>
            </a:extLst>
          </p:cNvPr>
          <p:cNvGrpSpPr/>
          <p:nvPr/>
        </p:nvGrpSpPr>
        <p:grpSpPr>
          <a:xfrm>
            <a:off x="-11658506" y="0"/>
            <a:ext cx="12208615" cy="6858000"/>
            <a:chOff x="-1030514" y="0"/>
            <a:chExt cx="12208615" cy="685800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xmlns="" id="{1A5DCC23-4EAA-4F6E-96F0-5B2AE8EA2086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xmlns="" id="{42EFF607-D6E5-45EC-A5F4-AC0E1E2BC1F7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xmlns="" id="{A7C3CBFD-5EA5-4686-8172-81F4AEE81929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Montserrat" panose="02000505000000020004" pitchFamily="2" charset="0"/>
                </a:rPr>
                <a:t>2017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xmlns="" id="{E3CE75EA-170E-4EB3-ADEB-1166EAC40739}"/>
              </a:ext>
            </a:extLst>
          </p:cNvPr>
          <p:cNvGrpSpPr/>
          <p:nvPr/>
        </p:nvGrpSpPr>
        <p:grpSpPr>
          <a:xfrm>
            <a:off x="-12199876" y="0"/>
            <a:ext cx="12208615" cy="6858000"/>
            <a:chOff x="-1030514" y="0"/>
            <a:chExt cx="12208615" cy="6858000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xmlns="" id="{1A5DCC23-4EAA-4F6E-96F0-5B2AE8EA2086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xmlns="" id="{42EFF607-D6E5-45EC-A5F4-AC0E1E2BC1F7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xmlns="" id="{A7C3CBFD-5EA5-4686-8172-81F4AEE81929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Montserrat" panose="02000505000000020004" pitchFamily="2" charset="0"/>
                </a:rPr>
                <a:t>2017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xmlns="" id="{E3CE75EA-170E-4EB3-ADEB-1166EAC40739}"/>
              </a:ext>
            </a:extLst>
          </p:cNvPr>
          <p:cNvGrpSpPr/>
          <p:nvPr/>
        </p:nvGrpSpPr>
        <p:grpSpPr>
          <a:xfrm>
            <a:off x="-12752748" y="11673"/>
            <a:ext cx="12208615" cy="6858000"/>
            <a:chOff x="-1030514" y="0"/>
            <a:chExt cx="12208615" cy="6858000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xmlns="" id="{1A5DCC23-4EAA-4F6E-96F0-5B2AE8EA2086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xmlns="" id="{42EFF607-D6E5-45EC-A5F4-AC0E1E2BC1F7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xmlns="" id="{A7C3CBFD-5EA5-4686-8172-81F4AEE81929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Montserrat" panose="02000505000000020004" pitchFamily="2" charset="0"/>
                </a:rPr>
                <a:t>2017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xmlns="" id="{E3CE75EA-170E-4EB3-ADEB-1166EAC40739}"/>
              </a:ext>
            </a:extLst>
          </p:cNvPr>
          <p:cNvGrpSpPr/>
          <p:nvPr/>
        </p:nvGrpSpPr>
        <p:grpSpPr>
          <a:xfrm>
            <a:off x="-13294701" y="20589"/>
            <a:ext cx="12208615" cy="6858000"/>
            <a:chOff x="-1030514" y="0"/>
            <a:chExt cx="12208615" cy="685800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xmlns="" id="{1A5DCC23-4EAA-4F6E-96F0-5B2AE8EA2086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xmlns="" id="{42EFF607-D6E5-45EC-A5F4-AC0E1E2BC1F7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xmlns="" id="{A7C3CBFD-5EA5-4686-8172-81F4AEE81929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Montserrat" panose="02000505000000020004" pitchFamily="2" charset="0"/>
                </a:rPr>
                <a:t>2017</a:t>
              </a:r>
            </a:p>
          </p:txBody>
        </p:sp>
      </p:grpSp>
      <p:sp>
        <p:nvSpPr>
          <p:cNvPr id="116" name="Rectangle 115">
            <a:extLst>
              <a:ext uri="{FF2B5EF4-FFF2-40B4-BE49-F238E27FC236}">
                <a16:creationId xmlns:a16="http://schemas.microsoft.com/office/drawing/2014/main" xmlns="" id="{42EFF607-D6E5-45EC-A5F4-AC0E1E2BC1F7}"/>
              </a:ext>
            </a:extLst>
          </p:cNvPr>
          <p:cNvSpPr/>
          <p:nvPr/>
        </p:nvSpPr>
        <p:spPr>
          <a:xfrm>
            <a:off x="-1651303" y="709616"/>
            <a:ext cx="551543" cy="5278678"/>
          </a:xfrm>
          <a:prstGeom prst="rect">
            <a:avLst/>
          </a:pr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A7C3CBFD-5EA5-4686-8172-81F4AEE81929}"/>
              </a:ext>
            </a:extLst>
          </p:cNvPr>
          <p:cNvSpPr txBox="1"/>
          <p:nvPr/>
        </p:nvSpPr>
        <p:spPr>
          <a:xfrm rot="16200000">
            <a:off x="-3083256" y="2952031"/>
            <a:ext cx="3489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COMPANY PLAN</a:t>
            </a:r>
            <a:endParaRPr lang="en-US" sz="32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xmlns="" id="{42EFF607-D6E5-45EC-A5F4-AC0E1E2BC1F7}"/>
              </a:ext>
            </a:extLst>
          </p:cNvPr>
          <p:cNvSpPr/>
          <p:nvPr/>
        </p:nvSpPr>
        <p:spPr>
          <a:xfrm>
            <a:off x="-575556" y="709615"/>
            <a:ext cx="551543" cy="5278679"/>
          </a:xfrm>
          <a:prstGeom prst="rect">
            <a:avLst/>
          </a:pr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A7C3CBFD-5EA5-4686-8172-81F4AEE81929}"/>
              </a:ext>
            </a:extLst>
          </p:cNvPr>
          <p:cNvSpPr txBox="1"/>
          <p:nvPr/>
        </p:nvSpPr>
        <p:spPr>
          <a:xfrm rot="16200000">
            <a:off x="-2325422" y="3033197"/>
            <a:ext cx="4116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CONCLUSION</a:t>
            </a:r>
            <a:endParaRPr lang="en-US" sz="32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xmlns="" id="{42EFF607-D6E5-45EC-A5F4-AC0E1E2BC1F7}"/>
              </a:ext>
            </a:extLst>
          </p:cNvPr>
          <p:cNvSpPr/>
          <p:nvPr/>
        </p:nvSpPr>
        <p:spPr>
          <a:xfrm>
            <a:off x="-1097611" y="709615"/>
            <a:ext cx="551543" cy="5278679"/>
          </a:xfrm>
          <a:prstGeom prst="rect">
            <a:avLst/>
          </a:pr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xmlns="" id="{A7C3CBFD-5EA5-4686-8172-81F4AEE81929}"/>
              </a:ext>
            </a:extLst>
          </p:cNvPr>
          <p:cNvSpPr txBox="1"/>
          <p:nvPr/>
        </p:nvSpPr>
        <p:spPr>
          <a:xfrm rot="16200000">
            <a:off x="-3275048" y="3218557"/>
            <a:ext cx="4980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FUTURE ENHANCEMENT</a:t>
            </a:r>
            <a:endParaRPr lang="en-US" sz="32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xmlns="" id="{42EFF607-D6E5-45EC-A5F4-AC0E1E2BC1F7}"/>
              </a:ext>
            </a:extLst>
          </p:cNvPr>
          <p:cNvSpPr/>
          <p:nvPr/>
        </p:nvSpPr>
        <p:spPr>
          <a:xfrm>
            <a:off x="-18049" y="712544"/>
            <a:ext cx="551543" cy="5288082"/>
          </a:xfrm>
          <a:prstGeom prst="rect">
            <a:avLst/>
          </a:pr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A7C3CBFD-5EA5-4686-8172-81F4AEE81929}"/>
              </a:ext>
            </a:extLst>
          </p:cNvPr>
          <p:cNvSpPr txBox="1"/>
          <p:nvPr/>
        </p:nvSpPr>
        <p:spPr>
          <a:xfrm rot="16200000">
            <a:off x="-1955565" y="3172827"/>
            <a:ext cx="4488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0EEF0"/>
                </a:solidFill>
                <a:latin typeface="Montserrat" panose="02000505000000020004" pitchFamily="2" charset="0"/>
              </a:rPr>
              <a:t>SYSTEM </a:t>
            </a:r>
            <a:r>
              <a:rPr lang="en-US" sz="32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DESIGN</a:t>
            </a:r>
            <a:endParaRPr lang="en-US" sz="32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xmlns="" id="{A7BCA08D-F774-4814-9CC5-4D1C40BB4620}"/>
              </a:ext>
            </a:extLst>
          </p:cNvPr>
          <p:cNvSpPr/>
          <p:nvPr/>
        </p:nvSpPr>
        <p:spPr>
          <a:xfrm>
            <a:off x="529041" y="685802"/>
            <a:ext cx="551543" cy="530542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2D833802-FE42-4DB9-B5F4-49047D81749B}"/>
              </a:ext>
            </a:extLst>
          </p:cNvPr>
          <p:cNvSpPr txBox="1"/>
          <p:nvPr/>
        </p:nvSpPr>
        <p:spPr>
          <a:xfrm rot="16200000">
            <a:off x="-1599263" y="3133565"/>
            <a:ext cx="4810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REQUIREMENTS</a:t>
            </a:r>
            <a:endParaRPr lang="en-US" sz="32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xmlns="" id="{85F552E9-C736-4147-9D2B-F630E7BFDA09}"/>
              </a:ext>
            </a:extLst>
          </p:cNvPr>
          <p:cNvSpPr/>
          <p:nvPr/>
        </p:nvSpPr>
        <p:spPr>
          <a:xfrm>
            <a:off x="9102650" y="784513"/>
            <a:ext cx="551543" cy="5330152"/>
          </a:xfrm>
          <a:prstGeom prst="rect">
            <a:avLst/>
          </a:pr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xmlns="" id="{30E3DE91-679B-449F-9E4A-47DB7E37F00F}"/>
              </a:ext>
            </a:extLst>
          </p:cNvPr>
          <p:cNvSpPr txBox="1"/>
          <p:nvPr/>
        </p:nvSpPr>
        <p:spPr>
          <a:xfrm rot="16200000">
            <a:off x="6673041" y="3157201"/>
            <a:ext cx="5330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USED  TECHNOLOGY</a:t>
            </a:r>
            <a:endParaRPr lang="en-US" sz="32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54621" y="1176583"/>
            <a:ext cx="427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>
                <a:latin typeface="Tw Cen MT" panose="020B0602020104020603" pitchFamily="34" charset="0"/>
              </a:rPr>
              <a:t>PASSWORD HASH</a:t>
            </a:r>
            <a:endParaRPr lang="en-US" sz="3600" u="sng" dirty="0">
              <a:latin typeface="Tw Cen MT" panose="020B06020201040206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734" y="2066069"/>
            <a:ext cx="6922280" cy="392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0011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DEA36CD1-A232-45C6-81D0-FF676E79B61E}"/>
              </a:ext>
            </a:extLst>
          </p:cNvPr>
          <p:cNvGrpSpPr/>
          <p:nvPr/>
        </p:nvGrpSpPr>
        <p:grpSpPr>
          <a:xfrm>
            <a:off x="-881742" y="0"/>
            <a:ext cx="13073742" cy="6858000"/>
            <a:chOff x="-1030514" y="0"/>
            <a:chExt cx="13073742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A11D4488-BEEE-4523-BF4A-73C4C95CCD2B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E278C53F-B948-4E20-B061-EB63FF9E5B5F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F91E323B-6F3E-475A-A5A7-E80446AEA28C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200" b="1" dirty="0">
                <a:solidFill>
                  <a:srgbClr val="F0EEF0"/>
                </a:solidFill>
                <a:latin typeface="Montserrat" panose="02000505000000020004" pitchFamily="2" charset="0"/>
              </a:endParaRPr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xmlns="" id="{6F9AD1C9-B71A-4D8D-8F52-77292535D056}"/>
                </a:ext>
              </a:extLst>
            </p:cNvPr>
            <p:cNvSpPr/>
            <p:nvPr/>
          </p:nvSpPr>
          <p:spPr>
            <a:xfrm rot="5400000">
              <a:off x="10412186" y="2988127"/>
              <a:ext cx="2380342" cy="881743"/>
            </a:xfrm>
            <a:prstGeom prst="triangl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xmlns="" id="{847FD0F2-D510-483A-8F91-AA7737C223BD}"/>
              </a:ext>
            </a:extLst>
          </p:cNvPr>
          <p:cNvGrpSpPr/>
          <p:nvPr/>
        </p:nvGrpSpPr>
        <p:grpSpPr>
          <a:xfrm>
            <a:off x="-1431378" y="0"/>
            <a:ext cx="12208615" cy="6858000"/>
            <a:chOff x="-1030514" y="0"/>
            <a:chExt cx="12208615" cy="6858000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xmlns="" id="{71883E71-270A-4B7A-A6F1-8D930DCFAE74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xmlns="" id="{6CD52B85-063B-4CBC-8CDA-A7F94686F31D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52C9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xmlns="" id="{7CB3F559-D59C-4B04-8E4F-FF9B852686E5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200" b="1" dirty="0">
                <a:solidFill>
                  <a:srgbClr val="F0EEF0"/>
                </a:solidFill>
                <a:latin typeface="Montserrat" panose="02000505000000020004" pitchFamily="2" charset="0"/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xmlns="" id="{8BC03B54-306A-49D5-83B2-3AF41A37C718}"/>
              </a:ext>
            </a:extLst>
          </p:cNvPr>
          <p:cNvGrpSpPr/>
          <p:nvPr/>
        </p:nvGrpSpPr>
        <p:grpSpPr>
          <a:xfrm>
            <a:off x="-1981014" y="0"/>
            <a:ext cx="12208615" cy="6858000"/>
            <a:chOff x="-1030514" y="0"/>
            <a:chExt cx="12208615" cy="6858000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xmlns="" id="{CEFA7B59-6C33-4D92-B710-A74B87EF968C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xmlns="" id="{F4124761-4256-49BB-BF1D-57354FAECE8E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xmlns="" id="{56B62F16-A36A-44C0-BA78-7A19E2AFAA7B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200" b="1" dirty="0">
                <a:solidFill>
                  <a:srgbClr val="F0EEF0"/>
                </a:solidFill>
                <a:latin typeface="Montserrat" panose="02000505000000020004" pitchFamily="2" charset="0"/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xmlns="" id="{AE25AB36-846C-42D8-836F-5E3B6C4CC70C}"/>
              </a:ext>
            </a:extLst>
          </p:cNvPr>
          <p:cNvGrpSpPr/>
          <p:nvPr/>
        </p:nvGrpSpPr>
        <p:grpSpPr>
          <a:xfrm>
            <a:off x="-2525008" y="0"/>
            <a:ext cx="12208615" cy="6858000"/>
            <a:chOff x="-1030514" y="0"/>
            <a:chExt cx="12208615" cy="6858000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xmlns="" id="{D933D379-7D7A-4103-8EEC-86CB419CCA04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xmlns="" id="{85F552E9-C736-4147-9D2B-F630E7BFDA09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xmlns="" id="{30E3DE91-679B-449F-9E4A-47DB7E37F00F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200" b="1" dirty="0">
                <a:solidFill>
                  <a:srgbClr val="F0EEF0"/>
                </a:solidFill>
                <a:latin typeface="Montserrat" panose="02000505000000020004" pitchFamily="2" charset="0"/>
              </a:endParaRP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xmlns="" id="{B2FD9D88-D674-4439-96F8-D1A63372FE54}"/>
              </a:ext>
            </a:extLst>
          </p:cNvPr>
          <p:cNvGrpSpPr/>
          <p:nvPr/>
        </p:nvGrpSpPr>
        <p:grpSpPr>
          <a:xfrm>
            <a:off x="-3050478" y="0"/>
            <a:ext cx="12192000" cy="6858000"/>
            <a:chOff x="-1030514" y="0"/>
            <a:chExt cx="12192000" cy="6858000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xmlns="" id="{C9DA9384-3839-493B-B3B7-E30AB3AF2814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xmlns="" id="{A7BCA08D-F774-4814-9CC5-4D1C40BB4620}"/>
                </a:ext>
              </a:extLst>
            </p:cNvPr>
            <p:cNvSpPr/>
            <p:nvPr/>
          </p:nvSpPr>
          <p:spPr>
            <a:xfrm>
              <a:off x="10609943" y="2719597"/>
              <a:ext cx="551543" cy="140608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xmlns="" id="{2D833802-FE42-4DB9-B5F4-49047D81749B}"/>
                </a:ext>
              </a:extLst>
            </p:cNvPr>
            <p:cNvSpPr txBox="1"/>
            <p:nvPr/>
          </p:nvSpPr>
          <p:spPr>
            <a:xfrm rot="16200000">
              <a:off x="10164140" y="3161550"/>
              <a:ext cx="1405046" cy="52322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endParaRPr lang="en-US" sz="2800" b="1" dirty="0">
                <a:solidFill>
                  <a:srgbClr val="F0EEF0"/>
                </a:solidFill>
                <a:latin typeface="Montserrat" panose="02000505000000020004" pitchFamily="2" charset="0"/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xmlns="" id="{E3CE75EA-170E-4EB3-ADEB-1166EAC40739}"/>
              </a:ext>
            </a:extLst>
          </p:cNvPr>
          <p:cNvGrpSpPr/>
          <p:nvPr/>
        </p:nvGrpSpPr>
        <p:grpSpPr>
          <a:xfrm>
            <a:off x="-11658506" y="0"/>
            <a:ext cx="12208615" cy="6858000"/>
            <a:chOff x="-1030514" y="0"/>
            <a:chExt cx="12208615" cy="685800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xmlns="" id="{1A5DCC23-4EAA-4F6E-96F0-5B2AE8EA2086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xmlns="" id="{42EFF607-D6E5-45EC-A5F4-AC0E1E2BC1F7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xmlns="" id="{A7C3CBFD-5EA5-4686-8172-81F4AEE81929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Montserrat" panose="02000505000000020004" pitchFamily="2" charset="0"/>
                </a:rPr>
                <a:t>2017</a:t>
              </a:r>
            </a:p>
          </p:txBody>
        </p:sp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F05C685C-2562-4CB5-9EF7-AEFD716453A1}"/>
              </a:ext>
            </a:extLst>
          </p:cNvPr>
          <p:cNvCxnSpPr/>
          <p:nvPr/>
        </p:nvCxnSpPr>
        <p:spPr>
          <a:xfrm>
            <a:off x="1860437" y="4681724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xmlns="" id="{F103CF00-8999-40E3-8558-8BC492634AE9}"/>
              </a:ext>
            </a:extLst>
          </p:cNvPr>
          <p:cNvGrpSpPr/>
          <p:nvPr/>
        </p:nvGrpSpPr>
        <p:grpSpPr>
          <a:xfrm>
            <a:off x="1724602" y="4576177"/>
            <a:ext cx="211094" cy="211094"/>
            <a:chOff x="1677812" y="4248152"/>
            <a:chExt cx="211094" cy="211094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xmlns="" id="{5A1B96D6-B258-4E7F-9A37-04B52879CA5D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xmlns="" id="{7D497394-C95A-40D7-94B0-2CBBFEF63BA1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39B77201-FF7B-4CCF-9220-0D3D327DB034}"/>
              </a:ext>
            </a:extLst>
          </p:cNvPr>
          <p:cNvCxnSpPr/>
          <p:nvPr/>
        </p:nvCxnSpPr>
        <p:spPr>
          <a:xfrm>
            <a:off x="3839700" y="4681724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xmlns="" id="{CC0899E0-E4DC-41CE-9435-57D54DC4B5F1}"/>
              </a:ext>
            </a:extLst>
          </p:cNvPr>
          <p:cNvGrpSpPr/>
          <p:nvPr/>
        </p:nvGrpSpPr>
        <p:grpSpPr>
          <a:xfrm>
            <a:off x="3612330" y="4586948"/>
            <a:ext cx="211094" cy="211094"/>
            <a:chOff x="3855819" y="4248152"/>
            <a:chExt cx="211094" cy="211094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xmlns="" id="{CDA4B60F-346F-49E0-8CD3-8F54491C5609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xmlns="" id="{90AEFCE4-3029-4AEC-86C8-4E3166BEED87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1C71805C-F4DA-4021-8B44-026FFBDB691D}"/>
              </a:ext>
            </a:extLst>
          </p:cNvPr>
          <p:cNvSpPr txBox="1"/>
          <p:nvPr/>
        </p:nvSpPr>
        <p:spPr>
          <a:xfrm>
            <a:off x="762673" y="4823931"/>
            <a:ext cx="2139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PC</a:t>
            </a:r>
            <a:endParaRPr lang="en-US" sz="2000" b="1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xmlns="" id="{47DF6C9F-31EE-4FB0-AFF0-282CE8862B6E}"/>
              </a:ext>
            </a:extLst>
          </p:cNvPr>
          <p:cNvGrpSpPr/>
          <p:nvPr/>
        </p:nvGrpSpPr>
        <p:grpSpPr>
          <a:xfrm>
            <a:off x="1894037" y="4889903"/>
            <a:ext cx="3189266" cy="1015663"/>
            <a:chOff x="1733898" y="4794785"/>
            <a:chExt cx="2193692" cy="1015663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F564276F-FADA-4E6C-9651-228E7D9D68F3}"/>
                </a:ext>
              </a:extLst>
            </p:cNvPr>
            <p:cNvSpPr txBox="1"/>
            <p:nvPr/>
          </p:nvSpPr>
          <p:spPr>
            <a:xfrm>
              <a:off x="2013439" y="4794785"/>
              <a:ext cx="19141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52CBBE"/>
                  </a:solidFill>
                  <a:latin typeface="Tw Cen MT" panose="020B0602020104020603" pitchFamily="34" charset="0"/>
                </a:rPr>
                <a:t>Gateway </a:t>
              </a:r>
              <a:r>
                <a:rPr lang="en-US" sz="2000" b="1" dirty="0">
                  <a:solidFill>
                    <a:srgbClr val="52CBBE"/>
                  </a:solidFill>
                  <a:latin typeface="Tw Cen MT" panose="020B0602020104020603" pitchFamily="34" charset="0"/>
                </a:rPr>
                <a:t>M</a:t>
              </a:r>
              <a:r>
                <a:rPr lang="en-US" sz="2000" b="1" dirty="0" smtClean="0">
                  <a:solidFill>
                    <a:srgbClr val="52CBBE"/>
                  </a:solidFill>
                  <a:latin typeface="Tw Cen MT" panose="020B0602020104020603" pitchFamily="34" charset="0"/>
                </a:rPr>
                <a:t>erchant </a:t>
              </a:r>
              <a:r>
                <a:rPr lang="en-US" sz="2000" b="1" dirty="0">
                  <a:solidFill>
                    <a:srgbClr val="52CBBE"/>
                  </a:solidFill>
                  <a:latin typeface="Tw Cen MT" panose="020B0602020104020603" pitchFamily="34" charset="0"/>
                </a:rPr>
                <a:t>S</a:t>
              </a:r>
              <a:r>
                <a:rPr lang="en-US" sz="2000" b="1" dirty="0" smtClean="0">
                  <a:solidFill>
                    <a:srgbClr val="52CBBE"/>
                  </a:solidFill>
                  <a:latin typeface="Tw Cen MT" panose="020B0602020104020603" pitchFamily="34" charset="0"/>
                </a:rPr>
                <a:t>hip</a:t>
              </a:r>
              <a:endParaRPr lang="en-US" sz="2000" b="1" dirty="0" smtClean="0">
                <a:solidFill>
                  <a:srgbClr val="52CBBE"/>
                </a:solidFill>
                <a:latin typeface="Tw Cen MT" panose="020B0602020104020603" pitchFamily="34" charset="0"/>
              </a:endParaRPr>
            </a:p>
            <a:p>
              <a:pPr algn="ctr"/>
              <a:r>
                <a:rPr lang="en-US" sz="2000" b="1" dirty="0" smtClean="0">
                  <a:solidFill>
                    <a:srgbClr val="52CBBE"/>
                  </a:solidFill>
                  <a:latin typeface="Tw Cen MT" panose="020B0602020104020603" pitchFamily="34" charset="0"/>
                </a:rPr>
                <a:t>(Optional)</a:t>
              </a:r>
              <a:endParaRPr lang="en-US" sz="2000" b="1" dirty="0">
                <a:solidFill>
                  <a:srgbClr val="52CBBE"/>
                </a:solidFill>
                <a:latin typeface="Tw Cen MT" panose="020B0602020104020603" pitchFamily="34" charset="0"/>
              </a:endParaRPr>
            </a:p>
            <a:p>
              <a:pPr algn="ctr"/>
              <a:r>
                <a:rPr lang="en-US" sz="2000" b="1" dirty="0" smtClean="0">
                  <a:solidFill>
                    <a:srgbClr val="52CBBE"/>
                  </a:solidFill>
                  <a:latin typeface="Tw Cen MT" panose="020B0602020104020603" pitchFamily="34" charset="0"/>
                </a:rPr>
                <a:t>	</a:t>
              </a:r>
              <a:endParaRPr lang="en-US" sz="2000" b="1" dirty="0">
                <a:solidFill>
                  <a:srgbClr val="52CBBE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96B7B355-F880-47DB-A37B-1BACA99259D7}"/>
                </a:ext>
              </a:extLst>
            </p:cNvPr>
            <p:cNvSpPr txBox="1"/>
            <p:nvPr/>
          </p:nvSpPr>
          <p:spPr>
            <a:xfrm>
              <a:off x="1733898" y="5299406"/>
              <a:ext cx="18497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xmlns="" id="{A032E5B8-F6B6-4AF1-A918-C71AA486DC82}"/>
              </a:ext>
            </a:extLst>
          </p:cNvPr>
          <p:cNvGrpSpPr/>
          <p:nvPr/>
        </p:nvGrpSpPr>
        <p:grpSpPr>
          <a:xfrm>
            <a:off x="5065801" y="4908201"/>
            <a:ext cx="2262043" cy="577656"/>
            <a:chOff x="1389310" y="4816886"/>
            <a:chExt cx="2413979" cy="545244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653D64C4-2027-45F8-9834-B4DBF8DB73D4}"/>
                </a:ext>
              </a:extLst>
            </p:cNvPr>
            <p:cNvSpPr txBox="1"/>
            <p:nvPr/>
          </p:nvSpPr>
          <p:spPr>
            <a:xfrm>
              <a:off x="1389310" y="4816886"/>
              <a:ext cx="2413979" cy="377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EC630"/>
                  </a:solidFill>
                  <a:latin typeface="Tw Cen MT" panose="020B0602020104020603" pitchFamily="34" charset="0"/>
                </a:rPr>
                <a:t>Internet Connection</a:t>
              </a:r>
              <a:endParaRPr lang="en-US" sz="2000" b="1" dirty="0">
                <a:solidFill>
                  <a:srgbClr val="FEC63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xmlns="" id="{EB112DD5-1569-4A22-95AC-1BAC37F4F90C}"/>
                </a:ext>
              </a:extLst>
            </p:cNvPr>
            <p:cNvSpPr txBox="1"/>
            <p:nvPr/>
          </p:nvSpPr>
          <p:spPr>
            <a:xfrm>
              <a:off x="1857825" y="5054353"/>
              <a:ext cx="18497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xmlns="" id="{3B4FD116-A785-49B0-9948-6F29B445B5E6}"/>
              </a:ext>
            </a:extLst>
          </p:cNvPr>
          <p:cNvGrpSpPr/>
          <p:nvPr/>
        </p:nvGrpSpPr>
        <p:grpSpPr>
          <a:xfrm>
            <a:off x="1184979" y="2814604"/>
            <a:ext cx="1275682" cy="1275682"/>
            <a:chOff x="3063120" y="1755914"/>
            <a:chExt cx="1275682" cy="1275682"/>
          </a:xfrm>
        </p:grpSpPr>
        <p:sp>
          <p:nvSpPr>
            <p:cNvPr id="92" name="Teardrop 91">
              <a:extLst>
                <a:ext uri="{FF2B5EF4-FFF2-40B4-BE49-F238E27FC236}">
                  <a16:creationId xmlns:a16="http://schemas.microsoft.com/office/drawing/2014/main" xmlns="" id="{EBC31F7C-986D-4246-BB60-7B8CE36B0B0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xmlns="" id="{4FDE8B00-29B4-4461-9951-F72386FD00E6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xmlns="" id="{6B4DBCB6-3A98-4CEA-94F0-4D1A60CF34F0}"/>
              </a:ext>
            </a:extLst>
          </p:cNvPr>
          <p:cNvGrpSpPr/>
          <p:nvPr/>
        </p:nvGrpSpPr>
        <p:grpSpPr>
          <a:xfrm>
            <a:off x="3067608" y="2844892"/>
            <a:ext cx="1275682" cy="1275682"/>
            <a:chOff x="5242440" y="1755914"/>
            <a:chExt cx="1275682" cy="1275682"/>
          </a:xfrm>
        </p:grpSpPr>
        <p:sp>
          <p:nvSpPr>
            <p:cNvPr id="95" name="Teardrop 94">
              <a:extLst>
                <a:ext uri="{FF2B5EF4-FFF2-40B4-BE49-F238E27FC236}">
                  <a16:creationId xmlns:a16="http://schemas.microsoft.com/office/drawing/2014/main" xmlns="" id="{DE70881D-6FAA-4113-9CAD-2DFA9AA3AB5E}"/>
                </a:ext>
              </a:extLst>
            </p:cNvPr>
            <p:cNvSpPr/>
            <p:nvPr/>
          </p:nvSpPr>
          <p:spPr>
            <a:xfrm rot="8100000">
              <a:off x="524244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xmlns="" id="{6A3A677C-5C5A-4079-9B6B-42054C3A95C7}"/>
                </a:ext>
              </a:extLst>
            </p:cNvPr>
            <p:cNvSpPr/>
            <p:nvPr/>
          </p:nvSpPr>
          <p:spPr>
            <a:xfrm>
              <a:off x="543678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xmlns="" id="{5CB7DCF8-BC14-4747-AA83-C6CDCA809F2C}"/>
              </a:ext>
            </a:extLst>
          </p:cNvPr>
          <p:cNvGrpSpPr/>
          <p:nvPr/>
        </p:nvGrpSpPr>
        <p:grpSpPr>
          <a:xfrm>
            <a:off x="5330004" y="2810089"/>
            <a:ext cx="1275682" cy="1275682"/>
            <a:chOff x="7353181" y="1755914"/>
            <a:chExt cx="1275682" cy="1275682"/>
          </a:xfrm>
        </p:grpSpPr>
        <p:sp>
          <p:nvSpPr>
            <p:cNvPr id="98" name="Teardrop 97">
              <a:extLst>
                <a:ext uri="{FF2B5EF4-FFF2-40B4-BE49-F238E27FC236}">
                  <a16:creationId xmlns:a16="http://schemas.microsoft.com/office/drawing/2014/main" xmlns="" id="{9A890DF3-34C7-4A2D-92D0-28B1CC9CFE79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xmlns="" id="{B1DB7165-0860-471A-A14B-94A57838892E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xmlns="" id="{39B77201-FF7B-4CCF-9220-0D3D327DB034}"/>
              </a:ext>
            </a:extLst>
          </p:cNvPr>
          <p:cNvCxnSpPr/>
          <p:nvPr/>
        </p:nvCxnSpPr>
        <p:spPr>
          <a:xfrm>
            <a:off x="5806613" y="4662207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xmlns="" id="{D6554E7B-EB0F-495D-8FE7-0861917637E7}"/>
              </a:ext>
            </a:extLst>
          </p:cNvPr>
          <p:cNvGrpSpPr/>
          <p:nvPr/>
        </p:nvGrpSpPr>
        <p:grpSpPr>
          <a:xfrm>
            <a:off x="7654217" y="4556660"/>
            <a:ext cx="211094" cy="211094"/>
            <a:chOff x="5973250" y="4248152"/>
            <a:chExt cx="211094" cy="211094"/>
          </a:xfrm>
          <a:solidFill>
            <a:srgbClr val="5D7373"/>
          </a:solidFill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xmlns="" id="{9CDBC792-60A5-4BB8-8F3B-2C8F49AF9E4D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xmlns="" id="{D051BD86-DBEF-42B1-BF10-E280F8B2C60E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653D64C4-2027-45F8-9834-B4DBF8DB73D4}"/>
              </a:ext>
            </a:extLst>
          </p:cNvPr>
          <p:cNvSpPr txBox="1"/>
          <p:nvPr/>
        </p:nvSpPr>
        <p:spPr>
          <a:xfrm>
            <a:off x="6449347" y="4969925"/>
            <a:ext cx="2586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Printer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xmlns="" id="{5CB7DCF8-BC14-4747-AA83-C6CDCA809F2C}"/>
              </a:ext>
            </a:extLst>
          </p:cNvPr>
          <p:cNvGrpSpPr/>
          <p:nvPr/>
        </p:nvGrpSpPr>
        <p:grpSpPr>
          <a:xfrm>
            <a:off x="7097411" y="2814604"/>
            <a:ext cx="1275682" cy="1275682"/>
            <a:chOff x="7353181" y="1755914"/>
            <a:chExt cx="1275682" cy="1275682"/>
          </a:xfrm>
        </p:grpSpPr>
        <p:sp>
          <p:nvSpPr>
            <p:cNvPr id="111" name="Teardrop 110">
              <a:extLst>
                <a:ext uri="{FF2B5EF4-FFF2-40B4-BE49-F238E27FC236}">
                  <a16:creationId xmlns:a16="http://schemas.microsoft.com/office/drawing/2014/main" xmlns="" id="{9A890DF3-34C7-4A2D-92D0-28B1CC9CFE79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xmlns="" id="{B1DB7165-0860-471A-A14B-94A57838892E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xmlns="" id="{D6554E7B-EB0F-495D-8FE7-0861917637E7}"/>
              </a:ext>
            </a:extLst>
          </p:cNvPr>
          <p:cNvGrpSpPr/>
          <p:nvPr/>
        </p:nvGrpSpPr>
        <p:grpSpPr>
          <a:xfrm>
            <a:off x="5865228" y="4599035"/>
            <a:ext cx="211094" cy="211094"/>
            <a:chOff x="5973250" y="4248152"/>
            <a:chExt cx="211094" cy="211094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xmlns="" id="{9CDBC792-60A5-4BB8-8F3B-2C8F49AF9E4D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xmlns="" id="{D051BD86-DBEF-42B1-BF10-E280F8B2C60E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6" name="Rectangle 115"/>
          <p:cNvSpPr/>
          <p:nvPr/>
        </p:nvSpPr>
        <p:spPr>
          <a:xfrm>
            <a:off x="1142556" y="1040944"/>
            <a:ext cx="7492141" cy="866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Tw Cen MT" panose="020B0602020104020603" pitchFamily="34" charset="0"/>
              </a:rPr>
              <a:t>Things </a:t>
            </a:r>
            <a:r>
              <a:rPr lang="en-US" sz="3200" dirty="0" smtClean="0">
                <a:solidFill>
                  <a:schemeClr val="tx1"/>
                </a:solidFill>
                <a:latin typeface="Tw Cen MT" panose="020B0602020104020603" pitchFamily="34" charset="0"/>
              </a:rPr>
              <a:t>Ne</a:t>
            </a:r>
            <a:r>
              <a:rPr lang="en-US" sz="3200" dirty="0" smtClean="0">
                <a:solidFill>
                  <a:schemeClr val="tx1"/>
                </a:solidFill>
                <a:latin typeface="Tw Cen MT" panose="020B0602020104020603" pitchFamily="34" charset="0"/>
              </a:rPr>
              <a:t>eded </a:t>
            </a:r>
            <a:r>
              <a:rPr lang="en-US" sz="3200" dirty="0">
                <a:solidFill>
                  <a:schemeClr val="tx1"/>
                </a:solidFill>
                <a:latin typeface="Tw Cen MT" panose="020B0602020104020603" pitchFamily="34" charset="0"/>
              </a:rPr>
              <a:t>T</a:t>
            </a:r>
            <a:r>
              <a:rPr lang="en-US" sz="3200" dirty="0" smtClean="0">
                <a:solidFill>
                  <a:schemeClr val="tx1"/>
                </a:solidFill>
                <a:latin typeface="Tw Cen MT" panose="020B0602020104020603" pitchFamily="34" charset="0"/>
              </a:rPr>
              <a:t>o </a:t>
            </a:r>
            <a:r>
              <a:rPr lang="en-US" sz="3200" dirty="0">
                <a:solidFill>
                  <a:schemeClr val="tx1"/>
                </a:solidFill>
                <a:latin typeface="Tw Cen MT" panose="020B0602020104020603" pitchFamily="34" charset="0"/>
              </a:rPr>
              <a:t>R</a:t>
            </a:r>
            <a:r>
              <a:rPr lang="en-US" sz="3200" dirty="0" smtClean="0">
                <a:solidFill>
                  <a:schemeClr val="tx1"/>
                </a:solidFill>
                <a:latin typeface="Tw Cen MT" panose="020B0602020104020603" pitchFamily="34" charset="0"/>
              </a:rPr>
              <a:t>un This </a:t>
            </a:r>
            <a:r>
              <a:rPr lang="en-US" sz="3200" dirty="0">
                <a:solidFill>
                  <a:schemeClr val="tx1"/>
                </a:solidFill>
                <a:latin typeface="Tw Cen MT" panose="020B0602020104020603" pitchFamily="34" charset="0"/>
              </a:rPr>
              <a:t>S</a:t>
            </a:r>
            <a:r>
              <a:rPr lang="en-US" sz="3200" dirty="0" smtClean="0">
                <a:solidFill>
                  <a:schemeClr val="tx1"/>
                </a:solidFill>
                <a:latin typeface="Tw Cen MT" panose="020B0602020104020603" pitchFamily="34" charset="0"/>
              </a:rPr>
              <a:t>oftware</a:t>
            </a:r>
            <a:r>
              <a:rPr lang="en-US" sz="3200" dirty="0" smtClean="0">
                <a:solidFill>
                  <a:schemeClr val="tx1"/>
                </a:solidFill>
                <a:latin typeface="Tw Cen MT" panose="020B0602020104020603" pitchFamily="34" charset="0"/>
              </a:rPr>
              <a:t>:</a:t>
            </a:r>
            <a:endParaRPr lang="en-US" sz="32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1071828" y="1738523"/>
            <a:ext cx="7841329" cy="831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8" name="Picture 1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119" y="3130894"/>
            <a:ext cx="572858" cy="572858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315" y="3070402"/>
            <a:ext cx="718990" cy="718990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214" y="3186978"/>
            <a:ext cx="533108" cy="530739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968" y="3093225"/>
            <a:ext cx="1368915" cy="759498"/>
          </a:xfrm>
          <a:prstGeom prst="rect">
            <a:avLst/>
          </a:prstGeom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xmlns="" id="{E3CE75EA-170E-4EB3-ADEB-1166EAC40739}"/>
              </a:ext>
            </a:extLst>
          </p:cNvPr>
          <p:cNvGrpSpPr/>
          <p:nvPr/>
        </p:nvGrpSpPr>
        <p:grpSpPr>
          <a:xfrm>
            <a:off x="-12204914" y="0"/>
            <a:ext cx="12208615" cy="6858000"/>
            <a:chOff x="-1030514" y="0"/>
            <a:chExt cx="12208615" cy="6858000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xmlns="" id="{1A5DCC23-4EAA-4F6E-96F0-5B2AE8EA2086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42EFF607-D6E5-45EC-A5F4-AC0E1E2BC1F7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A7C3CBFD-5EA5-4686-8172-81F4AEE81929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>
                  <a:solidFill>
                    <a:srgbClr val="F0EEF0"/>
                  </a:solidFill>
                  <a:latin typeface="Montserrat" panose="02000505000000020004" pitchFamily="2" charset="0"/>
                </a:rPr>
                <a:t>2017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E3CE75EA-170E-4EB3-ADEB-1166EAC40739}"/>
              </a:ext>
            </a:extLst>
          </p:cNvPr>
          <p:cNvGrpSpPr/>
          <p:nvPr/>
        </p:nvGrpSpPr>
        <p:grpSpPr>
          <a:xfrm>
            <a:off x="-12762321" y="-11677"/>
            <a:ext cx="12208615" cy="6858000"/>
            <a:chOff x="-1030514" y="0"/>
            <a:chExt cx="12208615" cy="685800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xmlns="" id="{1A5DCC23-4EAA-4F6E-96F0-5B2AE8EA2086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xmlns="" id="{42EFF607-D6E5-45EC-A5F4-AC0E1E2BC1F7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A7C3CBFD-5EA5-4686-8172-81F4AEE81929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>
                  <a:solidFill>
                    <a:srgbClr val="F0EEF0"/>
                  </a:solidFill>
                  <a:latin typeface="Montserrat" panose="02000505000000020004" pitchFamily="2" charset="0"/>
                </a:rPr>
                <a:t>2017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xmlns="" id="{E3CE75EA-170E-4EB3-ADEB-1166EAC40739}"/>
              </a:ext>
            </a:extLst>
          </p:cNvPr>
          <p:cNvGrpSpPr/>
          <p:nvPr/>
        </p:nvGrpSpPr>
        <p:grpSpPr>
          <a:xfrm>
            <a:off x="-13297831" y="-2"/>
            <a:ext cx="12208615" cy="6858000"/>
            <a:chOff x="-1030514" y="0"/>
            <a:chExt cx="12208615" cy="685800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xmlns="" id="{1A5DCC23-4EAA-4F6E-96F0-5B2AE8EA2086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xmlns="" id="{42EFF607-D6E5-45EC-A5F4-AC0E1E2BC1F7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xmlns="" id="{A7C3CBFD-5EA5-4686-8172-81F4AEE81929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>
                  <a:solidFill>
                    <a:srgbClr val="F0EEF0"/>
                  </a:solidFill>
                  <a:latin typeface="Montserrat" panose="02000505000000020004" pitchFamily="2" charset="0"/>
                </a:rPr>
                <a:t>2017</a:t>
              </a:r>
            </a:p>
          </p:txBody>
        </p:sp>
      </p:grpSp>
      <p:sp>
        <p:nvSpPr>
          <p:cNvPr id="102" name="Rectangle 101">
            <a:extLst>
              <a:ext uri="{FF2B5EF4-FFF2-40B4-BE49-F238E27FC236}">
                <a16:creationId xmlns:a16="http://schemas.microsoft.com/office/drawing/2014/main" xmlns="" id="{42EFF607-D6E5-45EC-A5F4-AC0E1E2BC1F7}"/>
              </a:ext>
            </a:extLst>
          </p:cNvPr>
          <p:cNvSpPr/>
          <p:nvPr/>
        </p:nvSpPr>
        <p:spPr>
          <a:xfrm>
            <a:off x="-1651303" y="709616"/>
            <a:ext cx="551543" cy="5278678"/>
          </a:xfrm>
          <a:prstGeom prst="rect">
            <a:avLst/>
          </a:pr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A7C3CBFD-5EA5-4686-8172-81F4AEE81929}"/>
              </a:ext>
            </a:extLst>
          </p:cNvPr>
          <p:cNvSpPr txBox="1"/>
          <p:nvPr/>
        </p:nvSpPr>
        <p:spPr>
          <a:xfrm rot="16200000">
            <a:off x="-3083256" y="2952031"/>
            <a:ext cx="3489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COMPANY PLAN</a:t>
            </a:r>
            <a:endParaRPr lang="en-US" sz="32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xmlns="" id="{42EFF607-D6E5-45EC-A5F4-AC0E1E2BC1F7}"/>
              </a:ext>
            </a:extLst>
          </p:cNvPr>
          <p:cNvSpPr/>
          <p:nvPr/>
        </p:nvSpPr>
        <p:spPr>
          <a:xfrm>
            <a:off x="-575556" y="709615"/>
            <a:ext cx="551543" cy="5278679"/>
          </a:xfrm>
          <a:prstGeom prst="rect">
            <a:avLst/>
          </a:pr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A7C3CBFD-5EA5-4686-8172-81F4AEE81929}"/>
              </a:ext>
            </a:extLst>
          </p:cNvPr>
          <p:cNvSpPr txBox="1"/>
          <p:nvPr/>
        </p:nvSpPr>
        <p:spPr>
          <a:xfrm rot="16200000">
            <a:off x="-2325422" y="3033197"/>
            <a:ext cx="4116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CONCLUSION</a:t>
            </a:r>
            <a:endParaRPr lang="en-US" sz="32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xmlns="" id="{42EFF607-D6E5-45EC-A5F4-AC0E1E2BC1F7}"/>
              </a:ext>
            </a:extLst>
          </p:cNvPr>
          <p:cNvSpPr/>
          <p:nvPr/>
        </p:nvSpPr>
        <p:spPr>
          <a:xfrm>
            <a:off x="-1097611" y="709615"/>
            <a:ext cx="551543" cy="5278679"/>
          </a:xfrm>
          <a:prstGeom prst="rect">
            <a:avLst/>
          </a:pr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A7C3CBFD-5EA5-4686-8172-81F4AEE81929}"/>
              </a:ext>
            </a:extLst>
          </p:cNvPr>
          <p:cNvSpPr txBox="1"/>
          <p:nvPr/>
        </p:nvSpPr>
        <p:spPr>
          <a:xfrm rot="16200000">
            <a:off x="-3275048" y="3218557"/>
            <a:ext cx="4980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FUTURE ENHANCEMENT</a:t>
            </a:r>
            <a:endParaRPr lang="en-US" sz="32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xmlns="" id="{42EFF607-D6E5-45EC-A5F4-AC0E1E2BC1F7}"/>
              </a:ext>
            </a:extLst>
          </p:cNvPr>
          <p:cNvSpPr/>
          <p:nvPr/>
        </p:nvSpPr>
        <p:spPr>
          <a:xfrm>
            <a:off x="-18049" y="712544"/>
            <a:ext cx="551543" cy="5288082"/>
          </a:xfrm>
          <a:prstGeom prst="rect">
            <a:avLst/>
          </a:pr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xmlns="" id="{A7C3CBFD-5EA5-4686-8172-81F4AEE81929}"/>
              </a:ext>
            </a:extLst>
          </p:cNvPr>
          <p:cNvSpPr txBox="1"/>
          <p:nvPr/>
        </p:nvSpPr>
        <p:spPr>
          <a:xfrm rot="16200000">
            <a:off x="-1955565" y="3172827"/>
            <a:ext cx="4488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SYSTEM DESIGN</a:t>
            </a:r>
            <a:endParaRPr lang="en-US" sz="32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xmlns="" id="{A7BCA08D-F774-4814-9CC5-4D1C40BB4620}"/>
              </a:ext>
            </a:extLst>
          </p:cNvPr>
          <p:cNvSpPr/>
          <p:nvPr/>
        </p:nvSpPr>
        <p:spPr>
          <a:xfrm>
            <a:off x="8568128" y="709615"/>
            <a:ext cx="551543" cy="530542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xmlns="" id="{2D833802-FE42-4DB9-B5F4-49047D81749B}"/>
              </a:ext>
            </a:extLst>
          </p:cNvPr>
          <p:cNvSpPr txBox="1"/>
          <p:nvPr/>
        </p:nvSpPr>
        <p:spPr>
          <a:xfrm rot="16200000">
            <a:off x="6439824" y="3157378"/>
            <a:ext cx="4810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REQUIREMENTS</a:t>
            </a:r>
            <a:endParaRPr lang="en-US" sz="32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32198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50"/>
                            </p:stCondLst>
                            <p:childTnLst>
                              <p:par>
                                <p:cTn id="7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250"/>
                            </p:stCondLst>
                            <p:childTnLst>
                              <p:par>
                                <p:cTn id="8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50"/>
                            </p:stCondLst>
                            <p:childTnLst>
                              <p:par>
                                <p:cTn id="10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250"/>
                            </p:stCondLst>
                            <p:childTnLst>
                              <p:par>
                                <p:cTn id="10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2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2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000"/>
                            </p:stCondLst>
                            <p:childTnLst>
                              <p:par>
                                <p:cTn id="120" presetID="6" presetClass="emph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0"/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121" dur="2000" fill="hold"/>
                                        <p:tgtEl>
                                          <p:spTgt spid="1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109" grpId="0"/>
      <p:bldP spid="116" grpId="0"/>
      <p:bldP spid="1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DEA36CD1-A232-45C6-81D0-FF676E79B61E}"/>
              </a:ext>
            </a:extLst>
          </p:cNvPr>
          <p:cNvGrpSpPr/>
          <p:nvPr/>
        </p:nvGrpSpPr>
        <p:grpSpPr>
          <a:xfrm>
            <a:off x="-881742" y="0"/>
            <a:ext cx="13073742" cy="6858000"/>
            <a:chOff x="-1030514" y="0"/>
            <a:chExt cx="13073742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A11D4488-BEEE-4523-BF4A-73C4C95CCD2B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E278C53F-B948-4E20-B061-EB63FF9E5B5F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F91E323B-6F3E-475A-A5A7-E80446AEA28C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200" b="1" dirty="0">
                <a:solidFill>
                  <a:srgbClr val="F0EEF0"/>
                </a:solidFill>
                <a:latin typeface="Montserrat" panose="02000505000000020004" pitchFamily="2" charset="0"/>
              </a:endParaRPr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xmlns="" id="{6F9AD1C9-B71A-4D8D-8F52-77292535D056}"/>
                </a:ext>
              </a:extLst>
            </p:cNvPr>
            <p:cNvSpPr/>
            <p:nvPr/>
          </p:nvSpPr>
          <p:spPr>
            <a:xfrm rot="5400000">
              <a:off x="10412186" y="2988127"/>
              <a:ext cx="2380342" cy="881743"/>
            </a:xfrm>
            <a:prstGeom prst="triangl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xmlns="" id="{847FD0F2-D510-483A-8F91-AA7737C223BD}"/>
              </a:ext>
            </a:extLst>
          </p:cNvPr>
          <p:cNvGrpSpPr/>
          <p:nvPr/>
        </p:nvGrpSpPr>
        <p:grpSpPr>
          <a:xfrm>
            <a:off x="-1431378" y="0"/>
            <a:ext cx="12208615" cy="6858000"/>
            <a:chOff x="-1030514" y="0"/>
            <a:chExt cx="12208615" cy="6858000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xmlns="" id="{71883E71-270A-4B7A-A6F1-8D930DCFAE74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xmlns="" id="{6CD52B85-063B-4CBC-8CDA-A7F94686F31D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52C9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xmlns="" id="{7CB3F559-D59C-4B04-8E4F-FF9B852686E5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200" b="1" dirty="0">
                <a:solidFill>
                  <a:srgbClr val="F0EEF0"/>
                </a:solidFill>
                <a:latin typeface="Montserrat" panose="02000505000000020004" pitchFamily="2" charset="0"/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xmlns="" id="{8BC03B54-306A-49D5-83B2-3AF41A37C718}"/>
              </a:ext>
            </a:extLst>
          </p:cNvPr>
          <p:cNvGrpSpPr/>
          <p:nvPr/>
        </p:nvGrpSpPr>
        <p:grpSpPr>
          <a:xfrm>
            <a:off x="-1981014" y="0"/>
            <a:ext cx="12208615" cy="6858000"/>
            <a:chOff x="-1030514" y="0"/>
            <a:chExt cx="12208615" cy="6858000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xmlns="" id="{CEFA7B59-6C33-4D92-B710-A74B87EF968C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xmlns="" id="{F4124761-4256-49BB-BF1D-57354FAECE8E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xmlns="" id="{56B62F16-A36A-44C0-BA78-7A19E2AFAA7B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200" b="1" dirty="0">
                <a:solidFill>
                  <a:srgbClr val="F0EEF0"/>
                </a:solidFill>
                <a:latin typeface="Montserrat" panose="02000505000000020004" pitchFamily="2" charset="0"/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xmlns="" id="{AE25AB36-846C-42D8-836F-5E3B6C4CC70C}"/>
              </a:ext>
            </a:extLst>
          </p:cNvPr>
          <p:cNvGrpSpPr/>
          <p:nvPr/>
        </p:nvGrpSpPr>
        <p:grpSpPr>
          <a:xfrm>
            <a:off x="-2525008" y="0"/>
            <a:ext cx="12208615" cy="6858000"/>
            <a:chOff x="-1030514" y="0"/>
            <a:chExt cx="12208615" cy="6858000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xmlns="" id="{D933D379-7D7A-4103-8EEC-86CB419CCA04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xmlns="" id="{85F552E9-C736-4147-9D2B-F630E7BFDA09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xmlns="" id="{30E3DE91-679B-449F-9E4A-47DB7E37F00F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200" b="1" dirty="0">
                <a:solidFill>
                  <a:srgbClr val="F0EEF0"/>
                </a:solidFill>
                <a:latin typeface="Montserrat" panose="02000505000000020004" pitchFamily="2" charset="0"/>
              </a:endParaRP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xmlns="" id="{B2FD9D88-D674-4439-96F8-D1A63372FE54}"/>
              </a:ext>
            </a:extLst>
          </p:cNvPr>
          <p:cNvGrpSpPr/>
          <p:nvPr/>
        </p:nvGrpSpPr>
        <p:grpSpPr>
          <a:xfrm>
            <a:off x="-3058028" y="0"/>
            <a:ext cx="12208615" cy="6858000"/>
            <a:chOff x="-1030514" y="0"/>
            <a:chExt cx="12208615" cy="6858000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xmlns="" id="{C9DA9384-3839-493B-B3B7-E30AB3AF2814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xmlns="" id="{A7BCA08D-F774-4814-9CC5-4D1C40BB4620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xmlns="" id="{2D833802-FE42-4DB9-B5F4-49047D81749B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200" b="1" dirty="0">
                <a:solidFill>
                  <a:srgbClr val="F0EEF0"/>
                </a:solidFill>
                <a:latin typeface="Montserrat" panose="02000505000000020004" pitchFamily="2" charset="0"/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xmlns="" id="{E3CE75EA-170E-4EB3-ADEB-1166EAC40739}"/>
              </a:ext>
            </a:extLst>
          </p:cNvPr>
          <p:cNvGrpSpPr/>
          <p:nvPr/>
        </p:nvGrpSpPr>
        <p:grpSpPr>
          <a:xfrm>
            <a:off x="-3607663" y="0"/>
            <a:ext cx="12208615" cy="6858000"/>
            <a:chOff x="-1030514" y="0"/>
            <a:chExt cx="12208615" cy="685800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xmlns="" id="{1A5DCC23-4EAA-4F6E-96F0-5B2AE8EA2086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xmlns="" id="{42EFF607-D6E5-45EC-A5F4-AC0E1E2BC1F7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xmlns="" id="{A7C3CBFD-5EA5-4686-8172-81F4AEE81929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200" b="1" dirty="0">
                <a:solidFill>
                  <a:srgbClr val="F0EEF0"/>
                </a:solidFill>
                <a:latin typeface="Montserrat" panose="02000505000000020004" pitchFamily="2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DA351547-FA4C-4654-6889-736272DBB9BC}"/>
              </a:ext>
            </a:extLst>
          </p:cNvPr>
          <p:cNvGrpSpPr/>
          <p:nvPr/>
        </p:nvGrpSpPr>
        <p:grpSpPr>
          <a:xfrm>
            <a:off x="4541006" y="5192719"/>
            <a:ext cx="1981014" cy="954107"/>
            <a:chOff x="4398027" y="4953310"/>
            <a:chExt cx="1981014" cy="954107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220D98A2-5522-5075-1FCC-EBD115D9564E}"/>
                </a:ext>
              </a:extLst>
            </p:cNvPr>
            <p:cNvSpPr txBox="1"/>
            <p:nvPr/>
          </p:nvSpPr>
          <p:spPr>
            <a:xfrm>
              <a:off x="4398027" y="4953310"/>
              <a:ext cx="1783438" cy="95410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2800" b="1" dirty="0">
                  <a:solidFill>
                    <a:srgbClr val="52CBBE"/>
                  </a:solidFill>
                  <a:latin typeface="Tw Cen MT"/>
                </a:rPr>
                <a:t>Dining Committee</a:t>
              </a:r>
              <a:endParaRPr lang="en-US" sz="2800" b="1" dirty="0">
                <a:solidFill>
                  <a:srgbClr val="52CBBE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85F9CE09-A8D0-BE91-27C7-1FF180DCFB38}"/>
                </a:ext>
              </a:extLst>
            </p:cNvPr>
            <p:cNvSpPr txBox="1"/>
            <p:nvPr/>
          </p:nvSpPr>
          <p:spPr>
            <a:xfrm>
              <a:off x="4398027" y="5331441"/>
              <a:ext cx="1981014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endParaRPr lang="en-US" sz="1600" b="1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xmlns="" id="{27F842CD-688E-D8C0-2B12-A8FA65A4309F}"/>
              </a:ext>
            </a:extLst>
          </p:cNvPr>
          <p:cNvGrpSpPr/>
          <p:nvPr/>
        </p:nvGrpSpPr>
        <p:grpSpPr>
          <a:xfrm>
            <a:off x="6322930" y="2586128"/>
            <a:ext cx="1981014" cy="694914"/>
            <a:chOff x="6179951" y="2357605"/>
            <a:chExt cx="1981014" cy="694914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365C37F6-A727-D366-3692-29E289801CF8}"/>
                </a:ext>
              </a:extLst>
            </p:cNvPr>
            <p:cNvSpPr txBox="1"/>
            <p:nvPr/>
          </p:nvSpPr>
          <p:spPr>
            <a:xfrm>
              <a:off x="6179951" y="2357605"/>
              <a:ext cx="1478638" cy="52322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2800" b="1" dirty="0">
                  <a:solidFill>
                    <a:srgbClr val="FEC630"/>
                  </a:solidFill>
                  <a:latin typeface="Tw Cen MT"/>
                </a:rPr>
                <a:t>Students</a:t>
              </a:r>
              <a:endParaRPr lang="en-US" sz="2800" b="1" dirty="0">
                <a:solidFill>
                  <a:srgbClr val="FEC63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5C24BFEE-AE41-0C97-D827-4018B6040B4B}"/>
                </a:ext>
              </a:extLst>
            </p:cNvPr>
            <p:cNvSpPr txBox="1"/>
            <p:nvPr/>
          </p:nvSpPr>
          <p:spPr>
            <a:xfrm>
              <a:off x="6179951" y="2713965"/>
              <a:ext cx="1981014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endParaRPr lang="en-US" sz="1600" b="1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xmlns="" id="{B9CD7407-493C-DD20-9A42-ED484AA583F4}"/>
              </a:ext>
            </a:extLst>
          </p:cNvPr>
          <p:cNvGrpSpPr/>
          <p:nvPr/>
        </p:nvGrpSpPr>
        <p:grpSpPr>
          <a:xfrm>
            <a:off x="2738278" y="2586128"/>
            <a:ext cx="2175323" cy="694914"/>
            <a:chOff x="2595299" y="2357605"/>
            <a:chExt cx="2175323" cy="694914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C53EF350-00DF-1A8F-FD3F-0EB3092B457E}"/>
                </a:ext>
              </a:extLst>
            </p:cNvPr>
            <p:cNvSpPr txBox="1"/>
            <p:nvPr/>
          </p:nvSpPr>
          <p:spPr>
            <a:xfrm>
              <a:off x="2595299" y="2357605"/>
              <a:ext cx="2175323" cy="52322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2800" b="1" dirty="0">
                  <a:solidFill>
                    <a:srgbClr val="FE5969"/>
                  </a:solidFill>
                  <a:latin typeface="Tw Cen MT"/>
                </a:rPr>
                <a:t>Super Admin</a:t>
              </a:r>
              <a:endParaRPr lang="en-US" sz="2800" b="1" dirty="0">
                <a:solidFill>
                  <a:srgbClr val="FE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D4818B0A-1557-5E3E-C80D-4F39AA8A62FD}"/>
                </a:ext>
              </a:extLst>
            </p:cNvPr>
            <p:cNvSpPr txBox="1"/>
            <p:nvPr/>
          </p:nvSpPr>
          <p:spPr>
            <a:xfrm>
              <a:off x="2595299" y="2713965"/>
              <a:ext cx="1981014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endParaRPr lang="en-US" sz="1600" b="1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xmlns="" id="{B64819E8-40C3-90FC-4CEA-328A8A811FE1}"/>
              </a:ext>
            </a:extLst>
          </p:cNvPr>
          <p:cNvCxnSpPr>
            <a:cxnSpLocks/>
          </p:cNvCxnSpPr>
          <p:nvPr/>
        </p:nvCxnSpPr>
        <p:spPr>
          <a:xfrm flipV="1">
            <a:off x="2640203" y="2758737"/>
            <a:ext cx="0" cy="1158083"/>
          </a:xfrm>
          <a:prstGeom prst="line">
            <a:avLst/>
          </a:prstGeom>
          <a:ln w="38100">
            <a:solidFill>
              <a:srgbClr val="FE5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09016DC9-2FFB-2473-D445-F28EF8ACE52E}"/>
              </a:ext>
            </a:extLst>
          </p:cNvPr>
          <p:cNvCxnSpPr>
            <a:cxnSpLocks/>
          </p:cNvCxnSpPr>
          <p:nvPr/>
        </p:nvCxnSpPr>
        <p:spPr>
          <a:xfrm flipV="1">
            <a:off x="4915999" y="4405201"/>
            <a:ext cx="749187" cy="2380"/>
          </a:xfrm>
          <a:prstGeom prst="line">
            <a:avLst/>
          </a:prstGeom>
          <a:ln w="38100">
            <a:solidFill>
              <a:srgbClr val="FEC6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xmlns="" id="{C3C8C137-7275-D86A-ADC6-B2E749AC565C}"/>
              </a:ext>
            </a:extLst>
          </p:cNvPr>
          <p:cNvCxnSpPr>
            <a:cxnSpLocks/>
          </p:cNvCxnSpPr>
          <p:nvPr/>
        </p:nvCxnSpPr>
        <p:spPr>
          <a:xfrm flipV="1">
            <a:off x="6198812" y="2758737"/>
            <a:ext cx="0" cy="1158083"/>
          </a:xfrm>
          <a:prstGeom prst="line">
            <a:avLst/>
          </a:prstGeom>
          <a:ln w="38100">
            <a:solidFill>
              <a:srgbClr val="FEC6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5431AA29-8FCA-5B20-BB83-CE5A2DB6FF17}"/>
              </a:ext>
            </a:extLst>
          </p:cNvPr>
          <p:cNvCxnSpPr>
            <a:cxnSpLocks/>
          </p:cNvCxnSpPr>
          <p:nvPr/>
        </p:nvCxnSpPr>
        <p:spPr>
          <a:xfrm flipV="1">
            <a:off x="3131081" y="4405201"/>
            <a:ext cx="749187" cy="2380"/>
          </a:xfrm>
          <a:prstGeom prst="line">
            <a:avLst/>
          </a:prstGeom>
          <a:ln w="38100">
            <a:solidFill>
              <a:srgbClr val="52CB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xmlns="" id="{CF894C54-F422-C6F6-6EBA-71F126B40976}"/>
              </a:ext>
            </a:extLst>
          </p:cNvPr>
          <p:cNvCxnSpPr>
            <a:cxnSpLocks/>
          </p:cNvCxnSpPr>
          <p:nvPr/>
        </p:nvCxnSpPr>
        <p:spPr>
          <a:xfrm flipV="1">
            <a:off x="4425121" y="4882177"/>
            <a:ext cx="0" cy="1158083"/>
          </a:xfrm>
          <a:prstGeom prst="line">
            <a:avLst/>
          </a:prstGeom>
          <a:ln w="38100">
            <a:solidFill>
              <a:srgbClr val="52CB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xmlns="" id="{24278E45-2DEA-3953-AE07-09AD53EDD364}"/>
              </a:ext>
            </a:extLst>
          </p:cNvPr>
          <p:cNvSpPr/>
          <p:nvPr/>
        </p:nvSpPr>
        <p:spPr>
          <a:xfrm>
            <a:off x="2116328" y="3892212"/>
            <a:ext cx="1047750" cy="104775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xmlns="" id="{7F8B86C3-0516-C8C5-216E-7BAC12BDCAC7}"/>
              </a:ext>
            </a:extLst>
          </p:cNvPr>
          <p:cNvSpPr/>
          <p:nvPr/>
        </p:nvSpPr>
        <p:spPr>
          <a:xfrm>
            <a:off x="2227453" y="4003337"/>
            <a:ext cx="825500" cy="825500"/>
          </a:xfrm>
          <a:prstGeom prst="ellipse">
            <a:avLst/>
          </a:prstGeom>
          <a:solidFill>
            <a:srgbClr val="FE596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xmlns="" id="{D151E87A-E1A7-E134-2F40-4FCF57A87FC9}"/>
              </a:ext>
            </a:extLst>
          </p:cNvPr>
          <p:cNvSpPr/>
          <p:nvPr/>
        </p:nvSpPr>
        <p:spPr>
          <a:xfrm>
            <a:off x="3901246" y="3892212"/>
            <a:ext cx="1047750" cy="104775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xmlns="" id="{322721B8-3DC5-622E-B4AB-7A9D070A063D}"/>
              </a:ext>
            </a:extLst>
          </p:cNvPr>
          <p:cNvSpPr/>
          <p:nvPr/>
        </p:nvSpPr>
        <p:spPr>
          <a:xfrm>
            <a:off x="4012371" y="4003337"/>
            <a:ext cx="825500" cy="825500"/>
          </a:xfrm>
          <a:prstGeom prst="ellipse">
            <a:avLst/>
          </a:prstGeom>
          <a:solidFill>
            <a:srgbClr val="52CBB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xmlns="" id="{7A460D1A-82FD-6EAE-7D90-C4ABEC23BDF0}"/>
              </a:ext>
            </a:extLst>
          </p:cNvPr>
          <p:cNvSpPr/>
          <p:nvPr/>
        </p:nvSpPr>
        <p:spPr>
          <a:xfrm>
            <a:off x="5674937" y="3892212"/>
            <a:ext cx="1047750" cy="104775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xmlns="" id="{0C40A7AC-8094-81A9-8313-66774FC19812}"/>
              </a:ext>
            </a:extLst>
          </p:cNvPr>
          <p:cNvSpPr/>
          <p:nvPr/>
        </p:nvSpPr>
        <p:spPr>
          <a:xfrm>
            <a:off x="5786062" y="4003337"/>
            <a:ext cx="825500" cy="825500"/>
          </a:xfrm>
          <a:prstGeom prst="ellipse">
            <a:avLst/>
          </a:prstGeom>
          <a:solidFill>
            <a:srgbClr val="FEC63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5CB0280D-161D-544C-0F8A-3A9465326426}"/>
              </a:ext>
            </a:extLst>
          </p:cNvPr>
          <p:cNvSpPr txBox="1"/>
          <p:nvPr/>
        </p:nvSpPr>
        <p:spPr>
          <a:xfrm>
            <a:off x="2322217" y="4003337"/>
            <a:ext cx="640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Tw Cen MT" panose="020B0602020104020603" pitchFamily="34" charset="0"/>
              </a:rPr>
              <a:t>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07EA2B9B-A5BA-E85C-75E5-A85FED181487}"/>
              </a:ext>
            </a:extLst>
          </p:cNvPr>
          <p:cNvSpPr txBox="1"/>
          <p:nvPr/>
        </p:nvSpPr>
        <p:spPr>
          <a:xfrm>
            <a:off x="4104907" y="4003337"/>
            <a:ext cx="640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Tw Cen MT" panose="020B0602020104020603" pitchFamily="34" charset="0"/>
              </a:rPr>
              <a:t>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D015ABCF-D033-C126-4025-C47C6F726892}"/>
              </a:ext>
            </a:extLst>
          </p:cNvPr>
          <p:cNvSpPr txBox="1"/>
          <p:nvPr/>
        </p:nvSpPr>
        <p:spPr>
          <a:xfrm>
            <a:off x="5878598" y="4003337"/>
            <a:ext cx="640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Tw Cen MT" panose="020B0602020104020603" pitchFamily="34" charset="0"/>
              </a:rPr>
              <a:t>3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3244A4CA-3F5A-25B4-85FD-757D6FA00D3A}"/>
              </a:ext>
            </a:extLst>
          </p:cNvPr>
          <p:cNvSpPr txBox="1"/>
          <p:nvPr/>
        </p:nvSpPr>
        <p:spPr>
          <a:xfrm>
            <a:off x="1924319" y="734755"/>
            <a:ext cx="602945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5D7373"/>
                </a:solidFill>
                <a:latin typeface="Tw Cen MT" panose="020B0602020104020603" pitchFamily="34" charset="0"/>
                <a:cs typeface="Calibri"/>
              </a:rPr>
              <a:t>Our Hostel Management </a:t>
            </a:r>
            <a:r>
              <a:rPr lang="en-US" sz="2400" dirty="0" smtClean="0">
                <a:solidFill>
                  <a:srgbClr val="5D7373"/>
                </a:solidFill>
                <a:latin typeface="Tw Cen MT" panose="020B0602020104020603" pitchFamily="34" charset="0"/>
                <a:cs typeface="Calibri"/>
              </a:rPr>
              <a:t>has </a:t>
            </a:r>
            <a:r>
              <a:rPr lang="en-US" sz="2400" dirty="0">
                <a:solidFill>
                  <a:srgbClr val="5D7373"/>
                </a:solidFill>
                <a:latin typeface="Tw Cen MT" panose="020B0602020104020603" pitchFamily="34" charset="0"/>
                <a:cs typeface="Calibri"/>
              </a:rPr>
              <a:t>three different interfaces depending upon the role of the users</a:t>
            </a:r>
            <a:endParaRPr lang="en-US" sz="24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xmlns="" id="{E3CE75EA-170E-4EB3-ADEB-1166EAC40739}"/>
              </a:ext>
            </a:extLst>
          </p:cNvPr>
          <p:cNvGrpSpPr/>
          <p:nvPr/>
        </p:nvGrpSpPr>
        <p:grpSpPr>
          <a:xfrm>
            <a:off x="-11571895" y="-4"/>
            <a:ext cx="12208615" cy="6858000"/>
            <a:chOff x="-1030514" y="0"/>
            <a:chExt cx="12208615" cy="685800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xmlns="" id="{1A5DCC23-4EAA-4F6E-96F0-5B2AE8EA2086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xmlns="" id="{42EFF607-D6E5-45EC-A5F4-AC0E1E2BC1F7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xmlns="" id="{A7C3CBFD-5EA5-4686-8172-81F4AEE81929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Montserrat" panose="02000505000000020004" pitchFamily="2" charset="0"/>
                </a:rPr>
                <a:t>2017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xmlns="" id="{E3CE75EA-170E-4EB3-ADEB-1166EAC40739}"/>
              </a:ext>
            </a:extLst>
          </p:cNvPr>
          <p:cNvGrpSpPr/>
          <p:nvPr/>
        </p:nvGrpSpPr>
        <p:grpSpPr>
          <a:xfrm>
            <a:off x="-12104915" y="0"/>
            <a:ext cx="12208615" cy="6858000"/>
            <a:chOff x="-1030514" y="0"/>
            <a:chExt cx="12208615" cy="6858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xmlns="" id="{1A5DCC23-4EAA-4F6E-96F0-5B2AE8EA2086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42EFF607-D6E5-45EC-A5F4-AC0E1E2BC1F7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A7C3CBFD-5EA5-4686-8172-81F4AEE81929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Montserrat" panose="02000505000000020004" pitchFamily="2" charset="0"/>
                </a:rPr>
                <a:t>2017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xmlns="" id="{E3CE75EA-170E-4EB3-ADEB-1166EAC40739}"/>
              </a:ext>
            </a:extLst>
          </p:cNvPr>
          <p:cNvGrpSpPr/>
          <p:nvPr/>
        </p:nvGrpSpPr>
        <p:grpSpPr>
          <a:xfrm>
            <a:off x="-12648910" y="4028"/>
            <a:ext cx="12208615" cy="6858000"/>
            <a:chOff x="-1030514" y="0"/>
            <a:chExt cx="12208615" cy="685800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xmlns="" id="{1A5DCC23-4EAA-4F6E-96F0-5B2AE8EA2086}"/>
                </a:ext>
              </a:extLst>
            </p:cNvPr>
            <p:cNvSpPr/>
            <p:nvPr/>
          </p:nvSpPr>
          <p:spPr>
            <a:xfrm>
              <a:off x="-1030514" y="0"/>
              <a:ext cx="121920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xmlns="" id="{42EFF607-D6E5-45EC-A5F4-AC0E1E2BC1F7}"/>
                </a:ext>
              </a:extLst>
            </p:cNvPr>
            <p:cNvSpPr/>
            <p:nvPr/>
          </p:nvSpPr>
          <p:spPr>
            <a:xfrm>
              <a:off x="10609943" y="2732314"/>
              <a:ext cx="551543" cy="1393371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A7C3CBFD-5EA5-4686-8172-81F4AEE81929}"/>
                </a:ext>
              </a:extLst>
            </p:cNvPr>
            <p:cNvSpPr txBox="1"/>
            <p:nvPr/>
          </p:nvSpPr>
          <p:spPr>
            <a:xfrm rot="16200000">
              <a:off x="9840685" y="3136611"/>
              <a:ext cx="2090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Montserrat" panose="02000505000000020004" pitchFamily="2" charset="0"/>
                </a:rPr>
                <a:t>2017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42EFF607-D6E5-45EC-A5F4-AC0E1E2BC1F7}"/>
              </a:ext>
            </a:extLst>
          </p:cNvPr>
          <p:cNvSpPr/>
          <p:nvPr/>
        </p:nvSpPr>
        <p:spPr>
          <a:xfrm>
            <a:off x="-1012145" y="855955"/>
            <a:ext cx="551543" cy="5278678"/>
          </a:xfrm>
          <a:prstGeom prst="rect">
            <a:avLst/>
          </a:pr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A7C3CBFD-5EA5-4686-8172-81F4AEE81929}"/>
              </a:ext>
            </a:extLst>
          </p:cNvPr>
          <p:cNvSpPr txBox="1"/>
          <p:nvPr/>
        </p:nvSpPr>
        <p:spPr>
          <a:xfrm rot="16200000">
            <a:off x="-2444472" y="3003997"/>
            <a:ext cx="3489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COMPANY PLAN</a:t>
            </a:r>
            <a:endParaRPr lang="en-US" sz="32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42EFF607-D6E5-45EC-A5F4-AC0E1E2BC1F7}"/>
              </a:ext>
            </a:extLst>
          </p:cNvPr>
          <p:cNvSpPr/>
          <p:nvPr/>
        </p:nvSpPr>
        <p:spPr>
          <a:xfrm>
            <a:off x="61549" y="868147"/>
            <a:ext cx="551543" cy="5278679"/>
          </a:xfrm>
          <a:prstGeom prst="rect">
            <a:avLst/>
          </a:pr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A7C3CBFD-5EA5-4686-8172-81F4AEE81929}"/>
              </a:ext>
            </a:extLst>
          </p:cNvPr>
          <p:cNvSpPr txBox="1"/>
          <p:nvPr/>
        </p:nvSpPr>
        <p:spPr>
          <a:xfrm rot="16200000">
            <a:off x="-1802196" y="3202907"/>
            <a:ext cx="4116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CONCLUSION</a:t>
            </a:r>
            <a:endParaRPr lang="en-US" sz="32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xmlns="" id="{42EFF607-D6E5-45EC-A5F4-AC0E1E2BC1F7}"/>
              </a:ext>
            </a:extLst>
          </p:cNvPr>
          <p:cNvSpPr/>
          <p:nvPr/>
        </p:nvSpPr>
        <p:spPr>
          <a:xfrm>
            <a:off x="-498022" y="855954"/>
            <a:ext cx="551543" cy="5278679"/>
          </a:xfrm>
          <a:prstGeom prst="rect">
            <a:avLst/>
          </a:pr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A7C3CBFD-5EA5-4686-8172-81F4AEE81929}"/>
              </a:ext>
            </a:extLst>
          </p:cNvPr>
          <p:cNvSpPr txBox="1"/>
          <p:nvPr/>
        </p:nvSpPr>
        <p:spPr>
          <a:xfrm rot="16200000">
            <a:off x="-2685154" y="3322975"/>
            <a:ext cx="4980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FUTURE ENHANCEMENT</a:t>
            </a:r>
            <a:endParaRPr lang="en-US" sz="32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A7C3CBFD-5EA5-4686-8172-81F4AEE81929}"/>
              </a:ext>
            </a:extLst>
          </p:cNvPr>
          <p:cNvSpPr txBox="1"/>
          <p:nvPr/>
        </p:nvSpPr>
        <p:spPr>
          <a:xfrm rot="16200000">
            <a:off x="-1319411" y="3328431"/>
            <a:ext cx="4488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SYSTEM DESIGN</a:t>
            </a:r>
            <a:endParaRPr lang="en-US" sz="32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xmlns="" id="{42EFF607-D6E5-45EC-A5F4-AC0E1E2BC1F7}"/>
              </a:ext>
            </a:extLst>
          </p:cNvPr>
          <p:cNvSpPr/>
          <p:nvPr/>
        </p:nvSpPr>
        <p:spPr>
          <a:xfrm>
            <a:off x="8033914" y="1125249"/>
            <a:ext cx="551543" cy="5288082"/>
          </a:xfrm>
          <a:prstGeom prst="rect">
            <a:avLst/>
          </a:pr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A7C3CBFD-5EA5-4686-8172-81F4AEE81929}"/>
              </a:ext>
            </a:extLst>
          </p:cNvPr>
          <p:cNvSpPr txBox="1"/>
          <p:nvPr/>
        </p:nvSpPr>
        <p:spPr>
          <a:xfrm rot="16200000">
            <a:off x="6096398" y="3585532"/>
            <a:ext cx="4488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SYSTEM DESIGN</a:t>
            </a:r>
            <a:endParaRPr lang="en-US" sz="32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4718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250"/>
                            </p:stCondLst>
                            <p:childTnLst>
                              <p:par>
                                <p:cTn id="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/>
      <p:bldP spid="92" grpId="0"/>
      <p:bldP spid="93" grpId="0"/>
      <p:bldP spid="9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2983</TotalTime>
  <Words>544</Words>
  <Application>Microsoft Office PowerPoint</Application>
  <PresentationFormat>Widescreen</PresentationFormat>
  <Paragraphs>236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Yu Gothic</vt:lpstr>
      <vt:lpstr>Arial</vt:lpstr>
      <vt:lpstr>Calibri</vt:lpstr>
      <vt:lpstr>Calibri Light</vt:lpstr>
      <vt:lpstr>Gill Sans</vt:lpstr>
      <vt:lpstr>Montserrat</vt:lpstr>
      <vt:lpstr>Tw Cen MT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USER</cp:lastModifiedBy>
  <cp:revision>144</cp:revision>
  <dcterms:created xsi:type="dcterms:W3CDTF">2020-06-09T16:56:45Z</dcterms:created>
  <dcterms:modified xsi:type="dcterms:W3CDTF">2022-08-28T08:36:53Z</dcterms:modified>
</cp:coreProperties>
</file>