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203C-2C90-40B3-9C6B-44C75340A55A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6797-83FD-4836-8461-1FA949C4C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Strong Admin 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Panel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Payment System*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Automated Invoice Print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Dynamic User Dashboard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Real Time Admin Analytics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Frontend Data 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Excel Export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Meal Checker dashboard</a:t>
            </a:r>
          </a:p>
          <a:p>
            <a:pPr marL="742950" indent="-742950" algn="ctr">
              <a:buFont typeface="+mj-lt"/>
              <a:buAutoNum type="arabicPeriod" startAt="5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Daily </a:t>
            </a: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Expense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371600"/>
            <a:ext cx="8305800" cy="457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Public Notice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Stuff Payment + Expense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Forgot Password</a:t>
            </a: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Telegram Chat </a:t>
            </a:r>
            <a:r>
              <a:rPr lang="en-US" sz="3600" dirty="0" err="1" smtClean="0">
                <a:solidFill>
                  <a:schemeClr val="tx1"/>
                </a:solidFill>
                <a:latin typeface="Arial Rounded MT Bold" pitchFamily="34" charset="0"/>
              </a:rPr>
              <a:t>bot</a:t>
            </a:r>
            <a:r>
              <a:rPr lang="en-US" sz="3600" smtClean="0">
                <a:solidFill>
                  <a:schemeClr val="tx1"/>
                </a:solidFill>
                <a:latin typeface="Arial Rounded MT Bold" pitchFamily="34" charset="0"/>
              </a:rPr>
              <a:t>*</a:t>
            </a:r>
            <a:endParaRPr lang="en-US" sz="3600" dirty="0" smtClean="0">
              <a:solidFill>
                <a:schemeClr val="tx1"/>
              </a:solidFill>
              <a:latin typeface="Arial Rounded MT Bold" pitchFamily="34" charset="0"/>
            </a:endParaRPr>
          </a:p>
          <a:p>
            <a:pPr marL="742950" indent="-742950" algn="ctr">
              <a:buFont typeface="+mj-lt"/>
              <a:buAutoNum type="arabicPeriod" startAt="11"/>
            </a:pPr>
            <a:r>
              <a:rPr lang="en-US" sz="3600" dirty="0" smtClean="0">
                <a:solidFill>
                  <a:schemeClr val="tx1"/>
                </a:solidFill>
                <a:latin typeface="Arial Rounded MT Bold" pitchFamily="34" charset="0"/>
              </a:rPr>
              <a:t>Daily/Hourly/monthly Backup</a:t>
            </a:r>
            <a:endParaRPr lang="en-US" sz="36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Functionality</vt:lpstr>
      <vt:lpstr>Functionality</vt:lpstr>
      <vt:lpstr>Functionality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Functionality</dc:title>
  <dc:creator>Dhrubo</dc:creator>
  <cp:lastModifiedBy>Dhrubo</cp:lastModifiedBy>
  <cp:revision>4</cp:revision>
  <dcterms:created xsi:type="dcterms:W3CDTF">2022-04-17T14:13:24Z</dcterms:created>
  <dcterms:modified xsi:type="dcterms:W3CDTF">2022-04-17T14:45:12Z</dcterms:modified>
</cp:coreProperties>
</file>