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BCF6-5CD2-4A63-BB9B-EBCC5301E809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58FD-893B-497B-AA6D-5A469CBA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2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BCF6-5CD2-4A63-BB9B-EBCC5301E809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58FD-893B-497B-AA6D-5A469CBA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BCF6-5CD2-4A63-BB9B-EBCC5301E809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58FD-893B-497B-AA6D-5A469CBA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4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BCF6-5CD2-4A63-BB9B-EBCC5301E809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58FD-893B-497B-AA6D-5A469CBA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1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BCF6-5CD2-4A63-BB9B-EBCC5301E809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58FD-893B-497B-AA6D-5A469CBA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3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BCF6-5CD2-4A63-BB9B-EBCC5301E809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58FD-893B-497B-AA6D-5A469CBA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6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BCF6-5CD2-4A63-BB9B-EBCC5301E809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58FD-893B-497B-AA6D-5A469CBA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1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BCF6-5CD2-4A63-BB9B-EBCC5301E809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58FD-893B-497B-AA6D-5A469CBA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7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BCF6-5CD2-4A63-BB9B-EBCC5301E809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58FD-893B-497B-AA6D-5A469CBA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2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BCF6-5CD2-4A63-BB9B-EBCC5301E809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58FD-893B-497B-AA6D-5A469CBA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6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BCF6-5CD2-4A63-BB9B-EBCC5301E809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58FD-893B-497B-AA6D-5A469CBA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8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6BCF6-5CD2-4A63-BB9B-EBCC5301E809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058FD-893B-497B-AA6D-5A469CBA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2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78246" y="1354141"/>
            <a:ext cx="195943" cy="201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120547" y="955330"/>
            <a:ext cx="195943" cy="201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149242" y="1715350"/>
            <a:ext cx="195943" cy="201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854340" y="953351"/>
            <a:ext cx="195943" cy="201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854340" y="1715350"/>
            <a:ext cx="195943" cy="201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425336" y="1358222"/>
            <a:ext cx="195943" cy="201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7"/>
            <a:endCxn id="6" idx="3"/>
          </p:cNvCxnSpPr>
          <p:nvPr/>
        </p:nvCxnSpPr>
        <p:spPr>
          <a:xfrm flipV="1">
            <a:off x="5745494" y="1127646"/>
            <a:ext cx="403748" cy="25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7" idx="1"/>
          </p:cNvCxnSpPr>
          <p:nvPr/>
        </p:nvCxnSpPr>
        <p:spPr>
          <a:xfrm>
            <a:off x="5745494" y="1526457"/>
            <a:ext cx="432443" cy="2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8" idx="2"/>
          </p:cNvCxnSpPr>
          <p:nvPr/>
        </p:nvCxnSpPr>
        <p:spPr>
          <a:xfrm flipV="1">
            <a:off x="6316490" y="1054292"/>
            <a:ext cx="537850" cy="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  <a:endCxn id="9" idx="0"/>
          </p:cNvCxnSpPr>
          <p:nvPr/>
        </p:nvCxnSpPr>
        <p:spPr>
          <a:xfrm>
            <a:off x="6952312" y="1155232"/>
            <a:ext cx="0" cy="56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7" idx="7"/>
          </p:cNvCxnSpPr>
          <p:nvPr/>
        </p:nvCxnSpPr>
        <p:spPr>
          <a:xfrm flipH="1">
            <a:off x="6316490" y="1125667"/>
            <a:ext cx="566545" cy="619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5"/>
            <a:endCxn id="10" idx="1"/>
          </p:cNvCxnSpPr>
          <p:nvPr/>
        </p:nvCxnSpPr>
        <p:spPr>
          <a:xfrm>
            <a:off x="7021588" y="1125667"/>
            <a:ext cx="432443" cy="262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9" idx="2"/>
          </p:cNvCxnSpPr>
          <p:nvPr/>
        </p:nvCxnSpPr>
        <p:spPr>
          <a:xfrm>
            <a:off x="6345185" y="1816291"/>
            <a:ext cx="509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464697" y="3876115"/>
            <a:ext cx="195943" cy="201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6" name="Oval 45"/>
          <p:cNvSpPr/>
          <p:nvPr/>
        </p:nvSpPr>
        <p:spPr>
          <a:xfrm>
            <a:off x="1464696" y="4616343"/>
            <a:ext cx="195943" cy="201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47" name="Oval 46"/>
          <p:cNvSpPr/>
          <p:nvPr/>
        </p:nvSpPr>
        <p:spPr>
          <a:xfrm>
            <a:off x="2163362" y="3876114"/>
            <a:ext cx="195943" cy="201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48" name="Oval 47"/>
          <p:cNvSpPr/>
          <p:nvPr/>
        </p:nvSpPr>
        <p:spPr>
          <a:xfrm>
            <a:off x="2163362" y="4616342"/>
            <a:ext cx="195943" cy="201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49" name="Oval 48"/>
          <p:cNvSpPr/>
          <p:nvPr/>
        </p:nvSpPr>
        <p:spPr>
          <a:xfrm>
            <a:off x="2929319" y="3865225"/>
            <a:ext cx="195943" cy="201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50" name="Oval 49"/>
          <p:cNvSpPr/>
          <p:nvPr/>
        </p:nvSpPr>
        <p:spPr>
          <a:xfrm>
            <a:off x="2929319" y="4616342"/>
            <a:ext cx="195943" cy="201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3627984" y="3863124"/>
            <a:ext cx="195943" cy="201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52" name="Oval 51"/>
          <p:cNvSpPr/>
          <p:nvPr/>
        </p:nvSpPr>
        <p:spPr>
          <a:xfrm>
            <a:off x="3627983" y="4616342"/>
            <a:ext cx="195943" cy="201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cxnSp>
        <p:nvCxnSpPr>
          <p:cNvPr id="54" name="Straight Arrow Connector 53"/>
          <p:cNvCxnSpPr>
            <a:stCxn id="45" idx="4"/>
            <a:endCxn id="46" idx="0"/>
          </p:cNvCxnSpPr>
          <p:nvPr/>
        </p:nvCxnSpPr>
        <p:spPr>
          <a:xfrm flipH="1">
            <a:off x="1562668" y="4077996"/>
            <a:ext cx="1" cy="53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6" idx="7"/>
            <a:endCxn id="47" idx="3"/>
          </p:cNvCxnSpPr>
          <p:nvPr/>
        </p:nvCxnSpPr>
        <p:spPr>
          <a:xfrm flipV="1">
            <a:off x="1631944" y="4048430"/>
            <a:ext cx="560113" cy="59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2"/>
            <a:endCxn id="45" idx="6"/>
          </p:cNvCxnSpPr>
          <p:nvPr/>
        </p:nvCxnSpPr>
        <p:spPr>
          <a:xfrm flipH="1">
            <a:off x="1660640" y="3977055"/>
            <a:ext cx="5027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2"/>
            <a:endCxn id="46" idx="6"/>
          </p:cNvCxnSpPr>
          <p:nvPr/>
        </p:nvCxnSpPr>
        <p:spPr>
          <a:xfrm flipH="1">
            <a:off x="1660639" y="4717283"/>
            <a:ext cx="5027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8" idx="0"/>
            <a:endCxn id="47" idx="4"/>
          </p:cNvCxnSpPr>
          <p:nvPr/>
        </p:nvCxnSpPr>
        <p:spPr>
          <a:xfrm flipV="1">
            <a:off x="2261334" y="4077995"/>
            <a:ext cx="0" cy="53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8" idx="7"/>
            <a:endCxn id="50" idx="1"/>
          </p:cNvCxnSpPr>
          <p:nvPr/>
        </p:nvCxnSpPr>
        <p:spPr>
          <a:xfrm>
            <a:off x="2330610" y="4645907"/>
            <a:ext cx="627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0" idx="3"/>
            <a:endCxn id="48" idx="5"/>
          </p:cNvCxnSpPr>
          <p:nvPr/>
        </p:nvCxnSpPr>
        <p:spPr>
          <a:xfrm flipH="1">
            <a:off x="2330610" y="4788658"/>
            <a:ext cx="627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2" idx="2"/>
            <a:endCxn id="50" idx="6"/>
          </p:cNvCxnSpPr>
          <p:nvPr/>
        </p:nvCxnSpPr>
        <p:spPr>
          <a:xfrm flipH="1">
            <a:off x="3125262" y="4717283"/>
            <a:ext cx="502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2" idx="0"/>
            <a:endCxn id="51" idx="4"/>
          </p:cNvCxnSpPr>
          <p:nvPr/>
        </p:nvCxnSpPr>
        <p:spPr>
          <a:xfrm flipV="1">
            <a:off x="3725955" y="4065005"/>
            <a:ext cx="1" cy="55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9" idx="5"/>
            <a:endCxn id="51" idx="3"/>
          </p:cNvCxnSpPr>
          <p:nvPr/>
        </p:nvCxnSpPr>
        <p:spPr>
          <a:xfrm flipV="1">
            <a:off x="3096567" y="4035440"/>
            <a:ext cx="560112" cy="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1" idx="1"/>
            <a:endCxn id="49" idx="7"/>
          </p:cNvCxnSpPr>
          <p:nvPr/>
        </p:nvCxnSpPr>
        <p:spPr>
          <a:xfrm flipH="1">
            <a:off x="3096567" y="3892689"/>
            <a:ext cx="560112" cy="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9" idx="2"/>
            <a:endCxn id="47" idx="6"/>
          </p:cNvCxnSpPr>
          <p:nvPr/>
        </p:nvCxnSpPr>
        <p:spPr>
          <a:xfrm flipH="1">
            <a:off x="2359305" y="3966166"/>
            <a:ext cx="570014" cy="1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50" idx="0"/>
            <a:endCxn id="49" idx="4"/>
          </p:cNvCxnSpPr>
          <p:nvPr/>
        </p:nvCxnSpPr>
        <p:spPr>
          <a:xfrm flipV="1">
            <a:off x="3027291" y="4067106"/>
            <a:ext cx="0" cy="54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52" idx="5"/>
            <a:endCxn id="52" idx="7"/>
          </p:cNvCxnSpPr>
          <p:nvPr/>
        </p:nvCxnSpPr>
        <p:spPr>
          <a:xfrm rot="5400000" flipH="1">
            <a:off x="3723855" y="4717283"/>
            <a:ext cx="142751" cy="12700"/>
          </a:xfrm>
          <a:prstGeom prst="curvedConnector5">
            <a:avLst>
              <a:gd name="adj1" fmla="val -10399"/>
              <a:gd name="adj2" fmla="val -1763291"/>
              <a:gd name="adj3" fmla="val 1686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lowchart: Connector 127"/>
          <p:cNvSpPr/>
          <p:nvPr/>
        </p:nvSpPr>
        <p:spPr>
          <a:xfrm>
            <a:off x="4999680" y="3437910"/>
            <a:ext cx="270154" cy="2671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1</a:t>
            </a:r>
            <a:endParaRPr lang="en-US" sz="800" dirty="0"/>
          </a:p>
        </p:txBody>
      </p:sp>
      <p:sp>
        <p:nvSpPr>
          <p:cNvPr id="129" name="Flowchart: Connector 128"/>
          <p:cNvSpPr/>
          <p:nvPr/>
        </p:nvSpPr>
        <p:spPr>
          <a:xfrm>
            <a:off x="5553242" y="3117937"/>
            <a:ext cx="252844" cy="2493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2</a:t>
            </a:r>
            <a:endParaRPr lang="en-US" sz="800" dirty="0"/>
          </a:p>
        </p:txBody>
      </p:sp>
      <p:sp>
        <p:nvSpPr>
          <p:cNvPr id="130" name="Flowchart: Connector 129"/>
          <p:cNvSpPr/>
          <p:nvPr/>
        </p:nvSpPr>
        <p:spPr>
          <a:xfrm>
            <a:off x="5537015" y="3929325"/>
            <a:ext cx="281545" cy="2612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</a:t>
            </a:r>
            <a:endParaRPr lang="en-US" sz="800" dirty="0"/>
          </a:p>
        </p:txBody>
      </p:sp>
      <p:sp>
        <p:nvSpPr>
          <p:cNvPr id="131" name="Flowchart: Connector 130"/>
          <p:cNvSpPr/>
          <p:nvPr/>
        </p:nvSpPr>
        <p:spPr>
          <a:xfrm>
            <a:off x="6330827" y="2945622"/>
            <a:ext cx="207823" cy="201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3</a:t>
            </a:r>
            <a:endParaRPr lang="en-US" sz="800" dirty="0"/>
          </a:p>
        </p:txBody>
      </p:sp>
      <p:sp>
        <p:nvSpPr>
          <p:cNvPr id="132" name="Flowchart: Connector 131"/>
          <p:cNvSpPr/>
          <p:nvPr/>
        </p:nvSpPr>
        <p:spPr>
          <a:xfrm>
            <a:off x="7335288" y="2945622"/>
            <a:ext cx="194946" cy="201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8</a:t>
            </a:r>
            <a:endParaRPr lang="en-US" sz="800" dirty="0"/>
          </a:p>
        </p:txBody>
      </p:sp>
      <p:sp>
        <p:nvSpPr>
          <p:cNvPr id="133" name="Flowchart: Connector 132"/>
          <p:cNvSpPr/>
          <p:nvPr/>
        </p:nvSpPr>
        <p:spPr>
          <a:xfrm>
            <a:off x="6792729" y="3452755"/>
            <a:ext cx="237506" cy="2375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4</a:t>
            </a:r>
            <a:endParaRPr lang="en-US" sz="800" dirty="0"/>
          </a:p>
        </p:txBody>
      </p:sp>
      <p:sp>
        <p:nvSpPr>
          <p:cNvPr id="134" name="Flowchart: Connector 133"/>
          <p:cNvSpPr/>
          <p:nvPr/>
        </p:nvSpPr>
        <p:spPr>
          <a:xfrm>
            <a:off x="7761803" y="4059953"/>
            <a:ext cx="241470" cy="24344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7</a:t>
            </a:r>
            <a:endParaRPr lang="en-US" sz="800" dirty="0"/>
          </a:p>
        </p:txBody>
      </p:sp>
      <p:sp>
        <p:nvSpPr>
          <p:cNvPr id="135" name="Flowchart: Connector 134"/>
          <p:cNvSpPr/>
          <p:nvPr/>
        </p:nvSpPr>
        <p:spPr>
          <a:xfrm>
            <a:off x="6293947" y="4175893"/>
            <a:ext cx="237506" cy="2375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6</a:t>
            </a:r>
            <a:endParaRPr lang="en-US" sz="800" dirty="0"/>
          </a:p>
        </p:txBody>
      </p:sp>
      <p:sp>
        <p:nvSpPr>
          <p:cNvPr id="136" name="Flowchart: Connector 135"/>
          <p:cNvSpPr/>
          <p:nvPr/>
        </p:nvSpPr>
        <p:spPr>
          <a:xfrm>
            <a:off x="5848610" y="4717283"/>
            <a:ext cx="231569" cy="2375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9</a:t>
            </a:r>
            <a:endParaRPr lang="en-US" sz="800" dirty="0"/>
          </a:p>
        </p:txBody>
      </p:sp>
      <p:sp>
        <p:nvSpPr>
          <p:cNvPr id="137" name="Flowchart: Connector 136"/>
          <p:cNvSpPr/>
          <p:nvPr/>
        </p:nvSpPr>
        <p:spPr>
          <a:xfrm>
            <a:off x="6294947" y="5257138"/>
            <a:ext cx="410952" cy="2553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11</a:t>
            </a:r>
          </a:p>
        </p:txBody>
      </p:sp>
      <p:sp>
        <p:nvSpPr>
          <p:cNvPr id="138" name="Flowchart: Connector 137"/>
          <p:cNvSpPr/>
          <p:nvPr/>
        </p:nvSpPr>
        <p:spPr>
          <a:xfrm>
            <a:off x="6734593" y="4717283"/>
            <a:ext cx="403756" cy="2270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10</a:t>
            </a:r>
            <a:endParaRPr lang="en-US" sz="800" dirty="0"/>
          </a:p>
        </p:txBody>
      </p:sp>
      <p:cxnSp>
        <p:nvCxnSpPr>
          <p:cNvPr id="141" name="Straight Arrow Connector 140"/>
          <p:cNvCxnSpPr>
            <a:stCxn id="128" idx="7"/>
            <a:endCxn id="129" idx="2"/>
          </p:cNvCxnSpPr>
          <p:nvPr/>
        </p:nvCxnSpPr>
        <p:spPr>
          <a:xfrm flipV="1">
            <a:off x="5230271" y="3242628"/>
            <a:ext cx="322971" cy="23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9" idx="4"/>
            <a:endCxn id="130" idx="0"/>
          </p:cNvCxnSpPr>
          <p:nvPr/>
        </p:nvCxnSpPr>
        <p:spPr>
          <a:xfrm flipH="1">
            <a:off x="5677788" y="3367318"/>
            <a:ext cx="1876" cy="56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0" idx="1"/>
            <a:endCxn id="128" idx="5"/>
          </p:cNvCxnSpPr>
          <p:nvPr/>
        </p:nvCxnSpPr>
        <p:spPr>
          <a:xfrm flipH="1" flipV="1">
            <a:off x="5230271" y="3665975"/>
            <a:ext cx="347975" cy="30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30" idx="5"/>
            <a:endCxn id="136" idx="1"/>
          </p:cNvCxnSpPr>
          <p:nvPr/>
        </p:nvCxnSpPr>
        <p:spPr>
          <a:xfrm>
            <a:off x="5777329" y="4152322"/>
            <a:ext cx="105193" cy="59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30" idx="6"/>
            <a:endCxn id="135" idx="2"/>
          </p:cNvCxnSpPr>
          <p:nvPr/>
        </p:nvCxnSpPr>
        <p:spPr>
          <a:xfrm>
            <a:off x="5818560" y="4059954"/>
            <a:ext cx="475387" cy="23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29" idx="7"/>
            <a:endCxn id="131" idx="2"/>
          </p:cNvCxnSpPr>
          <p:nvPr/>
        </p:nvCxnSpPr>
        <p:spPr>
          <a:xfrm flipV="1">
            <a:off x="5769058" y="3046562"/>
            <a:ext cx="561769" cy="10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6" idx="7"/>
            <a:endCxn id="135" idx="3"/>
          </p:cNvCxnSpPr>
          <p:nvPr/>
        </p:nvCxnSpPr>
        <p:spPr>
          <a:xfrm flipV="1">
            <a:off x="6046267" y="4378618"/>
            <a:ext cx="282462" cy="37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35" idx="5"/>
            <a:endCxn id="138" idx="1"/>
          </p:cNvCxnSpPr>
          <p:nvPr/>
        </p:nvCxnSpPr>
        <p:spPr>
          <a:xfrm>
            <a:off x="6496671" y="4378618"/>
            <a:ext cx="297051" cy="37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8" idx="3"/>
            <a:endCxn id="137" idx="7"/>
          </p:cNvCxnSpPr>
          <p:nvPr/>
        </p:nvCxnSpPr>
        <p:spPr>
          <a:xfrm flipH="1">
            <a:off x="6645716" y="4911061"/>
            <a:ext cx="148006" cy="38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37" idx="1"/>
            <a:endCxn id="136" idx="5"/>
          </p:cNvCxnSpPr>
          <p:nvPr/>
        </p:nvCxnSpPr>
        <p:spPr>
          <a:xfrm flipH="1" flipV="1">
            <a:off x="6046267" y="4920007"/>
            <a:ext cx="308863" cy="37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35" idx="4"/>
            <a:endCxn id="137" idx="0"/>
          </p:cNvCxnSpPr>
          <p:nvPr/>
        </p:nvCxnSpPr>
        <p:spPr>
          <a:xfrm>
            <a:off x="6412700" y="4413400"/>
            <a:ext cx="87723" cy="843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35" idx="7"/>
            <a:endCxn id="133" idx="3"/>
          </p:cNvCxnSpPr>
          <p:nvPr/>
        </p:nvCxnSpPr>
        <p:spPr>
          <a:xfrm flipV="1">
            <a:off x="6496671" y="3655480"/>
            <a:ext cx="330840" cy="55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38" idx="7"/>
            <a:endCxn id="134" idx="3"/>
          </p:cNvCxnSpPr>
          <p:nvPr/>
        </p:nvCxnSpPr>
        <p:spPr>
          <a:xfrm flipV="1">
            <a:off x="7079220" y="4267745"/>
            <a:ext cx="717945" cy="48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32" idx="4"/>
            <a:endCxn id="134" idx="0"/>
          </p:cNvCxnSpPr>
          <p:nvPr/>
        </p:nvCxnSpPr>
        <p:spPr>
          <a:xfrm>
            <a:off x="7432761" y="3147502"/>
            <a:ext cx="449777" cy="91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34" idx="1"/>
            <a:endCxn id="133" idx="5"/>
          </p:cNvCxnSpPr>
          <p:nvPr/>
        </p:nvCxnSpPr>
        <p:spPr>
          <a:xfrm flipH="1" flipV="1">
            <a:off x="6995453" y="3655480"/>
            <a:ext cx="801712" cy="44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31" idx="5"/>
            <a:endCxn id="133" idx="1"/>
          </p:cNvCxnSpPr>
          <p:nvPr/>
        </p:nvCxnSpPr>
        <p:spPr>
          <a:xfrm>
            <a:off x="6508215" y="3117937"/>
            <a:ext cx="319296" cy="36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33" idx="7"/>
          </p:cNvCxnSpPr>
          <p:nvPr/>
        </p:nvCxnSpPr>
        <p:spPr>
          <a:xfrm flipV="1">
            <a:off x="6995453" y="3117937"/>
            <a:ext cx="368384" cy="36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31" idx="6"/>
            <a:endCxn id="132" idx="2"/>
          </p:cNvCxnSpPr>
          <p:nvPr/>
        </p:nvCxnSpPr>
        <p:spPr>
          <a:xfrm>
            <a:off x="6538650" y="3046562"/>
            <a:ext cx="796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453813" y="1352162"/>
            <a:ext cx="195943" cy="201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1996114" y="953351"/>
            <a:ext cx="195943" cy="201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2024809" y="1713371"/>
            <a:ext cx="195943" cy="201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2729907" y="951372"/>
            <a:ext cx="195943" cy="201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2729907" y="1713371"/>
            <a:ext cx="195943" cy="201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300903" y="1356243"/>
            <a:ext cx="195943" cy="201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87" name="Straight Arrow Connector 86"/>
          <p:cNvCxnSpPr>
            <a:stCxn id="77" idx="7"/>
            <a:endCxn id="79" idx="3"/>
          </p:cNvCxnSpPr>
          <p:nvPr/>
        </p:nvCxnSpPr>
        <p:spPr>
          <a:xfrm flipV="1">
            <a:off x="1621061" y="1125667"/>
            <a:ext cx="403748" cy="25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7" idx="5"/>
            <a:endCxn id="81" idx="1"/>
          </p:cNvCxnSpPr>
          <p:nvPr/>
        </p:nvCxnSpPr>
        <p:spPr>
          <a:xfrm>
            <a:off x="1621061" y="1524478"/>
            <a:ext cx="432443" cy="2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9" idx="6"/>
            <a:endCxn id="83" idx="2"/>
          </p:cNvCxnSpPr>
          <p:nvPr/>
        </p:nvCxnSpPr>
        <p:spPr>
          <a:xfrm flipV="1">
            <a:off x="2192057" y="1052313"/>
            <a:ext cx="537850" cy="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4"/>
            <a:endCxn id="84" idx="0"/>
          </p:cNvCxnSpPr>
          <p:nvPr/>
        </p:nvCxnSpPr>
        <p:spPr>
          <a:xfrm>
            <a:off x="2827879" y="1153253"/>
            <a:ext cx="0" cy="56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3" idx="3"/>
            <a:endCxn id="81" idx="7"/>
          </p:cNvCxnSpPr>
          <p:nvPr/>
        </p:nvCxnSpPr>
        <p:spPr>
          <a:xfrm flipH="1">
            <a:off x="2192057" y="1123688"/>
            <a:ext cx="566545" cy="619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3" idx="5"/>
            <a:endCxn id="85" idx="1"/>
          </p:cNvCxnSpPr>
          <p:nvPr/>
        </p:nvCxnSpPr>
        <p:spPr>
          <a:xfrm>
            <a:off x="2897155" y="1123688"/>
            <a:ext cx="432443" cy="262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1" idx="6"/>
            <a:endCxn id="84" idx="2"/>
          </p:cNvCxnSpPr>
          <p:nvPr/>
        </p:nvCxnSpPr>
        <p:spPr>
          <a:xfrm>
            <a:off x="2220752" y="1814312"/>
            <a:ext cx="509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9" idx="4"/>
            <a:endCxn id="81" idx="0"/>
          </p:cNvCxnSpPr>
          <p:nvPr/>
        </p:nvCxnSpPr>
        <p:spPr>
          <a:xfrm>
            <a:off x="2094086" y="1155232"/>
            <a:ext cx="28695" cy="558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84" idx="7"/>
            <a:endCxn id="84" idx="5"/>
          </p:cNvCxnSpPr>
          <p:nvPr/>
        </p:nvCxnSpPr>
        <p:spPr>
          <a:xfrm rot="16200000" flipH="1">
            <a:off x="2825779" y="1814311"/>
            <a:ext cx="142751" cy="12700"/>
          </a:xfrm>
          <a:prstGeom prst="curvedConnector5">
            <a:avLst>
              <a:gd name="adj1" fmla="val -90744"/>
              <a:gd name="adj2" fmla="val 2516913"/>
              <a:gd name="adj3" fmla="val 1640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999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3555</TotalTime>
  <Words>31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Mentor Graphics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Bakshi, Dhrumeel</dc:creator>
  <cp:lastModifiedBy>Bakshi, Dhrumeel</cp:lastModifiedBy>
  <cp:revision>9</cp:revision>
  <dcterms:created xsi:type="dcterms:W3CDTF">2016-07-15T23:57:48Z</dcterms:created>
  <dcterms:modified xsi:type="dcterms:W3CDTF">2016-07-18T17:54:32Z</dcterms:modified>
</cp:coreProperties>
</file>