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0B584-6BD3-4B3D-BC10-D677DD89B8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9902BE-B118-4F98-823C-1311F4025F91}">
      <dgm:prSet phldrT="[Text]"/>
      <dgm:spPr/>
      <dgm:t>
        <a:bodyPr/>
        <a:lstStyle/>
        <a:p>
          <a:r>
            <a:rPr lang="en-US" dirty="0" smtClean="0"/>
            <a:t>Encoded Data of Image on Satellite</a:t>
          </a:r>
          <a:endParaRPr lang="en-US" dirty="0"/>
        </a:p>
      </dgm:t>
    </dgm:pt>
    <dgm:pt modelId="{670CDF27-7451-4951-8C2A-EAA7BB09FB4C}" type="parTrans" cxnId="{E772DB15-A67E-4574-BF9C-DA7DA333B76B}">
      <dgm:prSet/>
      <dgm:spPr/>
      <dgm:t>
        <a:bodyPr/>
        <a:lstStyle/>
        <a:p>
          <a:endParaRPr lang="en-US"/>
        </a:p>
      </dgm:t>
    </dgm:pt>
    <dgm:pt modelId="{31E99884-86B5-4596-8BC4-51A17742CA83}" type="sibTrans" cxnId="{E772DB15-A67E-4574-BF9C-DA7DA333B76B}">
      <dgm:prSet/>
      <dgm:spPr/>
      <dgm:t>
        <a:bodyPr/>
        <a:lstStyle/>
        <a:p>
          <a:endParaRPr lang="en-US"/>
        </a:p>
      </dgm:t>
    </dgm:pt>
    <dgm:pt modelId="{CD555D7F-5BD7-489F-97F2-3A6AE546C70E}">
      <dgm:prSet phldrT="[Text]"/>
      <dgm:spPr/>
      <dgm:t>
        <a:bodyPr/>
        <a:lstStyle/>
        <a:p>
          <a:r>
            <a:rPr lang="en-US" dirty="0" smtClean="0"/>
            <a:t>Audio signals</a:t>
          </a:r>
          <a:endParaRPr lang="en-US" dirty="0"/>
        </a:p>
      </dgm:t>
    </dgm:pt>
    <dgm:pt modelId="{822B9052-C6AC-4453-B1E8-281A7AD58A32}" type="parTrans" cxnId="{C827A325-FA05-4833-9895-59BD5B68554E}">
      <dgm:prSet/>
      <dgm:spPr/>
      <dgm:t>
        <a:bodyPr/>
        <a:lstStyle/>
        <a:p>
          <a:endParaRPr lang="en-US"/>
        </a:p>
      </dgm:t>
    </dgm:pt>
    <dgm:pt modelId="{F056FCA7-F45F-4E75-9EDF-B4925DB69D5E}" type="sibTrans" cxnId="{C827A325-FA05-4833-9895-59BD5B68554E}">
      <dgm:prSet/>
      <dgm:spPr/>
      <dgm:t>
        <a:bodyPr/>
        <a:lstStyle/>
        <a:p>
          <a:endParaRPr lang="en-US"/>
        </a:p>
      </dgm:t>
    </dgm:pt>
    <dgm:pt modelId="{1E1D1E33-FEDF-4698-881A-216BAB9E64BD}">
      <dgm:prSet phldrT="[Text]"/>
      <dgm:spPr/>
      <dgm:t>
        <a:bodyPr/>
        <a:lstStyle/>
        <a:p>
          <a:r>
            <a:rPr lang="en-US" dirty="0" smtClean="0"/>
            <a:t>Transmission via antenna</a:t>
          </a:r>
          <a:endParaRPr lang="en-US" dirty="0"/>
        </a:p>
      </dgm:t>
    </dgm:pt>
    <dgm:pt modelId="{DCEAB87B-B380-4B32-B102-3D15E4060A41}" type="parTrans" cxnId="{3F4F47C4-9BDE-4FB8-B396-9A774F2D5308}">
      <dgm:prSet/>
      <dgm:spPr/>
      <dgm:t>
        <a:bodyPr/>
        <a:lstStyle/>
        <a:p>
          <a:endParaRPr lang="en-US"/>
        </a:p>
      </dgm:t>
    </dgm:pt>
    <dgm:pt modelId="{51B86C77-E3BE-4967-B487-C49ED220C786}" type="sibTrans" cxnId="{3F4F47C4-9BDE-4FB8-B396-9A774F2D5308}">
      <dgm:prSet/>
      <dgm:spPr/>
      <dgm:t>
        <a:bodyPr/>
        <a:lstStyle/>
        <a:p>
          <a:endParaRPr lang="en-US"/>
        </a:p>
      </dgm:t>
    </dgm:pt>
    <dgm:pt modelId="{E8F03A50-D40A-47AE-9A80-392F95CE6F63}">
      <dgm:prSet phldrT="[Text]"/>
      <dgm:spPr/>
      <dgm:t>
        <a:bodyPr/>
        <a:lstStyle/>
        <a:p>
          <a:r>
            <a:rPr lang="en-US" dirty="0" smtClean="0"/>
            <a:t>Frequency modulation</a:t>
          </a:r>
          <a:endParaRPr lang="en-US" dirty="0"/>
        </a:p>
      </dgm:t>
    </dgm:pt>
    <dgm:pt modelId="{339FA8C8-1D4D-42F7-A898-0CAAD649FCE8}" type="parTrans" cxnId="{588E2D8B-F496-4568-8B3C-EAE260511FA4}">
      <dgm:prSet/>
      <dgm:spPr/>
      <dgm:t>
        <a:bodyPr/>
        <a:lstStyle/>
        <a:p>
          <a:endParaRPr lang="en-US"/>
        </a:p>
      </dgm:t>
    </dgm:pt>
    <dgm:pt modelId="{3F7EE4FE-5B2A-481F-9A78-0EC01203D3AC}" type="sibTrans" cxnId="{588E2D8B-F496-4568-8B3C-EAE260511FA4}">
      <dgm:prSet/>
      <dgm:spPr/>
      <dgm:t>
        <a:bodyPr/>
        <a:lstStyle/>
        <a:p>
          <a:endParaRPr lang="en-US"/>
        </a:p>
      </dgm:t>
    </dgm:pt>
    <dgm:pt modelId="{7FCAABCC-2CEA-45A1-AE7E-0AD08A2193AD}">
      <dgm:prSet phldrT="[Text]"/>
      <dgm:spPr/>
      <dgm:t>
        <a:bodyPr/>
        <a:lstStyle/>
        <a:p>
          <a:r>
            <a:rPr lang="en-US" dirty="0" smtClean="0"/>
            <a:t>Received at Ground Station</a:t>
          </a:r>
          <a:endParaRPr lang="en-US" dirty="0"/>
        </a:p>
      </dgm:t>
    </dgm:pt>
    <dgm:pt modelId="{4183B4F3-BE76-424B-99EA-D0789E488305}" type="parTrans" cxnId="{8B44E701-6765-4E2A-AB84-EA4164DAACFF}">
      <dgm:prSet/>
      <dgm:spPr/>
      <dgm:t>
        <a:bodyPr/>
        <a:lstStyle/>
        <a:p>
          <a:endParaRPr lang="en-US"/>
        </a:p>
      </dgm:t>
    </dgm:pt>
    <dgm:pt modelId="{BF60C86D-CA31-4B87-9E0F-C2686A24A7B5}" type="sibTrans" cxnId="{8B44E701-6765-4E2A-AB84-EA4164DAACFF}">
      <dgm:prSet/>
      <dgm:spPr/>
      <dgm:t>
        <a:bodyPr/>
        <a:lstStyle/>
        <a:p>
          <a:endParaRPr lang="en-US"/>
        </a:p>
      </dgm:t>
    </dgm:pt>
    <dgm:pt modelId="{F7D6F4FA-B394-46DF-90E7-D3BD813620AB}">
      <dgm:prSet phldrT="[Text]"/>
      <dgm:spPr/>
      <dgm:t>
        <a:bodyPr/>
        <a:lstStyle/>
        <a:p>
          <a:r>
            <a:rPr lang="en-US" dirty="0" smtClean="0"/>
            <a:t>Demodulation</a:t>
          </a:r>
          <a:endParaRPr lang="en-US" dirty="0"/>
        </a:p>
      </dgm:t>
    </dgm:pt>
    <dgm:pt modelId="{40DB6D3D-A9B7-40C1-94D6-E5D75A201AF0}" type="parTrans" cxnId="{516E8FDA-511C-4619-ABFC-F4317414439F}">
      <dgm:prSet/>
      <dgm:spPr/>
      <dgm:t>
        <a:bodyPr/>
        <a:lstStyle/>
        <a:p>
          <a:endParaRPr lang="en-US"/>
        </a:p>
      </dgm:t>
    </dgm:pt>
    <dgm:pt modelId="{EA827308-71EF-4538-A80E-E4F44D7A9838}" type="sibTrans" cxnId="{516E8FDA-511C-4619-ABFC-F4317414439F}">
      <dgm:prSet/>
      <dgm:spPr/>
      <dgm:t>
        <a:bodyPr/>
        <a:lstStyle/>
        <a:p>
          <a:endParaRPr lang="en-US"/>
        </a:p>
      </dgm:t>
    </dgm:pt>
    <dgm:pt modelId="{0AA7FB1F-FD94-457F-BF7B-B162C1B78D12}">
      <dgm:prSet phldrT="[Text]"/>
      <dgm:spPr/>
      <dgm:t>
        <a:bodyPr/>
        <a:lstStyle/>
        <a:p>
          <a:r>
            <a:rPr lang="en-US" dirty="0" smtClean="0"/>
            <a:t>Decoding</a:t>
          </a:r>
          <a:endParaRPr lang="en-US" dirty="0"/>
        </a:p>
      </dgm:t>
    </dgm:pt>
    <dgm:pt modelId="{2EB479DE-0652-4F00-99F2-EF4631407817}" type="parTrans" cxnId="{56465F04-9A94-4763-B73D-B0384DCCF32E}">
      <dgm:prSet/>
      <dgm:spPr/>
      <dgm:t>
        <a:bodyPr/>
        <a:lstStyle/>
        <a:p>
          <a:endParaRPr lang="en-US"/>
        </a:p>
      </dgm:t>
    </dgm:pt>
    <dgm:pt modelId="{189758F3-0F95-4CC8-8F1E-1B6547A1477E}" type="sibTrans" cxnId="{56465F04-9A94-4763-B73D-B0384DCCF32E}">
      <dgm:prSet/>
      <dgm:spPr/>
      <dgm:t>
        <a:bodyPr/>
        <a:lstStyle/>
        <a:p>
          <a:endParaRPr lang="en-US"/>
        </a:p>
      </dgm:t>
    </dgm:pt>
    <dgm:pt modelId="{54B6EC37-9DAC-496B-BE3E-5E997929FD31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9FD54F19-25D2-4E1A-9209-3F50D8AE0EA8}" type="parTrans" cxnId="{06D9BF5F-FAE3-447E-9FA5-E6852CAE4ABD}">
      <dgm:prSet/>
      <dgm:spPr/>
      <dgm:t>
        <a:bodyPr/>
        <a:lstStyle/>
        <a:p>
          <a:endParaRPr lang="en-US"/>
        </a:p>
      </dgm:t>
    </dgm:pt>
    <dgm:pt modelId="{5A7BD662-A4AF-4046-8851-2EC36BA665CB}" type="sibTrans" cxnId="{06D9BF5F-FAE3-447E-9FA5-E6852CAE4ABD}">
      <dgm:prSet/>
      <dgm:spPr/>
      <dgm:t>
        <a:bodyPr/>
        <a:lstStyle/>
        <a:p>
          <a:endParaRPr lang="en-US"/>
        </a:p>
      </dgm:t>
    </dgm:pt>
    <dgm:pt modelId="{6AA38171-EAD4-41F1-A6CE-154ACF1CD076}" type="pres">
      <dgm:prSet presAssocID="{F5D0B584-6BD3-4B3D-BC10-D677DD89B8D0}" presName="Name0" presStyleCnt="0">
        <dgm:presLayoutVars>
          <dgm:dir/>
          <dgm:resizeHandles val="exact"/>
        </dgm:presLayoutVars>
      </dgm:prSet>
      <dgm:spPr/>
    </dgm:pt>
    <dgm:pt modelId="{1ED03E96-D4D0-4081-889C-814BDB4C102A}" type="pres">
      <dgm:prSet presAssocID="{919902BE-B118-4F98-823C-1311F4025F91}" presName="node" presStyleLbl="node1" presStyleIdx="0" presStyleCnt="8">
        <dgm:presLayoutVars>
          <dgm:bulletEnabled val="1"/>
        </dgm:presLayoutVars>
      </dgm:prSet>
      <dgm:spPr/>
    </dgm:pt>
    <dgm:pt modelId="{E29068D7-73BC-41D4-9C0C-8763FC022B7E}" type="pres">
      <dgm:prSet presAssocID="{31E99884-86B5-4596-8BC4-51A17742CA83}" presName="sibTrans" presStyleLbl="sibTrans2D1" presStyleIdx="0" presStyleCnt="7"/>
      <dgm:spPr/>
    </dgm:pt>
    <dgm:pt modelId="{5D5067C3-69D6-4F76-A409-F8B8E007EBA6}" type="pres">
      <dgm:prSet presAssocID="{31E99884-86B5-4596-8BC4-51A17742CA83}" presName="connectorText" presStyleLbl="sibTrans2D1" presStyleIdx="0" presStyleCnt="7"/>
      <dgm:spPr/>
    </dgm:pt>
    <dgm:pt modelId="{6700B6D6-CEDA-4967-A1B4-A20F7A7C5424}" type="pres">
      <dgm:prSet presAssocID="{CD555D7F-5BD7-489F-97F2-3A6AE546C70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6E4CE-B842-479B-8065-B82866A69264}" type="pres">
      <dgm:prSet presAssocID="{F056FCA7-F45F-4E75-9EDF-B4925DB69D5E}" presName="sibTrans" presStyleLbl="sibTrans2D1" presStyleIdx="1" presStyleCnt="7"/>
      <dgm:spPr/>
    </dgm:pt>
    <dgm:pt modelId="{8A9D591D-38C8-4873-A751-51BF741DF36D}" type="pres">
      <dgm:prSet presAssocID="{F056FCA7-F45F-4E75-9EDF-B4925DB69D5E}" presName="connectorText" presStyleLbl="sibTrans2D1" presStyleIdx="1" presStyleCnt="7"/>
      <dgm:spPr/>
    </dgm:pt>
    <dgm:pt modelId="{6FB08EB8-711B-411C-AEC8-09994F95D288}" type="pres">
      <dgm:prSet presAssocID="{E8F03A50-D40A-47AE-9A80-392F95CE6F6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A0559-8B27-4107-AAE2-239B263F4DEE}" type="pres">
      <dgm:prSet presAssocID="{3F7EE4FE-5B2A-481F-9A78-0EC01203D3AC}" presName="sibTrans" presStyleLbl="sibTrans2D1" presStyleIdx="2" presStyleCnt="7"/>
      <dgm:spPr/>
    </dgm:pt>
    <dgm:pt modelId="{6B4B8202-B307-40A7-95FE-0315EF12A2C7}" type="pres">
      <dgm:prSet presAssocID="{3F7EE4FE-5B2A-481F-9A78-0EC01203D3AC}" presName="connectorText" presStyleLbl="sibTrans2D1" presStyleIdx="2" presStyleCnt="7"/>
      <dgm:spPr/>
    </dgm:pt>
    <dgm:pt modelId="{B9437E98-FC77-4303-AC0E-59AEAD0154C7}" type="pres">
      <dgm:prSet presAssocID="{1E1D1E33-FEDF-4698-881A-216BAB9E64B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93E0E-CB79-41D4-8A28-BF9E5CC4A78C}" type="pres">
      <dgm:prSet presAssocID="{51B86C77-E3BE-4967-B487-C49ED220C786}" presName="sibTrans" presStyleLbl="sibTrans2D1" presStyleIdx="3" presStyleCnt="7"/>
      <dgm:spPr/>
    </dgm:pt>
    <dgm:pt modelId="{7B51DF70-D1DC-4206-B998-2882C64C3D0E}" type="pres">
      <dgm:prSet presAssocID="{51B86C77-E3BE-4967-B487-C49ED220C786}" presName="connectorText" presStyleLbl="sibTrans2D1" presStyleIdx="3" presStyleCnt="7"/>
      <dgm:spPr/>
    </dgm:pt>
    <dgm:pt modelId="{998BE8F7-4354-4A39-AC4C-D29032DC8E07}" type="pres">
      <dgm:prSet presAssocID="{7FCAABCC-2CEA-45A1-AE7E-0AD08A2193AD}" presName="node" presStyleLbl="node1" presStyleIdx="4" presStyleCnt="8" custLinFactX="-100000" custLinFactY="100000" custLinFactNeighborX="-108111" custLinFactNeighborY="136468">
        <dgm:presLayoutVars>
          <dgm:bulletEnabled val="1"/>
        </dgm:presLayoutVars>
      </dgm:prSet>
      <dgm:spPr/>
    </dgm:pt>
    <dgm:pt modelId="{32718FD1-7622-4022-B2B1-CBAFB1DCA74E}" type="pres">
      <dgm:prSet presAssocID="{BF60C86D-CA31-4B87-9E0F-C2686A24A7B5}" presName="sibTrans" presStyleLbl="sibTrans2D1" presStyleIdx="4" presStyleCnt="7"/>
      <dgm:spPr/>
    </dgm:pt>
    <dgm:pt modelId="{32A22905-6115-4B9B-B1A5-38787B273DA3}" type="pres">
      <dgm:prSet presAssocID="{BF60C86D-CA31-4B87-9E0F-C2686A24A7B5}" presName="connectorText" presStyleLbl="sibTrans2D1" presStyleIdx="4" presStyleCnt="7"/>
      <dgm:spPr/>
    </dgm:pt>
    <dgm:pt modelId="{0FE39F10-A823-4620-89EE-4A2B05DC0357}" type="pres">
      <dgm:prSet presAssocID="{F7D6F4FA-B394-46DF-90E7-D3BD813620AB}" presName="node" presStyleLbl="node1" presStyleIdx="5" presStyleCnt="8" custLinFactX="-299630" custLinFactY="100000" custLinFactNeighborX="-300000" custLinFactNeighborY="136468">
        <dgm:presLayoutVars>
          <dgm:bulletEnabled val="1"/>
        </dgm:presLayoutVars>
      </dgm:prSet>
      <dgm:spPr/>
    </dgm:pt>
    <dgm:pt modelId="{C4E4E203-4F43-47C6-A50A-924CC4C90844}" type="pres">
      <dgm:prSet presAssocID="{EA827308-71EF-4538-A80E-E4F44D7A9838}" presName="sibTrans" presStyleLbl="sibTrans2D1" presStyleIdx="5" presStyleCnt="7"/>
      <dgm:spPr/>
    </dgm:pt>
    <dgm:pt modelId="{23333A29-8BF4-4D48-9659-185C7809FAB6}" type="pres">
      <dgm:prSet presAssocID="{EA827308-71EF-4538-A80E-E4F44D7A9838}" presName="connectorText" presStyleLbl="sibTrans2D1" presStyleIdx="5" presStyleCnt="7"/>
      <dgm:spPr/>
    </dgm:pt>
    <dgm:pt modelId="{9BE056BF-3744-4A34-9358-AEA4B9482BF1}" type="pres">
      <dgm:prSet presAssocID="{0AA7FB1F-FD94-457F-BF7B-B162C1B78D12}" presName="node" presStyleLbl="node1" presStyleIdx="6" presStyleCnt="8" custLinFactX="-500000" custLinFactY="100000" custLinFactNeighborX="-511487" custLinFactNeighborY="138472">
        <dgm:presLayoutVars>
          <dgm:bulletEnabled val="1"/>
        </dgm:presLayoutVars>
      </dgm:prSet>
      <dgm:spPr/>
    </dgm:pt>
    <dgm:pt modelId="{4785724B-D7F7-447E-A6FC-D0E700D21BC6}" type="pres">
      <dgm:prSet presAssocID="{189758F3-0F95-4CC8-8F1E-1B6547A1477E}" presName="sibTrans" presStyleLbl="sibTrans2D1" presStyleIdx="6" presStyleCnt="7"/>
      <dgm:spPr/>
    </dgm:pt>
    <dgm:pt modelId="{3910396C-1704-4810-BB01-2C120595F66D}" type="pres">
      <dgm:prSet presAssocID="{189758F3-0F95-4CC8-8F1E-1B6547A1477E}" presName="connectorText" presStyleLbl="sibTrans2D1" presStyleIdx="6" presStyleCnt="7"/>
      <dgm:spPr/>
    </dgm:pt>
    <dgm:pt modelId="{1C538C27-5489-40DD-9E0B-6C44F50676CC}" type="pres">
      <dgm:prSet presAssocID="{54B6EC37-9DAC-496B-BE3E-5E997929FD31}" presName="node" presStyleLbl="node1" presStyleIdx="7" presStyleCnt="8" custLinFactX="-700000" custLinFactY="100000" custLinFactNeighborX="-700923" custLinFactNeighborY="140476">
        <dgm:presLayoutVars>
          <dgm:bulletEnabled val="1"/>
        </dgm:presLayoutVars>
      </dgm:prSet>
      <dgm:spPr/>
    </dgm:pt>
  </dgm:ptLst>
  <dgm:cxnLst>
    <dgm:cxn modelId="{16DABAF0-FBBE-4E82-9BE7-ED98FBA57575}" type="presOf" srcId="{F056FCA7-F45F-4E75-9EDF-B4925DB69D5E}" destId="{E816E4CE-B842-479B-8065-B82866A69264}" srcOrd="0" destOrd="0" presId="urn:microsoft.com/office/officeart/2005/8/layout/process1"/>
    <dgm:cxn modelId="{083466B7-8057-4CF5-9FA5-4A17F79CAF12}" type="presOf" srcId="{31E99884-86B5-4596-8BC4-51A17742CA83}" destId="{E29068D7-73BC-41D4-9C0C-8763FC022B7E}" srcOrd="0" destOrd="0" presId="urn:microsoft.com/office/officeart/2005/8/layout/process1"/>
    <dgm:cxn modelId="{E486D372-5670-494E-A558-3312BE2EB569}" type="presOf" srcId="{54B6EC37-9DAC-496B-BE3E-5E997929FD31}" destId="{1C538C27-5489-40DD-9E0B-6C44F50676CC}" srcOrd="0" destOrd="0" presId="urn:microsoft.com/office/officeart/2005/8/layout/process1"/>
    <dgm:cxn modelId="{AA971FEA-0FD2-4468-A358-20CADD20057E}" type="presOf" srcId="{3F7EE4FE-5B2A-481F-9A78-0EC01203D3AC}" destId="{6B4B8202-B307-40A7-95FE-0315EF12A2C7}" srcOrd="1" destOrd="0" presId="urn:microsoft.com/office/officeart/2005/8/layout/process1"/>
    <dgm:cxn modelId="{45FD0561-4017-4AD1-9227-4328EF9C28FA}" type="presOf" srcId="{CD555D7F-5BD7-489F-97F2-3A6AE546C70E}" destId="{6700B6D6-CEDA-4967-A1B4-A20F7A7C5424}" srcOrd="0" destOrd="0" presId="urn:microsoft.com/office/officeart/2005/8/layout/process1"/>
    <dgm:cxn modelId="{C2CA3BC4-1668-4119-B0B4-A09F26F4BC16}" type="presOf" srcId="{EA827308-71EF-4538-A80E-E4F44D7A9838}" destId="{C4E4E203-4F43-47C6-A50A-924CC4C90844}" srcOrd="0" destOrd="0" presId="urn:microsoft.com/office/officeart/2005/8/layout/process1"/>
    <dgm:cxn modelId="{335A584E-1A6B-4B73-8D43-D255B717074E}" type="presOf" srcId="{F056FCA7-F45F-4E75-9EDF-B4925DB69D5E}" destId="{8A9D591D-38C8-4873-A751-51BF741DF36D}" srcOrd="1" destOrd="0" presId="urn:microsoft.com/office/officeart/2005/8/layout/process1"/>
    <dgm:cxn modelId="{7315372D-6424-4B17-9414-D77BEA4657E7}" type="presOf" srcId="{0AA7FB1F-FD94-457F-BF7B-B162C1B78D12}" destId="{9BE056BF-3744-4A34-9358-AEA4B9482BF1}" srcOrd="0" destOrd="0" presId="urn:microsoft.com/office/officeart/2005/8/layout/process1"/>
    <dgm:cxn modelId="{57B8DA7B-DCFB-4729-B8A6-E2B95B4F82B5}" type="presOf" srcId="{51B86C77-E3BE-4967-B487-C49ED220C786}" destId="{7B51DF70-D1DC-4206-B998-2882C64C3D0E}" srcOrd="1" destOrd="0" presId="urn:microsoft.com/office/officeart/2005/8/layout/process1"/>
    <dgm:cxn modelId="{3F4F47C4-9BDE-4FB8-B396-9A774F2D5308}" srcId="{F5D0B584-6BD3-4B3D-BC10-D677DD89B8D0}" destId="{1E1D1E33-FEDF-4698-881A-216BAB9E64BD}" srcOrd="3" destOrd="0" parTransId="{DCEAB87B-B380-4B32-B102-3D15E4060A41}" sibTransId="{51B86C77-E3BE-4967-B487-C49ED220C786}"/>
    <dgm:cxn modelId="{C827A325-FA05-4833-9895-59BD5B68554E}" srcId="{F5D0B584-6BD3-4B3D-BC10-D677DD89B8D0}" destId="{CD555D7F-5BD7-489F-97F2-3A6AE546C70E}" srcOrd="1" destOrd="0" parTransId="{822B9052-C6AC-4453-B1E8-281A7AD58A32}" sibTransId="{F056FCA7-F45F-4E75-9EDF-B4925DB69D5E}"/>
    <dgm:cxn modelId="{516E8FDA-511C-4619-ABFC-F4317414439F}" srcId="{F5D0B584-6BD3-4B3D-BC10-D677DD89B8D0}" destId="{F7D6F4FA-B394-46DF-90E7-D3BD813620AB}" srcOrd="5" destOrd="0" parTransId="{40DB6D3D-A9B7-40C1-94D6-E5D75A201AF0}" sibTransId="{EA827308-71EF-4538-A80E-E4F44D7A9838}"/>
    <dgm:cxn modelId="{3CD586CE-67CA-4044-A1E0-7E5AF8660406}" type="presOf" srcId="{E8F03A50-D40A-47AE-9A80-392F95CE6F63}" destId="{6FB08EB8-711B-411C-AEC8-09994F95D288}" srcOrd="0" destOrd="0" presId="urn:microsoft.com/office/officeart/2005/8/layout/process1"/>
    <dgm:cxn modelId="{56465F04-9A94-4763-B73D-B0384DCCF32E}" srcId="{F5D0B584-6BD3-4B3D-BC10-D677DD89B8D0}" destId="{0AA7FB1F-FD94-457F-BF7B-B162C1B78D12}" srcOrd="6" destOrd="0" parTransId="{2EB479DE-0652-4F00-99F2-EF4631407817}" sibTransId="{189758F3-0F95-4CC8-8F1E-1B6547A1477E}"/>
    <dgm:cxn modelId="{6A3737DA-C1E1-4F40-8DDA-F2762FC8653E}" type="presOf" srcId="{1E1D1E33-FEDF-4698-881A-216BAB9E64BD}" destId="{B9437E98-FC77-4303-AC0E-59AEAD0154C7}" srcOrd="0" destOrd="0" presId="urn:microsoft.com/office/officeart/2005/8/layout/process1"/>
    <dgm:cxn modelId="{5B8094F9-FF01-4469-8245-EAE19889F5A8}" type="presOf" srcId="{F5D0B584-6BD3-4B3D-BC10-D677DD89B8D0}" destId="{6AA38171-EAD4-41F1-A6CE-154ACF1CD076}" srcOrd="0" destOrd="0" presId="urn:microsoft.com/office/officeart/2005/8/layout/process1"/>
    <dgm:cxn modelId="{FDDE0E34-6DD1-4AB6-BF7B-4B6BB15F4AA3}" type="presOf" srcId="{51B86C77-E3BE-4967-B487-C49ED220C786}" destId="{83C93E0E-CB79-41D4-8A28-BF9E5CC4A78C}" srcOrd="0" destOrd="0" presId="urn:microsoft.com/office/officeart/2005/8/layout/process1"/>
    <dgm:cxn modelId="{22ECC633-51AB-435C-8D6F-F5FB86DD40B0}" type="presOf" srcId="{3F7EE4FE-5B2A-481F-9A78-0EC01203D3AC}" destId="{726A0559-8B27-4107-AAE2-239B263F4DEE}" srcOrd="0" destOrd="0" presId="urn:microsoft.com/office/officeart/2005/8/layout/process1"/>
    <dgm:cxn modelId="{8B44E701-6765-4E2A-AB84-EA4164DAACFF}" srcId="{F5D0B584-6BD3-4B3D-BC10-D677DD89B8D0}" destId="{7FCAABCC-2CEA-45A1-AE7E-0AD08A2193AD}" srcOrd="4" destOrd="0" parTransId="{4183B4F3-BE76-424B-99EA-D0789E488305}" sibTransId="{BF60C86D-CA31-4B87-9E0F-C2686A24A7B5}"/>
    <dgm:cxn modelId="{06D9BF5F-FAE3-447E-9FA5-E6852CAE4ABD}" srcId="{F5D0B584-6BD3-4B3D-BC10-D677DD89B8D0}" destId="{54B6EC37-9DAC-496B-BE3E-5E997929FD31}" srcOrd="7" destOrd="0" parTransId="{9FD54F19-25D2-4E1A-9209-3F50D8AE0EA8}" sibTransId="{5A7BD662-A4AF-4046-8851-2EC36BA665CB}"/>
    <dgm:cxn modelId="{D0369DA4-FEF5-40FE-9CAA-C541E4A7030B}" type="presOf" srcId="{BF60C86D-CA31-4B87-9E0F-C2686A24A7B5}" destId="{32A22905-6115-4B9B-B1A5-38787B273DA3}" srcOrd="1" destOrd="0" presId="urn:microsoft.com/office/officeart/2005/8/layout/process1"/>
    <dgm:cxn modelId="{86F1C405-AF02-4EC6-ACFA-B68D83D4302D}" type="presOf" srcId="{EA827308-71EF-4538-A80E-E4F44D7A9838}" destId="{23333A29-8BF4-4D48-9659-185C7809FAB6}" srcOrd="1" destOrd="0" presId="urn:microsoft.com/office/officeart/2005/8/layout/process1"/>
    <dgm:cxn modelId="{CDB166DD-358C-409E-863E-11CA3C4DA4F7}" type="presOf" srcId="{189758F3-0F95-4CC8-8F1E-1B6547A1477E}" destId="{3910396C-1704-4810-BB01-2C120595F66D}" srcOrd="1" destOrd="0" presId="urn:microsoft.com/office/officeart/2005/8/layout/process1"/>
    <dgm:cxn modelId="{911B40DB-82F4-420F-A339-4E410EBF3566}" type="presOf" srcId="{7FCAABCC-2CEA-45A1-AE7E-0AD08A2193AD}" destId="{998BE8F7-4354-4A39-AC4C-D29032DC8E07}" srcOrd="0" destOrd="0" presId="urn:microsoft.com/office/officeart/2005/8/layout/process1"/>
    <dgm:cxn modelId="{588E2D8B-F496-4568-8B3C-EAE260511FA4}" srcId="{F5D0B584-6BD3-4B3D-BC10-D677DD89B8D0}" destId="{E8F03A50-D40A-47AE-9A80-392F95CE6F63}" srcOrd="2" destOrd="0" parTransId="{339FA8C8-1D4D-42F7-A898-0CAAD649FCE8}" sibTransId="{3F7EE4FE-5B2A-481F-9A78-0EC01203D3AC}"/>
    <dgm:cxn modelId="{75166D47-F10E-4B5E-8BDB-027EFA8382FE}" type="presOf" srcId="{F7D6F4FA-B394-46DF-90E7-D3BD813620AB}" destId="{0FE39F10-A823-4620-89EE-4A2B05DC0357}" srcOrd="0" destOrd="0" presId="urn:microsoft.com/office/officeart/2005/8/layout/process1"/>
    <dgm:cxn modelId="{E772DB15-A67E-4574-BF9C-DA7DA333B76B}" srcId="{F5D0B584-6BD3-4B3D-BC10-D677DD89B8D0}" destId="{919902BE-B118-4F98-823C-1311F4025F91}" srcOrd="0" destOrd="0" parTransId="{670CDF27-7451-4951-8C2A-EAA7BB09FB4C}" sibTransId="{31E99884-86B5-4596-8BC4-51A17742CA83}"/>
    <dgm:cxn modelId="{220C7903-9576-46D4-87CC-0CF71DAA0070}" type="presOf" srcId="{189758F3-0F95-4CC8-8F1E-1B6547A1477E}" destId="{4785724B-D7F7-447E-A6FC-D0E700D21BC6}" srcOrd="0" destOrd="0" presId="urn:microsoft.com/office/officeart/2005/8/layout/process1"/>
    <dgm:cxn modelId="{F93F3BEE-4CA9-433F-A959-A013E58EB329}" type="presOf" srcId="{919902BE-B118-4F98-823C-1311F4025F91}" destId="{1ED03E96-D4D0-4081-889C-814BDB4C102A}" srcOrd="0" destOrd="0" presId="urn:microsoft.com/office/officeart/2005/8/layout/process1"/>
    <dgm:cxn modelId="{F3767AC4-C6FB-4BF0-AB28-901677D50615}" type="presOf" srcId="{BF60C86D-CA31-4B87-9E0F-C2686A24A7B5}" destId="{32718FD1-7622-4022-B2B1-CBAFB1DCA74E}" srcOrd="0" destOrd="0" presId="urn:microsoft.com/office/officeart/2005/8/layout/process1"/>
    <dgm:cxn modelId="{1D2005D5-5200-491F-AF07-680C14BE7AE6}" type="presOf" srcId="{31E99884-86B5-4596-8BC4-51A17742CA83}" destId="{5D5067C3-69D6-4F76-A409-F8B8E007EBA6}" srcOrd="1" destOrd="0" presId="urn:microsoft.com/office/officeart/2005/8/layout/process1"/>
    <dgm:cxn modelId="{7B43DCF3-AE04-44DD-A8A8-D320502CC52B}" type="presParOf" srcId="{6AA38171-EAD4-41F1-A6CE-154ACF1CD076}" destId="{1ED03E96-D4D0-4081-889C-814BDB4C102A}" srcOrd="0" destOrd="0" presId="urn:microsoft.com/office/officeart/2005/8/layout/process1"/>
    <dgm:cxn modelId="{4204A4FD-0EAA-4DA5-B685-C5E4D59FE5B7}" type="presParOf" srcId="{6AA38171-EAD4-41F1-A6CE-154ACF1CD076}" destId="{E29068D7-73BC-41D4-9C0C-8763FC022B7E}" srcOrd="1" destOrd="0" presId="urn:microsoft.com/office/officeart/2005/8/layout/process1"/>
    <dgm:cxn modelId="{52EE5779-9309-49FC-B907-418D7958C756}" type="presParOf" srcId="{E29068D7-73BC-41D4-9C0C-8763FC022B7E}" destId="{5D5067C3-69D6-4F76-A409-F8B8E007EBA6}" srcOrd="0" destOrd="0" presId="urn:microsoft.com/office/officeart/2005/8/layout/process1"/>
    <dgm:cxn modelId="{4112F81D-CFF4-4430-B7F1-E6C886F3A9C6}" type="presParOf" srcId="{6AA38171-EAD4-41F1-A6CE-154ACF1CD076}" destId="{6700B6D6-CEDA-4967-A1B4-A20F7A7C5424}" srcOrd="2" destOrd="0" presId="urn:microsoft.com/office/officeart/2005/8/layout/process1"/>
    <dgm:cxn modelId="{88C17079-887A-49D5-A07A-E8B5A8372ACC}" type="presParOf" srcId="{6AA38171-EAD4-41F1-A6CE-154ACF1CD076}" destId="{E816E4CE-B842-479B-8065-B82866A69264}" srcOrd="3" destOrd="0" presId="urn:microsoft.com/office/officeart/2005/8/layout/process1"/>
    <dgm:cxn modelId="{1C2A2B78-1A82-4D33-9D4A-85BD80356DBF}" type="presParOf" srcId="{E816E4CE-B842-479B-8065-B82866A69264}" destId="{8A9D591D-38C8-4873-A751-51BF741DF36D}" srcOrd="0" destOrd="0" presId="urn:microsoft.com/office/officeart/2005/8/layout/process1"/>
    <dgm:cxn modelId="{511D141D-684D-4DF4-B56E-C422433FC606}" type="presParOf" srcId="{6AA38171-EAD4-41F1-A6CE-154ACF1CD076}" destId="{6FB08EB8-711B-411C-AEC8-09994F95D288}" srcOrd="4" destOrd="0" presId="urn:microsoft.com/office/officeart/2005/8/layout/process1"/>
    <dgm:cxn modelId="{1345ED54-96DD-4464-80E3-5F949DD58F84}" type="presParOf" srcId="{6AA38171-EAD4-41F1-A6CE-154ACF1CD076}" destId="{726A0559-8B27-4107-AAE2-239B263F4DEE}" srcOrd="5" destOrd="0" presId="urn:microsoft.com/office/officeart/2005/8/layout/process1"/>
    <dgm:cxn modelId="{6933AD8D-B8C4-4C4B-BB15-D2CFA53525D5}" type="presParOf" srcId="{726A0559-8B27-4107-AAE2-239B263F4DEE}" destId="{6B4B8202-B307-40A7-95FE-0315EF12A2C7}" srcOrd="0" destOrd="0" presId="urn:microsoft.com/office/officeart/2005/8/layout/process1"/>
    <dgm:cxn modelId="{5C1DA050-35A2-44FD-8F28-F9B9B0098A71}" type="presParOf" srcId="{6AA38171-EAD4-41F1-A6CE-154ACF1CD076}" destId="{B9437E98-FC77-4303-AC0E-59AEAD0154C7}" srcOrd="6" destOrd="0" presId="urn:microsoft.com/office/officeart/2005/8/layout/process1"/>
    <dgm:cxn modelId="{5C0158FE-C9AB-4AF7-86AD-95D44DB3E9C7}" type="presParOf" srcId="{6AA38171-EAD4-41F1-A6CE-154ACF1CD076}" destId="{83C93E0E-CB79-41D4-8A28-BF9E5CC4A78C}" srcOrd="7" destOrd="0" presId="urn:microsoft.com/office/officeart/2005/8/layout/process1"/>
    <dgm:cxn modelId="{06C30845-831E-4070-95AB-01BF1602F738}" type="presParOf" srcId="{83C93E0E-CB79-41D4-8A28-BF9E5CC4A78C}" destId="{7B51DF70-D1DC-4206-B998-2882C64C3D0E}" srcOrd="0" destOrd="0" presId="urn:microsoft.com/office/officeart/2005/8/layout/process1"/>
    <dgm:cxn modelId="{A07EEE35-0DCA-4FE4-96FA-4E6E3C4BABFD}" type="presParOf" srcId="{6AA38171-EAD4-41F1-A6CE-154ACF1CD076}" destId="{998BE8F7-4354-4A39-AC4C-D29032DC8E07}" srcOrd="8" destOrd="0" presId="urn:microsoft.com/office/officeart/2005/8/layout/process1"/>
    <dgm:cxn modelId="{394C20B3-D0AD-4553-B585-300812347F89}" type="presParOf" srcId="{6AA38171-EAD4-41F1-A6CE-154ACF1CD076}" destId="{32718FD1-7622-4022-B2B1-CBAFB1DCA74E}" srcOrd="9" destOrd="0" presId="urn:microsoft.com/office/officeart/2005/8/layout/process1"/>
    <dgm:cxn modelId="{8F157337-C98E-44A4-B474-EB74C6F23939}" type="presParOf" srcId="{32718FD1-7622-4022-B2B1-CBAFB1DCA74E}" destId="{32A22905-6115-4B9B-B1A5-38787B273DA3}" srcOrd="0" destOrd="0" presId="urn:microsoft.com/office/officeart/2005/8/layout/process1"/>
    <dgm:cxn modelId="{C98CA6A2-0B8E-41D3-84D8-8E281CC36C0C}" type="presParOf" srcId="{6AA38171-EAD4-41F1-A6CE-154ACF1CD076}" destId="{0FE39F10-A823-4620-89EE-4A2B05DC0357}" srcOrd="10" destOrd="0" presId="urn:microsoft.com/office/officeart/2005/8/layout/process1"/>
    <dgm:cxn modelId="{57865AEE-C525-439A-A430-8A353EC8FE8B}" type="presParOf" srcId="{6AA38171-EAD4-41F1-A6CE-154ACF1CD076}" destId="{C4E4E203-4F43-47C6-A50A-924CC4C90844}" srcOrd="11" destOrd="0" presId="urn:microsoft.com/office/officeart/2005/8/layout/process1"/>
    <dgm:cxn modelId="{A5E67BD9-9EC1-4336-B4E0-EBEBF1F19C9B}" type="presParOf" srcId="{C4E4E203-4F43-47C6-A50A-924CC4C90844}" destId="{23333A29-8BF4-4D48-9659-185C7809FAB6}" srcOrd="0" destOrd="0" presId="urn:microsoft.com/office/officeart/2005/8/layout/process1"/>
    <dgm:cxn modelId="{FAB664A4-29BA-4598-9CB1-694F5DBD3206}" type="presParOf" srcId="{6AA38171-EAD4-41F1-A6CE-154ACF1CD076}" destId="{9BE056BF-3744-4A34-9358-AEA4B9482BF1}" srcOrd="12" destOrd="0" presId="urn:microsoft.com/office/officeart/2005/8/layout/process1"/>
    <dgm:cxn modelId="{FE38BEA2-D14E-47FF-9570-9A7DE342BDCB}" type="presParOf" srcId="{6AA38171-EAD4-41F1-A6CE-154ACF1CD076}" destId="{4785724B-D7F7-447E-A6FC-D0E700D21BC6}" srcOrd="13" destOrd="0" presId="urn:microsoft.com/office/officeart/2005/8/layout/process1"/>
    <dgm:cxn modelId="{E0CE2F63-1B72-464A-A0B9-CED4DCD0F8DA}" type="presParOf" srcId="{4785724B-D7F7-447E-A6FC-D0E700D21BC6}" destId="{3910396C-1704-4810-BB01-2C120595F66D}" srcOrd="0" destOrd="0" presId="urn:microsoft.com/office/officeart/2005/8/layout/process1"/>
    <dgm:cxn modelId="{94364C6A-5A47-4086-BE64-4A8A421965B2}" type="presParOf" srcId="{6AA38171-EAD4-41F1-A6CE-154ACF1CD076}" destId="{1C538C27-5489-40DD-9E0B-6C44F50676CC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03E96-D4D0-4081-889C-814BDB4C102A}">
      <dsp:nvSpPr>
        <dsp:cNvPr id="0" name=""/>
        <dsp:cNvSpPr/>
      </dsp:nvSpPr>
      <dsp:spPr>
        <a:xfrm>
          <a:off x="4361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Encoded Data of Image on Satellite</a:t>
          </a:r>
          <a:endParaRPr lang="en-US" sz="1300" kern="1200" dirty="0"/>
        </a:p>
      </dsp:txBody>
      <dsp:txXfrm>
        <a:off x="25110" y="2912660"/>
        <a:ext cx="1139197" cy="666919"/>
      </dsp:txXfrm>
    </dsp:sp>
    <dsp:sp modelId="{E29068D7-73BC-41D4-9C0C-8763FC022B7E}">
      <dsp:nvSpPr>
        <dsp:cNvPr id="0" name=""/>
        <dsp:cNvSpPr/>
      </dsp:nvSpPr>
      <dsp:spPr>
        <a:xfrm>
          <a:off x="1303126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26" y="3158275"/>
        <a:ext cx="175215" cy="175688"/>
      </dsp:txXfrm>
    </dsp:sp>
    <dsp:sp modelId="{6700B6D6-CEDA-4967-A1B4-A20F7A7C5424}">
      <dsp:nvSpPr>
        <dsp:cNvPr id="0" name=""/>
        <dsp:cNvSpPr/>
      </dsp:nvSpPr>
      <dsp:spPr>
        <a:xfrm>
          <a:off x="1657335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Audio signals</a:t>
          </a:r>
          <a:endParaRPr lang="en-US" sz="1300" kern="1200" dirty="0"/>
        </a:p>
      </dsp:txBody>
      <dsp:txXfrm>
        <a:off x="1678084" y="2912660"/>
        <a:ext cx="1139197" cy="666919"/>
      </dsp:txXfrm>
    </dsp:sp>
    <dsp:sp modelId="{E816E4CE-B842-479B-8065-B82866A69264}">
      <dsp:nvSpPr>
        <dsp:cNvPr id="0" name=""/>
        <dsp:cNvSpPr/>
      </dsp:nvSpPr>
      <dsp:spPr>
        <a:xfrm>
          <a:off x="2956100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56100" y="3158275"/>
        <a:ext cx="175215" cy="175688"/>
      </dsp:txXfrm>
    </dsp:sp>
    <dsp:sp modelId="{6FB08EB8-711B-411C-AEC8-09994F95D288}">
      <dsp:nvSpPr>
        <dsp:cNvPr id="0" name=""/>
        <dsp:cNvSpPr/>
      </dsp:nvSpPr>
      <dsp:spPr>
        <a:xfrm>
          <a:off x="3310309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Frequency modulation</a:t>
          </a:r>
          <a:endParaRPr lang="en-US" sz="1300" kern="1200" dirty="0"/>
        </a:p>
      </dsp:txBody>
      <dsp:txXfrm>
        <a:off x="3331058" y="2912660"/>
        <a:ext cx="1139197" cy="666919"/>
      </dsp:txXfrm>
    </dsp:sp>
    <dsp:sp modelId="{726A0559-8B27-4107-AAE2-239B263F4DEE}">
      <dsp:nvSpPr>
        <dsp:cNvPr id="0" name=""/>
        <dsp:cNvSpPr/>
      </dsp:nvSpPr>
      <dsp:spPr>
        <a:xfrm>
          <a:off x="4609074" y="3099713"/>
          <a:ext cx="250307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609074" y="3158275"/>
        <a:ext cx="175215" cy="175688"/>
      </dsp:txXfrm>
    </dsp:sp>
    <dsp:sp modelId="{B9437E98-FC77-4303-AC0E-59AEAD0154C7}">
      <dsp:nvSpPr>
        <dsp:cNvPr id="0" name=""/>
        <dsp:cNvSpPr/>
      </dsp:nvSpPr>
      <dsp:spPr>
        <a:xfrm>
          <a:off x="4963282" y="289191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 via antenna</a:t>
          </a:r>
          <a:endParaRPr lang="en-US" sz="1300" kern="1200" dirty="0"/>
        </a:p>
      </dsp:txBody>
      <dsp:txXfrm>
        <a:off x="4984031" y="2912660"/>
        <a:ext cx="1139197" cy="666919"/>
      </dsp:txXfrm>
    </dsp:sp>
    <dsp:sp modelId="{83C93E0E-CB79-41D4-8A28-BF9E5CC4A78C}">
      <dsp:nvSpPr>
        <dsp:cNvPr id="0" name=""/>
        <dsp:cNvSpPr/>
      </dsp:nvSpPr>
      <dsp:spPr>
        <a:xfrm rot="5478598">
          <a:off x="5277886" y="3951805"/>
          <a:ext cx="512518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322812" y="3966456"/>
        <a:ext cx="424674" cy="175688"/>
      </dsp:txXfrm>
    </dsp:sp>
    <dsp:sp modelId="{998BE8F7-4354-4A39-AC4C-D29032DC8E07}">
      <dsp:nvSpPr>
        <dsp:cNvPr id="0" name=""/>
        <dsp:cNvSpPr/>
      </dsp:nvSpPr>
      <dsp:spPr>
        <a:xfrm>
          <a:off x="4924976" y="456709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Received at Ground Station</a:t>
          </a:r>
          <a:endParaRPr lang="en-US" sz="1300" kern="1200" dirty="0"/>
        </a:p>
      </dsp:txBody>
      <dsp:txXfrm>
        <a:off x="4945725" y="4587840"/>
        <a:ext cx="1139197" cy="666919"/>
      </dsp:txXfrm>
    </dsp:sp>
    <dsp:sp modelId="{32718FD1-7622-4022-B2B1-CBAFB1DCA74E}">
      <dsp:nvSpPr>
        <dsp:cNvPr id="0" name=""/>
        <dsp:cNvSpPr/>
      </dsp:nvSpPr>
      <dsp:spPr>
        <a:xfrm rot="10800000">
          <a:off x="4589885" y="4774894"/>
          <a:ext cx="227689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658192" y="4833456"/>
        <a:ext cx="159382" cy="175688"/>
      </dsp:txXfrm>
    </dsp:sp>
    <dsp:sp modelId="{0FE39F10-A823-4620-89EE-4A2B05DC0357}">
      <dsp:nvSpPr>
        <dsp:cNvPr id="0" name=""/>
        <dsp:cNvSpPr/>
      </dsp:nvSpPr>
      <dsp:spPr>
        <a:xfrm>
          <a:off x="3314677" y="4567091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Demodulation</a:t>
          </a:r>
          <a:endParaRPr lang="en-US" sz="1300" kern="1200" dirty="0"/>
        </a:p>
      </dsp:txBody>
      <dsp:txXfrm>
        <a:off x="3335426" y="4587840"/>
        <a:ext cx="1139197" cy="666919"/>
      </dsp:txXfrm>
    </dsp:sp>
    <dsp:sp modelId="{C4E4E203-4F43-47C6-A50A-924CC4C90844}">
      <dsp:nvSpPr>
        <dsp:cNvPr id="0" name=""/>
        <dsp:cNvSpPr/>
      </dsp:nvSpPr>
      <dsp:spPr>
        <a:xfrm rot="10771487">
          <a:off x="2900572" y="4782058"/>
          <a:ext cx="281385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84986" y="4840270"/>
        <a:ext cx="196970" cy="175688"/>
      </dsp:txXfrm>
    </dsp:sp>
    <dsp:sp modelId="{9BE056BF-3744-4A34-9358-AEA4B9482BF1}">
      <dsp:nvSpPr>
        <dsp:cNvPr id="0" name=""/>
        <dsp:cNvSpPr/>
      </dsp:nvSpPr>
      <dsp:spPr>
        <a:xfrm>
          <a:off x="1603084" y="4581288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Decoding</a:t>
          </a:r>
          <a:endParaRPr lang="en-US" sz="1300" kern="1200" dirty="0"/>
        </a:p>
      </dsp:txBody>
      <dsp:txXfrm>
        <a:off x="1623833" y="4602037"/>
        <a:ext cx="1139197" cy="666919"/>
      </dsp:txXfrm>
    </dsp:sp>
    <dsp:sp modelId="{4785724B-D7F7-447E-A6FC-D0E700D21BC6}">
      <dsp:nvSpPr>
        <dsp:cNvPr id="0" name=""/>
        <dsp:cNvSpPr/>
      </dsp:nvSpPr>
      <dsp:spPr>
        <a:xfrm rot="10769557">
          <a:off x="1273618" y="4796245"/>
          <a:ext cx="223873" cy="292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340779" y="4854510"/>
        <a:ext cx="156711" cy="175688"/>
      </dsp:txXfrm>
    </dsp:sp>
    <dsp:sp modelId="{1C538C27-5489-40DD-9E0B-6C44F50676CC}">
      <dsp:nvSpPr>
        <dsp:cNvPr id="0" name=""/>
        <dsp:cNvSpPr/>
      </dsp:nvSpPr>
      <dsp:spPr>
        <a:xfrm>
          <a:off x="2" y="4595485"/>
          <a:ext cx="1180695" cy="70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</a:t>
          </a:r>
          <a:endParaRPr lang="en-US" sz="1300" kern="1200" dirty="0"/>
        </a:p>
      </dsp:txBody>
      <dsp:txXfrm>
        <a:off x="20751" y="4616234"/>
        <a:ext cx="1139197" cy="666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DA7CF-94B5-4E71-A762-51E161410EAD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4FEA5-E7E2-40A9-8A05-E261CCAE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reason of adding 2</a:t>
            </a:r>
            <a:r>
              <a:rPr lang="en-US" baseline="30000" dirty="0" smtClean="0"/>
              <a:t>nd</a:t>
            </a:r>
            <a:r>
              <a:rPr lang="en-US" dirty="0" smtClean="0"/>
              <a:t> point is even though it is easy to attain,</a:t>
            </a:r>
            <a:r>
              <a:rPr lang="en-US" baseline="0" dirty="0" smtClean="0"/>
              <a:t> this has to be ensured for ground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FEA5-E7E2-40A9-8A05-E261CCAE0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405D-8F48-4A9B-BD23-67DEED2CE8AF}" type="datetimeFigureOut">
              <a:rPr lang="en-US" smtClean="0"/>
              <a:t>17-Oct-17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8ECD-4C52-4949-B266-69D14F36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SSTV Radio (Repeater?) as payload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IIT Bombay Student Satellite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On-Ground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budget calculation-Evaluation of distance equivalent for transmission on ground for satellite.</a:t>
            </a:r>
          </a:p>
          <a:p>
            <a:r>
              <a:rPr lang="en-US" dirty="0" smtClean="0"/>
              <a:t>Before integration testing of the setup</a:t>
            </a:r>
          </a:p>
          <a:p>
            <a:r>
              <a:rPr lang="en-US" dirty="0" smtClean="0"/>
              <a:t>After integration testing of the setup</a:t>
            </a:r>
          </a:p>
        </p:txBody>
      </p:sp>
    </p:spTree>
    <p:extLst>
      <p:ext uri="{BB962C8B-B14F-4D97-AF65-F5344CB8AC3E}">
        <p14:creationId xmlns:p14="http://schemas.microsoft.com/office/powerpoint/2010/main" val="15366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sub-system shall transmit </a:t>
            </a:r>
            <a:r>
              <a:rPr lang="en-US" dirty="0" smtClean="0"/>
              <a:t>all over the </a:t>
            </a:r>
            <a:r>
              <a:rPr lang="en-US" dirty="0"/>
              <a:t>world at a certain duty cycle (50</a:t>
            </a:r>
            <a:r>
              <a:rPr lang="en-US" dirty="0" smtClean="0"/>
              <a:t>%).</a:t>
            </a:r>
            <a:endParaRPr lang="en-US" dirty="0"/>
          </a:p>
          <a:p>
            <a:r>
              <a:rPr lang="en-US" dirty="0"/>
              <a:t> They shall setup a ground station at IIT Bombay</a:t>
            </a:r>
            <a:r>
              <a:rPr lang="en-US" dirty="0" smtClean="0"/>
              <a:t>. - Ready</a:t>
            </a:r>
            <a:endParaRPr lang="en-US" dirty="0"/>
          </a:p>
          <a:p>
            <a:r>
              <a:rPr lang="en-US" dirty="0"/>
              <a:t> They shall design low-cost ground stations for other </a:t>
            </a:r>
            <a:r>
              <a:rPr lang="en-US" dirty="0" smtClean="0"/>
              <a:t>universities/villages.</a:t>
            </a:r>
          </a:p>
        </p:txBody>
      </p:sp>
    </p:spTree>
    <p:extLst>
      <p:ext uri="{BB962C8B-B14F-4D97-AF65-F5344CB8AC3E}">
        <p14:creationId xmlns:p14="http://schemas.microsoft.com/office/powerpoint/2010/main" val="373448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Control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axis stability for antenna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Power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requirement of around 3W will be required for transmitting circuit boards during normal transmission. </a:t>
            </a:r>
          </a:p>
          <a:p>
            <a:r>
              <a:rPr lang="en-US" dirty="0" smtClean="0"/>
              <a:t>With inclusion of duty cycle, the power requirement can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8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SSTV?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SSTV (Slow-Scan TV) is picture transmission method used mainly by amateur radio operators, to transmit pictures via radio.</a:t>
            </a:r>
          </a:p>
          <a:p>
            <a:r>
              <a:rPr lang="en-US" dirty="0" smtClean="0"/>
              <a:t>Image is encoded to audio frequencies, transmitted through radio waves, received and decoded at the other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68336"/>
            <a:ext cx="3681549" cy="294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87" y="3568336"/>
            <a:ext cx="7046026" cy="29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Payload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71824"/>
              </p:ext>
            </p:extLst>
          </p:nvPr>
        </p:nvGraphicFramePr>
        <p:xfrm>
          <a:off x="2954382" y="-209005"/>
          <a:ext cx="12760235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3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possible addition-Under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decoded SSTV could be transmitted to the satellite to be stored and transmitted by it.</a:t>
            </a:r>
          </a:p>
          <a:p>
            <a:r>
              <a:rPr lang="en-US" dirty="0" smtClean="0"/>
              <a:t>The main challenge of reliability of signal reception is still to be understood.</a:t>
            </a:r>
          </a:p>
          <a:p>
            <a:r>
              <a:rPr lang="en-US" dirty="0" smtClean="0"/>
              <a:t>Another challenge being the capability of the Ground Station setup, which is crucial for this section.</a:t>
            </a:r>
          </a:p>
          <a:p>
            <a:r>
              <a:rPr lang="en-US" dirty="0" smtClean="0"/>
              <a:t>Addition of this component will complete the repeater concept in the satellite.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Bottlenecks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of digital value of frequency to audio signal.</a:t>
            </a:r>
          </a:p>
          <a:p>
            <a:r>
              <a:rPr lang="en-US" dirty="0" smtClean="0"/>
              <a:t>Storage of data</a:t>
            </a:r>
          </a:p>
          <a:p>
            <a:r>
              <a:rPr lang="en-US" dirty="0" smtClean="0"/>
              <a:t>Amplification of RF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digital value of frequency to audio signal.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SSTV transmission mechanism</a:t>
            </a:r>
          </a:p>
          <a:p>
            <a:r>
              <a:rPr lang="en-US" dirty="0" smtClean="0"/>
              <a:t>The complete process requires audio output at certain value of audible frequency to be given as input to FM transmitter.</a:t>
            </a:r>
          </a:p>
          <a:p>
            <a:r>
              <a:rPr lang="en-US" dirty="0" smtClean="0"/>
              <a:t>Some devices for digital data to audio output have been found but a detailed execution still has to be looked into.</a:t>
            </a:r>
          </a:p>
          <a:p>
            <a:r>
              <a:rPr lang="en-US" dirty="0" smtClean="0"/>
              <a:t>Possible modules: </a:t>
            </a:r>
          </a:p>
        </p:txBody>
      </p:sp>
    </p:spTree>
    <p:extLst>
      <p:ext uri="{BB962C8B-B14F-4D97-AF65-F5344CB8AC3E}">
        <p14:creationId xmlns:p14="http://schemas.microsoft.com/office/powerpoint/2010/main" val="39016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 of RF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for all payloads</a:t>
            </a:r>
          </a:p>
          <a:p>
            <a:r>
              <a:rPr lang="en-US" dirty="0" smtClean="0"/>
              <a:t>Minimum transmission power required: 0.8W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FM Modules</a:t>
            </a:r>
          </a:p>
        </p:txBody>
      </p:sp>
    </p:spTree>
    <p:extLst>
      <p:ext uri="{BB962C8B-B14F-4D97-AF65-F5344CB8AC3E}">
        <p14:creationId xmlns:p14="http://schemas.microsoft.com/office/powerpoint/2010/main" val="370965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388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SSTV Radio (Repeater?) as payload</vt:lpstr>
      <vt:lpstr>What is SSTV?</vt:lpstr>
      <vt:lpstr>The Complete Payload</vt:lpstr>
      <vt:lpstr>Another possible addition-Under analysis</vt:lpstr>
      <vt:lpstr>Major Bottlenecks of Failure</vt:lpstr>
      <vt:lpstr>Conversion of digital value of frequency to audio signal.</vt:lpstr>
      <vt:lpstr>Storage of Data</vt:lpstr>
      <vt:lpstr>Amplification of RF signal</vt:lpstr>
      <vt:lpstr>External Factors</vt:lpstr>
      <vt:lpstr>On-Ground Testing</vt:lpstr>
      <vt:lpstr>Requirements on Communication</vt:lpstr>
      <vt:lpstr>Requirements on Control Subsystem</vt:lpstr>
      <vt:lpstr>Requirements on Power Subsystem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SSTV Radio (Repeater?) as payload</dc:title>
  <dc:creator>Dhrumil Shah</dc:creator>
  <cp:lastModifiedBy>Dhrumil Shah</cp:lastModifiedBy>
  <cp:revision>7</cp:revision>
  <dcterms:created xsi:type="dcterms:W3CDTF">2017-10-17T03:48:30Z</dcterms:created>
  <dcterms:modified xsi:type="dcterms:W3CDTF">2017-10-17T06:53:05Z</dcterms:modified>
</cp:coreProperties>
</file>