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5DA4E0E-41CB-49AD-B518-8F118E2CB350}" type="datetimeFigureOut">
              <a:rPr lang="en-IN" smtClean="0"/>
              <a:t>25-02-2023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213274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DA4E0E-41CB-49AD-B518-8F118E2CB350}"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198024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A4E0E-41CB-49AD-B518-8F118E2CB350}"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169744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A4E0E-41CB-49AD-B518-8F118E2CB350}"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3607397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A4E0E-41CB-49AD-B518-8F118E2CB350}"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1119817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A4E0E-41CB-49AD-B518-8F118E2CB350}"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4055856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A4E0E-41CB-49AD-B518-8F118E2CB350}"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4020363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A4E0E-41CB-49AD-B518-8F118E2CB350}"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5ED54-EDA6-4129-8483-BCE6BDE81720}"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6992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A4E0E-41CB-49AD-B518-8F118E2CB350}"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325054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A4E0E-41CB-49AD-B518-8F118E2CB350}"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28711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A4E0E-41CB-49AD-B518-8F118E2CB350}" type="datetimeFigureOut">
              <a:rPr lang="en-IN" smtClean="0"/>
              <a:t>25-02-2023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144844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DA4E0E-41CB-49AD-B518-8F118E2CB350}"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333506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DA4E0E-41CB-49AD-B518-8F118E2CB350}" type="datetimeFigureOut">
              <a:rPr lang="en-IN" smtClean="0"/>
              <a:t>25-02-2023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423281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DA4E0E-41CB-49AD-B518-8F118E2CB350}" type="datetimeFigureOut">
              <a:rPr lang="en-IN" smtClean="0"/>
              <a:t>25-02-2023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354476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5DA4E0E-41CB-49AD-B518-8F118E2CB350}" type="datetimeFigureOut">
              <a:rPr lang="en-IN" smtClean="0"/>
              <a:t>25-02-2023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667680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DA4E0E-41CB-49AD-B518-8F118E2CB350}"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116384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DA4E0E-41CB-49AD-B518-8F118E2CB350}" type="datetimeFigureOut">
              <a:rPr lang="en-IN" smtClean="0"/>
              <a:t>25-02-2023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E5ED54-EDA6-4129-8483-BCE6BDE81720}" type="slidenum">
              <a:rPr lang="en-IN" smtClean="0"/>
              <a:t>‹#›</a:t>
            </a:fld>
            <a:endParaRPr lang="en-IN"/>
          </a:p>
        </p:txBody>
      </p:sp>
    </p:spTree>
    <p:extLst>
      <p:ext uri="{BB962C8B-B14F-4D97-AF65-F5344CB8AC3E}">
        <p14:creationId xmlns:p14="http://schemas.microsoft.com/office/powerpoint/2010/main" val="147343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DA4E0E-41CB-49AD-B518-8F118E2CB350}" type="datetimeFigureOut">
              <a:rPr lang="en-IN" smtClean="0"/>
              <a:t>25-02-2023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E5ED54-EDA6-4129-8483-BCE6BDE81720}" type="slidenum">
              <a:rPr lang="en-IN" smtClean="0"/>
              <a:t>‹#›</a:t>
            </a:fld>
            <a:endParaRPr lang="en-IN"/>
          </a:p>
        </p:txBody>
      </p:sp>
    </p:spTree>
    <p:extLst>
      <p:ext uri="{BB962C8B-B14F-4D97-AF65-F5344CB8AC3E}">
        <p14:creationId xmlns:p14="http://schemas.microsoft.com/office/powerpoint/2010/main" val="45020978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611A-C48D-C006-10E6-93B547771D2C}"/>
              </a:ext>
            </a:extLst>
          </p:cNvPr>
          <p:cNvSpPr>
            <a:spLocks noGrp="1"/>
          </p:cNvSpPr>
          <p:nvPr>
            <p:ph type="ctrTitle"/>
          </p:nvPr>
        </p:nvSpPr>
        <p:spPr/>
        <p:txBody>
          <a:bodyPr/>
          <a:lstStyle/>
          <a:p>
            <a:r>
              <a:rPr lang="en-IN" b="0" i="0" dirty="0">
                <a:solidFill>
                  <a:srgbClr val="FF0000"/>
                </a:solidFill>
                <a:effectLst/>
                <a:latin typeface="Söhne"/>
              </a:rPr>
              <a:t>Digital Mental Health Check-up</a:t>
            </a:r>
            <a:endParaRPr lang="en-IN" dirty="0">
              <a:solidFill>
                <a:srgbClr val="FF0000"/>
              </a:solidFill>
            </a:endParaRPr>
          </a:p>
        </p:txBody>
      </p:sp>
      <p:pic>
        <p:nvPicPr>
          <p:cNvPr id="5" name="Picture 4">
            <a:extLst>
              <a:ext uri="{FF2B5EF4-FFF2-40B4-BE49-F238E27FC236}">
                <a16:creationId xmlns:a16="http://schemas.microsoft.com/office/drawing/2014/main" id="{5F4AF6ED-3B79-773D-44DB-260B025FB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03" y="1848157"/>
            <a:ext cx="3293096" cy="2653684"/>
          </a:xfrm>
          <a:prstGeom prst="rect">
            <a:avLst/>
          </a:prstGeom>
        </p:spPr>
      </p:pic>
    </p:spTree>
    <p:extLst>
      <p:ext uri="{BB962C8B-B14F-4D97-AF65-F5344CB8AC3E}">
        <p14:creationId xmlns:p14="http://schemas.microsoft.com/office/powerpoint/2010/main" val="2874961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B77B1-2D30-A1DC-B2C2-B32A379BB54C}"/>
              </a:ext>
            </a:extLst>
          </p:cNvPr>
          <p:cNvSpPr>
            <a:spLocks noGrp="1"/>
          </p:cNvSpPr>
          <p:nvPr>
            <p:ph idx="1"/>
          </p:nvPr>
        </p:nvSpPr>
        <p:spPr>
          <a:xfrm>
            <a:off x="4223207" y="150829"/>
            <a:ext cx="7861955" cy="6608190"/>
          </a:xfrm>
        </p:spPr>
        <p:txBody>
          <a:bodyPr>
            <a:normAutofit/>
          </a:bodyPr>
          <a:lstStyle/>
          <a:p>
            <a:pPr algn="l"/>
            <a:r>
              <a:rPr lang="en-US" sz="3200" b="0" i="0" dirty="0">
                <a:effectLst/>
                <a:latin typeface="Söhne"/>
              </a:rPr>
              <a:t>Mental health refers to the state of our psychological and emotional well-being. It encompasses a range of factors that impact our mental well-being, including our thoughts, feelings, behaviors, and social interactions.</a:t>
            </a:r>
          </a:p>
          <a:p>
            <a:pPr algn="l"/>
            <a:r>
              <a:rPr lang="en-US" sz="3200" b="0" i="0" dirty="0">
                <a:effectLst/>
                <a:latin typeface="Söhne"/>
              </a:rPr>
              <a:t>Mental health is important for all individuals as it affects how we think, feel, and act. It influences how we perceive ourselves and the world around us, as well as our ability to cope with stress, overcome challenges, and form meaningful relationships</a:t>
            </a:r>
            <a:r>
              <a:rPr lang="en-US" b="0" i="0" dirty="0">
                <a:solidFill>
                  <a:srgbClr val="CECAC3"/>
                </a:solidFill>
                <a:effectLst/>
                <a:latin typeface="Söhne"/>
              </a:rPr>
              <a:t>.</a:t>
            </a:r>
          </a:p>
          <a:p>
            <a:endParaRPr lang="en-IN" dirty="0"/>
          </a:p>
        </p:txBody>
      </p:sp>
      <p:pic>
        <p:nvPicPr>
          <p:cNvPr id="9" name="Picture 8">
            <a:extLst>
              <a:ext uri="{FF2B5EF4-FFF2-40B4-BE49-F238E27FC236}">
                <a16:creationId xmlns:a16="http://schemas.microsoft.com/office/drawing/2014/main" id="{456CD12D-FA50-77AE-7112-607354D36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38" y="1179259"/>
            <a:ext cx="4333187" cy="44485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585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B77B1-2D30-A1DC-B2C2-B32A379BB54C}"/>
              </a:ext>
            </a:extLst>
          </p:cNvPr>
          <p:cNvSpPr>
            <a:spLocks noGrp="1"/>
          </p:cNvSpPr>
          <p:nvPr>
            <p:ph idx="1"/>
          </p:nvPr>
        </p:nvSpPr>
        <p:spPr>
          <a:xfrm>
            <a:off x="1036947" y="631596"/>
            <a:ext cx="10086682" cy="5467545"/>
          </a:xfrm>
        </p:spPr>
        <p:txBody>
          <a:bodyPr/>
          <a:lstStyle/>
          <a:p>
            <a:pPr algn="l"/>
            <a:r>
              <a:rPr lang="en-US" sz="2800" b="0" i="0" dirty="0">
                <a:effectLst/>
                <a:latin typeface="Söhne"/>
              </a:rPr>
              <a:t>Mental health problems can be caused by a variety of factors, such as genetic predisposition, traumatic experiences, environmental factors, and lifestyle choices. Common mental health disorders include anxiety disorders, depression, bipolar disorder, schizophrenia, and eating disorders.</a:t>
            </a:r>
          </a:p>
          <a:p>
            <a:pPr algn="l"/>
            <a:endParaRPr lang="en-US" sz="2800" dirty="0">
              <a:solidFill>
                <a:srgbClr val="CECAC3"/>
              </a:solidFill>
              <a:latin typeface="Söhne"/>
            </a:endParaRPr>
          </a:p>
          <a:p>
            <a:pPr algn="l"/>
            <a:endParaRPr lang="en-US" sz="2800" b="0" i="0" dirty="0">
              <a:solidFill>
                <a:srgbClr val="CECAC3"/>
              </a:solidFill>
              <a:effectLst/>
              <a:latin typeface="Söhne"/>
            </a:endParaRPr>
          </a:p>
          <a:p>
            <a:pPr algn="l"/>
            <a:endParaRPr lang="en-US" sz="2800" dirty="0">
              <a:solidFill>
                <a:srgbClr val="CECAC3"/>
              </a:solidFill>
              <a:latin typeface="Söhne"/>
            </a:endParaRPr>
          </a:p>
          <a:p>
            <a:pPr algn="l"/>
            <a:endParaRPr lang="en-US" sz="2800" b="0" i="0" dirty="0">
              <a:solidFill>
                <a:srgbClr val="CECAC3"/>
              </a:solidFill>
              <a:effectLst/>
              <a:latin typeface="Söhne"/>
            </a:endParaRPr>
          </a:p>
          <a:p>
            <a:pPr algn="l"/>
            <a:endParaRPr lang="en-US" sz="2800" b="0" i="0" dirty="0">
              <a:solidFill>
                <a:srgbClr val="CECAC3"/>
              </a:solidFill>
              <a:effectLst/>
              <a:latin typeface="Söhne"/>
            </a:endParaRPr>
          </a:p>
          <a:p>
            <a:endParaRPr lang="en-IN" dirty="0"/>
          </a:p>
        </p:txBody>
      </p:sp>
      <p:pic>
        <p:nvPicPr>
          <p:cNvPr id="4" name="Graphic 3" descr="Skeleton">
            <a:extLst>
              <a:ext uri="{FF2B5EF4-FFF2-40B4-BE49-F238E27FC236}">
                <a16:creationId xmlns:a16="http://schemas.microsoft.com/office/drawing/2014/main" id="{1B3869EE-101A-D045-80DA-B5F64827A4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20954" y="33781"/>
            <a:ext cx="1450156" cy="1450156"/>
          </a:xfrm>
          <a:prstGeom prst="rect">
            <a:avLst/>
          </a:prstGeom>
        </p:spPr>
      </p:pic>
      <p:pic>
        <p:nvPicPr>
          <p:cNvPr id="6" name="Picture 5">
            <a:extLst>
              <a:ext uri="{FF2B5EF4-FFF2-40B4-BE49-F238E27FC236}">
                <a16:creationId xmlns:a16="http://schemas.microsoft.com/office/drawing/2014/main" id="{C446AEE7-4EE8-C93C-FEE6-1D7CB3E8F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4223" y="3004794"/>
            <a:ext cx="5213022" cy="3589256"/>
          </a:xfrm>
          <a:prstGeom prst="rect">
            <a:avLst/>
          </a:prstGeom>
        </p:spPr>
      </p:pic>
    </p:spTree>
    <p:extLst>
      <p:ext uri="{BB962C8B-B14F-4D97-AF65-F5344CB8AC3E}">
        <p14:creationId xmlns:p14="http://schemas.microsoft.com/office/powerpoint/2010/main" val="339115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C24230A-3551-44D4-9775-B7C0BBE4826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8606" y="261594"/>
            <a:ext cx="8974317" cy="6334812"/>
          </a:xfrm>
        </p:spPr>
      </p:pic>
    </p:spTree>
    <p:extLst>
      <p:ext uri="{BB962C8B-B14F-4D97-AF65-F5344CB8AC3E}">
        <p14:creationId xmlns:p14="http://schemas.microsoft.com/office/powerpoint/2010/main" val="8203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D29854-38D0-41E8-9624-CA05D7AF737A}"/>
              </a:ext>
            </a:extLst>
          </p:cNvPr>
          <p:cNvSpPr txBox="1"/>
          <p:nvPr/>
        </p:nvSpPr>
        <p:spPr>
          <a:xfrm>
            <a:off x="3777587" y="339366"/>
            <a:ext cx="4636825" cy="830997"/>
          </a:xfrm>
          <a:prstGeom prst="rect">
            <a:avLst/>
          </a:prstGeom>
          <a:noFill/>
        </p:spPr>
        <p:txBody>
          <a:bodyPr wrap="square" rtlCol="0">
            <a:spAutoFit/>
          </a:bodyPr>
          <a:lstStyle/>
          <a:p>
            <a:r>
              <a:rPr lang="en-US" sz="4800" dirty="0">
                <a:latin typeface="Consolas" panose="020B0609020204030204" pitchFamily="49" charset="0"/>
              </a:rPr>
              <a:t>Documentation</a:t>
            </a:r>
            <a:endParaRPr lang="en-IN" sz="4800" dirty="0">
              <a:latin typeface="Consolas" panose="020B0609020204030204" pitchFamily="49" charset="0"/>
            </a:endParaRPr>
          </a:p>
        </p:txBody>
      </p:sp>
      <p:sp>
        <p:nvSpPr>
          <p:cNvPr id="7" name="TextBox 6">
            <a:extLst>
              <a:ext uri="{FF2B5EF4-FFF2-40B4-BE49-F238E27FC236}">
                <a16:creationId xmlns:a16="http://schemas.microsoft.com/office/drawing/2014/main" id="{ADAE2165-DC93-20C0-FFDA-9BC7ED9A7080}"/>
              </a:ext>
            </a:extLst>
          </p:cNvPr>
          <p:cNvSpPr txBox="1"/>
          <p:nvPr/>
        </p:nvSpPr>
        <p:spPr>
          <a:xfrm>
            <a:off x="1047945" y="1329179"/>
            <a:ext cx="10096107" cy="4278094"/>
          </a:xfrm>
          <a:prstGeom prst="rect">
            <a:avLst/>
          </a:prstGeom>
          <a:noFill/>
        </p:spPr>
        <p:txBody>
          <a:bodyPr wrap="square" rtlCol="0">
            <a:spAutoFit/>
          </a:bodyPr>
          <a:lstStyle/>
          <a:p>
            <a:r>
              <a:rPr lang="en-US" sz="4800" b="1" u="sng" dirty="0"/>
              <a:t>Problem Statement :</a:t>
            </a:r>
          </a:p>
          <a:p>
            <a:r>
              <a:rPr lang="en-US" sz="2800" b="0" i="0" dirty="0">
                <a:effectLst/>
                <a:latin typeface="Söhne"/>
              </a:rPr>
              <a:t>Mental health refers to the state of our psychological and emotional well-being</a:t>
            </a:r>
            <a:r>
              <a:rPr lang="en-IN" sz="2800" b="0" i="0" dirty="0">
                <a:effectLst/>
                <a:latin typeface="Söhne"/>
              </a:rPr>
              <a:t> and we find many people around us who suffer from mental health issue  and they don’t know how to come out of that. Here in this project we have come up with solution by just asking some simple questions and by the response of user we will calculate his\her mental status. Our project will also suggest some solution of their problem regarding their response to the questions asked by our project executer.</a:t>
            </a:r>
            <a:endParaRPr lang="en-IN" sz="2800" dirty="0"/>
          </a:p>
        </p:txBody>
      </p:sp>
    </p:spTree>
    <p:extLst>
      <p:ext uri="{BB962C8B-B14F-4D97-AF65-F5344CB8AC3E}">
        <p14:creationId xmlns:p14="http://schemas.microsoft.com/office/powerpoint/2010/main" val="370981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E97D3-3179-856D-8763-8601E54A8A84}"/>
              </a:ext>
            </a:extLst>
          </p:cNvPr>
          <p:cNvSpPr txBox="1"/>
          <p:nvPr/>
        </p:nvSpPr>
        <p:spPr>
          <a:xfrm>
            <a:off x="981959" y="843677"/>
            <a:ext cx="10228082" cy="5232202"/>
          </a:xfrm>
          <a:prstGeom prst="rect">
            <a:avLst/>
          </a:prstGeom>
          <a:noFill/>
        </p:spPr>
        <p:txBody>
          <a:bodyPr wrap="square" rtlCol="0">
            <a:spAutoFit/>
          </a:bodyPr>
          <a:lstStyle/>
          <a:p>
            <a:r>
              <a:rPr lang="en-US" dirty="0"/>
              <a:t> </a:t>
            </a:r>
            <a:r>
              <a:rPr lang="en-US" sz="5400" b="1" u="sng" dirty="0"/>
              <a:t>Solution Track:</a:t>
            </a:r>
          </a:p>
          <a:p>
            <a:r>
              <a:rPr lang="en-US" sz="2800" dirty="0"/>
              <a:t>Our project is based on some fixed type of response given by user. It is a Manu driven program where it has classified major mental status into seven categories. User will first select their problem based on their status from the category mentioned on their screen. For Example if a user presses “1” then he\she  will be pass to the question bank of anxiety and their they have to give response in 0 or 1 means True or False. After the response it will automatically calculate and based on that it will suggest some solutions. All the Information's are  mostly collected via internet and with teammates we have developed the solution of mental health</a:t>
            </a:r>
            <a:r>
              <a:rPr lang="en-US" dirty="0"/>
              <a:t>.</a:t>
            </a:r>
            <a:endParaRPr lang="en-IN" dirty="0"/>
          </a:p>
        </p:txBody>
      </p:sp>
    </p:spTree>
    <p:extLst>
      <p:ext uri="{BB962C8B-B14F-4D97-AF65-F5344CB8AC3E}">
        <p14:creationId xmlns:p14="http://schemas.microsoft.com/office/powerpoint/2010/main" val="337899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F12E0E-BB98-F091-A5AC-F3BC7315477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86062" y="461912"/>
            <a:ext cx="6619875" cy="6396087"/>
          </a:xfrm>
          <a:prstGeom prst="rect">
            <a:avLst/>
          </a:prstGeom>
        </p:spPr>
      </p:pic>
    </p:spTree>
    <p:extLst>
      <p:ext uri="{BB962C8B-B14F-4D97-AF65-F5344CB8AC3E}">
        <p14:creationId xmlns:p14="http://schemas.microsoft.com/office/powerpoint/2010/main" val="255304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00E65-7D7A-62EA-0D18-DB31325D382A}"/>
              </a:ext>
            </a:extLst>
          </p:cNvPr>
          <p:cNvSpPr txBox="1"/>
          <p:nvPr/>
        </p:nvSpPr>
        <p:spPr>
          <a:xfrm>
            <a:off x="3223967" y="2243579"/>
            <a:ext cx="7437748" cy="1477328"/>
          </a:xfrm>
          <a:prstGeom prst="rect">
            <a:avLst/>
          </a:prstGeom>
          <a:noFill/>
        </p:spPr>
        <p:txBody>
          <a:bodyPr wrap="square" rtlCol="0">
            <a:spAutoFit/>
          </a:bodyPr>
          <a:lstStyle/>
          <a:p>
            <a:r>
              <a:rPr lang="en-US" sz="7200" dirty="0"/>
              <a:t>Team HakerGen</a:t>
            </a:r>
          </a:p>
          <a:p>
            <a:endParaRPr lang="en-IN" dirty="0"/>
          </a:p>
        </p:txBody>
      </p:sp>
    </p:spTree>
    <p:extLst>
      <p:ext uri="{BB962C8B-B14F-4D97-AF65-F5344CB8AC3E}">
        <p14:creationId xmlns:p14="http://schemas.microsoft.com/office/powerpoint/2010/main" val="2725137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Digital Mental Health Checkup</Template>
  <TotalTime>1</TotalTime>
  <Words>359</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Söhne</vt:lpstr>
      <vt:lpstr>Celestial</vt:lpstr>
      <vt:lpstr>Digital Mental Health Check-up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Mental Health Check-up</dc:title>
  <dc:creator>Ayush Singh</dc:creator>
  <cp:lastModifiedBy>Ayush Singh</cp:lastModifiedBy>
  <cp:revision>1</cp:revision>
  <dcterms:created xsi:type="dcterms:W3CDTF">2023-02-24T22:05:29Z</dcterms:created>
  <dcterms:modified xsi:type="dcterms:W3CDTF">2023-02-24T22:06:31Z</dcterms:modified>
</cp:coreProperties>
</file>