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5" r:id="rId2"/>
    <p:sldId id="256" r:id="rId3"/>
    <p:sldId id="257" r:id="rId4"/>
    <p:sldId id="258" r:id="rId5"/>
    <p:sldId id="259" r:id="rId6"/>
    <p:sldId id="260" r:id="rId7"/>
    <p:sldId id="261" r:id="rId8"/>
    <p:sldId id="262" r:id="rId9"/>
    <p:sldId id="263" r:id="rId10"/>
    <p:sldId id="267" r:id="rId11"/>
    <p:sldId id="264" r:id="rId12"/>
    <p:sldId id="265" r:id="rId13"/>
    <p:sldId id="271" r:id="rId14"/>
    <p:sldId id="270" r:id="rId15"/>
    <p:sldId id="272" r:id="rId16"/>
    <p:sldId id="273" r:id="rId17"/>
    <p:sldId id="274" r:id="rId18"/>
    <p:sldId id="266" r:id="rId19"/>
    <p:sldId id="268"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RUP CHANDRA MAURYA" userId="0692b31b-dfa1-49c5-8587-39d517d582a4" providerId="ADAL" clId="{1B850429-5EB1-459A-B2CC-09FC7A484EC1}"/>
    <pc:docChg chg="undo custSel addSld modSld">
      <pc:chgData name="DHRUP CHANDRA MAURYA" userId="0692b31b-dfa1-49c5-8587-39d517d582a4" providerId="ADAL" clId="{1B850429-5EB1-459A-B2CC-09FC7A484EC1}" dt="2023-02-18T16:19:39.874" v="1082" actId="20577"/>
      <pc:docMkLst>
        <pc:docMk/>
      </pc:docMkLst>
      <pc:sldChg chg="addSp modSp mod">
        <pc:chgData name="DHRUP CHANDRA MAURYA" userId="0692b31b-dfa1-49c5-8587-39d517d582a4" providerId="ADAL" clId="{1B850429-5EB1-459A-B2CC-09FC7A484EC1}" dt="2023-02-18T12:29:37.845" v="346" actId="1076"/>
        <pc:sldMkLst>
          <pc:docMk/>
          <pc:sldMk cId="515394191" sldId="257"/>
        </pc:sldMkLst>
        <pc:spChg chg="add mod">
          <ac:chgData name="DHRUP CHANDRA MAURYA" userId="0692b31b-dfa1-49c5-8587-39d517d582a4" providerId="ADAL" clId="{1B850429-5EB1-459A-B2CC-09FC7A484EC1}" dt="2023-02-18T12:29:37.845" v="346" actId="1076"/>
          <ac:spMkLst>
            <pc:docMk/>
            <pc:sldMk cId="515394191" sldId="257"/>
            <ac:spMk id="3" creationId="{38E825E5-B2C4-402E-3C35-EE0AFC68D535}"/>
          </ac:spMkLst>
        </pc:spChg>
      </pc:sldChg>
      <pc:sldChg chg="modSp mod">
        <pc:chgData name="DHRUP CHANDRA MAURYA" userId="0692b31b-dfa1-49c5-8587-39d517d582a4" providerId="ADAL" clId="{1B850429-5EB1-459A-B2CC-09FC7A484EC1}" dt="2023-02-18T13:06:31.026" v="847" actId="20577"/>
        <pc:sldMkLst>
          <pc:docMk/>
          <pc:sldMk cId="2291224938" sldId="258"/>
        </pc:sldMkLst>
        <pc:spChg chg="mod">
          <ac:chgData name="DHRUP CHANDRA MAURYA" userId="0692b31b-dfa1-49c5-8587-39d517d582a4" providerId="ADAL" clId="{1B850429-5EB1-459A-B2CC-09FC7A484EC1}" dt="2023-02-18T13:06:31.026" v="847" actId="20577"/>
          <ac:spMkLst>
            <pc:docMk/>
            <pc:sldMk cId="2291224938" sldId="258"/>
            <ac:spMk id="3" creationId="{F90C8B45-785C-4825-1FDF-0B30E00B6B64}"/>
          </ac:spMkLst>
        </pc:spChg>
      </pc:sldChg>
      <pc:sldChg chg="addSp modSp mod">
        <pc:chgData name="DHRUP CHANDRA MAURYA" userId="0692b31b-dfa1-49c5-8587-39d517d582a4" providerId="ADAL" clId="{1B850429-5EB1-459A-B2CC-09FC7A484EC1}" dt="2023-02-18T12:28:57.653" v="317" actId="20577"/>
        <pc:sldMkLst>
          <pc:docMk/>
          <pc:sldMk cId="146650658" sldId="259"/>
        </pc:sldMkLst>
        <pc:spChg chg="add mod">
          <ac:chgData name="DHRUP CHANDRA MAURYA" userId="0692b31b-dfa1-49c5-8587-39d517d582a4" providerId="ADAL" clId="{1B850429-5EB1-459A-B2CC-09FC7A484EC1}" dt="2023-02-18T12:28:57.653" v="317" actId="20577"/>
          <ac:spMkLst>
            <pc:docMk/>
            <pc:sldMk cId="146650658" sldId="259"/>
            <ac:spMk id="8" creationId="{FD41FA77-4A28-B75D-D9E9-5EB594B2D245}"/>
          </ac:spMkLst>
        </pc:spChg>
      </pc:sldChg>
      <pc:sldChg chg="addSp modSp mod">
        <pc:chgData name="DHRUP CHANDRA MAURYA" userId="0692b31b-dfa1-49c5-8587-39d517d582a4" providerId="ADAL" clId="{1B850429-5EB1-459A-B2CC-09FC7A484EC1}" dt="2023-02-18T12:28:16.256" v="287"/>
        <pc:sldMkLst>
          <pc:docMk/>
          <pc:sldMk cId="90548524" sldId="260"/>
        </pc:sldMkLst>
        <pc:spChg chg="add mod">
          <ac:chgData name="DHRUP CHANDRA MAURYA" userId="0692b31b-dfa1-49c5-8587-39d517d582a4" providerId="ADAL" clId="{1B850429-5EB1-459A-B2CC-09FC7A484EC1}" dt="2023-02-18T12:19:11.115" v="122" actId="20577"/>
          <ac:spMkLst>
            <pc:docMk/>
            <pc:sldMk cId="90548524" sldId="260"/>
            <ac:spMk id="5" creationId="{E252E867-FD5D-9988-0B01-76A62568792F}"/>
          </ac:spMkLst>
        </pc:spChg>
        <pc:graphicFrameChg chg="add mod modGraphic">
          <ac:chgData name="DHRUP CHANDRA MAURYA" userId="0692b31b-dfa1-49c5-8587-39d517d582a4" providerId="ADAL" clId="{1B850429-5EB1-459A-B2CC-09FC7A484EC1}" dt="2023-02-18T12:28:16.256" v="287"/>
          <ac:graphicFrameMkLst>
            <pc:docMk/>
            <pc:sldMk cId="90548524" sldId="260"/>
            <ac:graphicFrameMk id="6" creationId="{26443E5A-E7BC-6183-FAC8-9683980964EE}"/>
          </ac:graphicFrameMkLst>
        </pc:graphicFrameChg>
      </pc:sldChg>
      <pc:sldChg chg="addSp modSp mod">
        <pc:chgData name="DHRUP CHANDRA MAURYA" userId="0692b31b-dfa1-49c5-8587-39d517d582a4" providerId="ADAL" clId="{1B850429-5EB1-459A-B2CC-09FC7A484EC1}" dt="2023-02-18T13:03:54.653" v="822" actId="13822"/>
        <pc:sldMkLst>
          <pc:docMk/>
          <pc:sldMk cId="227995336" sldId="261"/>
        </pc:sldMkLst>
        <pc:spChg chg="add mod">
          <ac:chgData name="DHRUP CHANDRA MAURYA" userId="0692b31b-dfa1-49c5-8587-39d517d582a4" providerId="ADAL" clId="{1B850429-5EB1-459A-B2CC-09FC7A484EC1}" dt="2023-02-18T13:03:03.730" v="818" actId="1076"/>
          <ac:spMkLst>
            <pc:docMk/>
            <pc:sldMk cId="227995336" sldId="261"/>
            <ac:spMk id="2" creationId="{5A088612-4F6F-F906-77E3-6C9BE443B565}"/>
          </ac:spMkLst>
        </pc:spChg>
        <pc:spChg chg="add mod">
          <ac:chgData name="DHRUP CHANDRA MAURYA" userId="0692b31b-dfa1-49c5-8587-39d517d582a4" providerId="ADAL" clId="{1B850429-5EB1-459A-B2CC-09FC7A484EC1}" dt="2023-02-18T13:02:58.448" v="817" actId="1076"/>
          <ac:spMkLst>
            <pc:docMk/>
            <pc:sldMk cId="227995336" sldId="261"/>
            <ac:spMk id="3" creationId="{9DC0BD26-94E4-BBD1-E08E-13A53077B81E}"/>
          </ac:spMkLst>
        </pc:spChg>
        <pc:spChg chg="add mod">
          <ac:chgData name="DHRUP CHANDRA MAURYA" userId="0692b31b-dfa1-49c5-8587-39d517d582a4" providerId="ADAL" clId="{1B850429-5EB1-459A-B2CC-09FC7A484EC1}" dt="2023-02-18T13:03:12.113" v="819" actId="1076"/>
          <ac:spMkLst>
            <pc:docMk/>
            <pc:sldMk cId="227995336" sldId="261"/>
            <ac:spMk id="4" creationId="{2E626509-7DEC-5C1D-D3B2-D3FCE0CBFAB6}"/>
          </ac:spMkLst>
        </pc:spChg>
        <pc:spChg chg="add mod">
          <ac:chgData name="DHRUP CHANDRA MAURYA" userId="0692b31b-dfa1-49c5-8587-39d517d582a4" providerId="ADAL" clId="{1B850429-5EB1-459A-B2CC-09FC7A484EC1}" dt="2023-02-18T13:02:36.480" v="814" actId="1076"/>
          <ac:spMkLst>
            <pc:docMk/>
            <pc:sldMk cId="227995336" sldId="261"/>
            <ac:spMk id="5" creationId="{59056588-2E1E-378B-6C8C-02A5A034462A}"/>
          </ac:spMkLst>
        </pc:spChg>
        <pc:spChg chg="add mod">
          <ac:chgData name="DHRUP CHANDRA MAURYA" userId="0692b31b-dfa1-49c5-8587-39d517d582a4" providerId="ADAL" clId="{1B850429-5EB1-459A-B2CC-09FC7A484EC1}" dt="2023-02-18T13:03:54.653" v="822" actId="13822"/>
          <ac:spMkLst>
            <pc:docMk/>
            <pc:sldMk cId="227995336" sldId="261"/>
            <ac:spMk id="6" creationId="{B367E1F5-2368-D42E-E5FE-63419267A7FE}"/>
          </ac:spMkLst>
        </pc:spChg>
      </pc:sldChg>
      <pc:sldChg chg="addSp modSp mod">
        <pc:chgData name="DHRUP CHANDRA MAURYA" userId="0692b31b-dfa1-49c5-8587-39d517d582a4" providerId="ADAL" clId="{1B850429-5EB1-459A-B2CC-09FC7A484EC1}" dt="2023-02-18T13:05:31.208" v="841" actId="1076"/>
        <pc:sldMkLst>
          <pc:docMk/>
          <pc:sldMk cId="3233914869" sldId="262"/>
        </pc:sldMkLst>
        <pc:spChg chg="add mod">
          <ac:chgData name="DHRUP CHANDRA MAURYA" userId="0692b31b-dfa1-49c5-8587-39d517d582a4" providerId="ADAL" clId="{1B850429-5EB1-459A-B2CC-09FC7A484EC1}" dt="2023-02-18T13:05:31.208" v="841" actId="1076"/>
          <ac:spMkLst>
            <pc:docMk/>
            <pc:sldMk cId="3233914869" sldId="262"/>
            <ac:spMk id="2" creationId="{137B811B-43C8-1722-BEEE-2ABDB069B944}"/>
          </ac:spMkLst>
        </pc:spChg>
      </pc:sldChg>
      <pc:sldChg chg="addSp modSp mod">
        <pc:chgData name="DHRUP CHANDRA MAURYA" userId="0692b31b-dfa1-49c5-8587-39d517d582a4" providerId="ADAL" clId="{1B850429-5EB1-459A-B2CC-09FC7A484EC1}" dt="2023-02-18T16:19:39.874" v="1082" actId="20577"/>
        <pc:sldMkLst>
          <pc:docMk/>
          <pc:sldMk cId="3286673688" sldId="263"/>
        </pc:sldMkLst>
        <pc:spChg chg="add mod">
          <ac:chgData name="DHRUP CHANDRA MAURYA" userId="0692b31b-dfa1-49c5-8587-39d517d582a4" providerId="ADAL" clId="{1B850429-5EB1-459A-B2CC-09FC7A484EC1}" dt="2023-02-18T16:19:39.874" v="1082" actId="20577"/>
          <ac:spMkLst>
            <pc:docMk/>
            <pc:sldMk cId="3286673688" sldId="263"/>
            <ac:spMk id="2" creationId="{7EF9C873-0850-49B0-51AA-51517B0A1EEE}"/>
          </ac:spMkLst>
        </pc:spChg>
      </pc:sldChg>
      <pc:sldChg chg="add">
        <pc:chgData name="DHRUP CHANDRA MAURYA" userId="0692b31b-dfa1-49c5-8587-39d517d582a4" providerId="ADAL" clId="{1B850429-5EB1-459A-B2CC-09FC7A484EC1}" dt="2023-02-18T13:07:09.139" v="848" actId="2890"/>
        <pc:sldMkLst>
          <pc:docMk/>
          <pc:sldMk cId="825213045" sldId="264"/>
        </pc:sldMkLst>
      </pc:sldChg>
      <pc:sldChg chg="add">
        <pc:chgData name="DHRUP CHANDRA MAURYA" userId="0692b31b-dfa1-49c5-8587-39d517d582a4" providerId="ADAL" clId="{1B850429-5EB1-459A-B2CC-09FC7A484EC1}" dt="2023-02-18T13:07:09.555" v="849" actId="2890"/>
        <pc:sldMkLst>
          <pc:docMk/>
          <pc:sldMk cId="1504533027" sldId="265"/>
        </pc:sldMkLst>
      </pc:sldChg>
    </pc:docChg>
  </pc:docChgLst>
  <pc:docChgLst>
    <pc:chgData name="DHRUP CHANDRA MAURYA" userId="0692b31b-dfa1-49c5-8587-39d517d582a4" providerId="ADAL" clId="{3CF0F66B-6331-432E-A3C5-1B36D0BD113F}"/>
    <pc:docChg chg="custSel modSld sldOrd">
      <pc:chgData name="DHRUP CHANDRA MAURYA" userId="0692b31b-dfa1-49c5-8587-39d517d582a4" providerId="ADAL" clId="{3CF0F66B-6331-432E-A3C5-1B36D0BD113F}" dt="2023-02-18T20:13:13.430" v="264" actId="20577"/>
      <pc:docMkLst>
        <pc:docMk/>
      </pc:docMkLst>
      <pc:sldChg chg="modSp mod">
        <pc:chgData name="DHRUP CHANDRA MAURYA" userId="0692b31b-dfa1-49c5-8587-39d517d582a4" providerId="ADAL" clId="{3CF0F66B-6331-432E-A3C5-1B36D0BD113F}" dt="2023-02-18T20:06:19.261" v="1" actId="20577"/>
        <pc:sldMkLst>
          <pc:docMk/>
          <pc:sldMk cId="423452189" sldId="256"/>
        </pc:sldMkLst>
        <pc:spChg chg="mod">
          <ac:chgData name="DHRUP CHANDRA MAURYA" userId="0692b31b-dfa1-49c5-8587-39d517d582a4" providerId="ADAL" clId="{3CF0F66B-6331-432E-A3C5-1B36D0BD113F}" dt="2023-02-18T20:06:19.261" v="1" actId="20577"/>
          <ac:spMkLst>
            <pc:docMk/>
            <pc:sldMk cId="423452189" sldId="256"/>
            <ac:spMk id="2" creationId="{682C45F8-F69F-17CA-E1B9-5B40DB8E0254}"/>
          </ac:spMkLst>
        </pc:spChg>
      </pc:sldChg>
      <pc:sldChg chg="addSp modSp mod">
        <pc:chgData name="DHRUP CHANDRA MAURYA" userId="0692b31b-dfa1-49c5-8587-39d517d582a4" providerId="ADAL" clId="{3CF0F66B-6331-432E-A3C5-1B36D0BD113F}" dt="2023-02-18T20:10:19.005" v="102" actId="20577"/>
        <pc:sldMkLst>
          <pc:docMk/>
          <pc:sldMk cId="3233914869" sldId="262"/>
        </pc:sldMkLst>
        <pc:spChg chg="mod">
          <ac:chgData name="DHRUP CHANDRA MAURYA" userId="0692b31b-dfa1-49c5-8587-39d517d582a4" providerId="ADAL" clId="{3CF0F66B-6331-432E-A3C5-1B36D0BD113F}" dt="2023-02-18T20:09:36.893" v="94" actId="21"/>
          <ac:spMkLst>
            <pc:docMk/>
            <pc:sldMk cId="3233914869" sldId="262"/>
            <ac:spMk id="2" creationId="{137B811B-43C8-1722-BEEE-2ABDB069B944}"/>
          </ac:spMkLst>
        </pc:spChg>
        <pc:spChg chg="add mod">
          <ac:chgData name="DHRUP CHANDRA MAURYA" userId="0692b31b-dfa1-49c5-8587-39d517d582a4" providerId="ADAL" clId="{3CF0F66B-6331-432E-A3C5-1B36D0BD113F}" dt="2023-02-18T20:07:44.529" v="21" actId="113"/>
          <ac:spMkLst>
            <pc:docMk/>
            <pc:sldMk cId="3233914869" sldId="262"/>
            <ac:spMk id="3" creationId="{34D7B82E-6CBB-F29F-2DF0-CA3031C2D9F7}"/>
          </ac:spMkLst>
        </pc:spChg>
        <pc:spChg chg="add mod">
          <ac:chgData name="DHRUP CHANDRA MAURYA" userId="0692b31b-dfa1-49c5-8587-39d517d582a4" providerId="ADAL" clId="{3CF0F66B-6331-432E-A3C5-1B36D0BD113F}" dt="2023-02-18T20:10:19.005" v="102" actId="20577"/>
          <ac:spMkLst>
            <pc:docMk/>
            <pc:sldMk cId="3233914869" sldId="262"/>
            <ac:spMk id="4" creationId="{30443A8F-8A27-24EB-B66F-8DE5EB764D1E}"/>
          </ac:spMkLst>
        </pc:spChg>
      </pc:sldChg>
      <pc:sldChg chg="addSp modSp mod ord">
        <pc:chgData name="DHRUP CHANDRA MAURYA" userId="0692b31b-dfa1-49c5-8587-39d517d582a4" providerId="ADAL" clId="{3CF0F66B-6331-432E-A3C5-1B36D0BD113F}" dt="2023-02-18T20:13:13.430" v="264" actId="20577"/>
        <pc:sldMkLst>
          <pc:docMk/>
          <pc:sldMk cId="3008772274" sldId="275"/>
        </pc:sldMkLst>
        <pc:spChg chg="add mod">
          <ac:chgData name="DHRUP CHANDRA MAURYA" userId="0692b31b-dfa1-49c5-8587-39d517d582a4" providerId="ADAL" clId="{3CF0F66B-6331-432E-A3C5-1B36D0BD113F}" dt="2023-02-18T20:12:16.740" v="255" actId="113"/>
          <ac:spMkLst>
            <pc:docMk/>
            <pc:sldMk cId="3008772274" sldId="275"/>
            <ac:spMk id="2" creationId="{12B45EFF-BF29-F630-F2A3-389D258FE286}"/>
          </ac:spMkLst>
        </pc:spChg>
        <pc:spChg chg="mod">
          <ac:chgData name="DHRUP CHANDRA MAURYA" userId="0692b31b-dfa1-49c5-8587-39d517d582a4" providerId="ADAL" clId="{3CF0F66B-6331-432E-A3C5-1B36D0BD113F}" dt="2023-02-18T20:13:13.430" v="264" actId="20577"/>
          <ac:spMkLst>
            <pc:docMk/>
            <pc:sldMk cId="3008772274" sldId="275"/>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E984B7-38AE-4E1D-AE07-B4FB5AD2144A}"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52ADDA0-546F-47EF-BC4F-C728662B976A}" type="slidenum">
              <a:rPr lang="en-IN" smtClean="0"/>
              <a:t>‹#›</a:t>
            </a:fld>
            <a:endParaRPr lang="en-IN"/>
          </a:p>
        </p:txBody>
      </p:sp>
    </p:spTree>
    <p:extLst>
      <p:ext uri="{BB962C8B-B14F-4D97-AF65-F5344CB8AC3E}">
        <p14:creationId xmlns:p14="http://schemas.microsoft.com/office/powerpoint/2010/main" val="294995374"/>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E984B7-38AE-4E1D-AE07-B4FB5AD2144A}"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2ADDA0-546F-47EF-BC4F-C728662B976A}" type="slidenum">
              <a:rPr lang="en-IN" smtClean="0"/>
              <a:t>‹#›</a:t>
            </a:fld>
            <a:endParaRPr lang="en-IN"/>
          </a:p>
        </p:txBody>
      </p:sp>
    </p:spTree>
    <p:extLst>
      <p:ext uri="{BB962C8B-B14F-4D97-AF65-F5344CB8AC3E}">
        <p14:creationId xmlns:p14="http://schemas.microsoft.com/office/powerpoint/2010/main" val="1236335"/>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E984B7-38AE-4E1D-AE07-B4FB5AD2144A}"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2ADDA0-546F-47EF-BC4F-C728662B976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92161236"/>
      </p:ext>
    </p:extLst>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5E984B7-38AE-4E1D-AE07-B4FB5AD2144A}" type="datetimeFigureOut">
              <a:rPr lang="en-IN" smtClean="0"/>
              <a:t>19-02-2023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2ADDA0-546F-47EF-BC4F-C728662B976A}" type="slidenum">
              <a:rPr lang="en-IN" smtClean="0"/>
              <a:t>‹#›</a:t>
            </a:fld>
            <a:endParaRPr lang="en-IN"/>
          </a:p>
        </p:txBody>
      </p:sp>
    </p:spTree>
    <p:extLst>
      <p:ext uri="{BB962C8B-B14F-4D97-AF65-F5344CB8AC3E}">
        <p14:creationId xmlns:p14="http://schemas.microsoft.com/office/powerpoint/2010/main" val="2531556040"/>
      </p:ext>
    </p:extLst>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5E984B7-38AE-4E1D-AE07-B4FB5AD2144A}" type="datetimeFigureOut">
              <a:rPr lang="en-IN" smtClean="0"/>
              <a:t>19-02-2023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2ADDA0-546F-47EF-BC4F-C728662B976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3751802"/>
      </p:ext>
    </p:extLst>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5E984B7-38AE-4E1D-AE07-B4FB5AD2144A}" type="datetimeFigureOut">
              <a:rPr lang="en-IN" smtClean="0"/>
              <a:t>19-02-2023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2ADDA0-546F-47EF-BC4F-C728662B976A}" type="slidenum">
              <a:rPr lang="en-IN" smtClean="0"/>
              <a:t>‹#›</a:t>
            </a:fld>
            <a:endParaRPr lang="en-IN"/>
          </a:p>
        </p:txBody>
      </p:sp>
    </p:spTree>
    <p:extLst>
      <p:ext uri="{BB962C8B-B14F-4D97-AF65-F5344CB8AC3E}">
        <p14:creationId xmlns:p14="http://schemas.microsoft.com/office/powerpoint/2010/main" val="3414617678"/>
      </p:ext>
    </p:extLst>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E984B7-38AE-4E1D-AE07-B4FB5AD2144A}"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2ADDA0-546F-47EF-BC4F-C728662B976A}" type="slidenum">
              <a:rPr lang="en-IN" smtClean="0"/>
              <a:t>‹#›</a:t>
            </a:fld>
            <a:endParaRPr lang="en-IN"/>
          </a:p>
        </p:txBody>
      </p:sp>
    </p:spTree>
    <p:extLst>
      <p:ext uri="{BB962C8B-B14F-4D97-AF65-F5344CB8AC3E}">
        <p14:creationId xmlns:p14="http://schemas.microsoft.com/office/powerpoint/2010/main" val="2552264219"/>
      </p:ext>
    </p:extLst>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E984B7-38AE-4E1D-AE07-B4FB5AD2144A}"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2ADDA0-546F-47EF-BC4F-C728662B976A}" type="slidenum">
              <a:rPr lang="en-IN" smtClean="0"/>
              <a:t>‹#›</a:t>
            </a:fld>
            <a:endParaRPr lang="en-IN"/>
          </a:p>
        </p:txBody>
      </p:sp>
    </p:spTree>
    <p:extLst>
      <p:ext uri="{BB962C8B-B14F-4D97-AF65-F5344CB8AC3E}">
        <p14:creationId xmlns:p14="http://schemas.microsoft.com/office/powerpoint/2010/main" val="1685503203"/>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E984B7-38AE-4E1D-AE07-B4FB5AD2144A}"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2ADDA0-546F-47EF-BC4F-C728662B976A}" type="slidenum">
              <a:rPr lang="en-IN" smtClean="0"/>
              <a:t>‹#›</a:t>
            </a:fld>
            <a:endParaRPr lang="en-IN"/>
          </a:p>
        </p:txBody>
      </p:sp>
    </p:spTree>
    <p:extLst>
      <p:ext uri="{BB962C8B-B14F-4D97-AF65-F5344CB8AC3E}">
        <p14:creationId xmlns:p14="http://schemas.microsoft.com/office/powerpoint/2010/main" val="2074270076"/>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E984B7-38AE-4E1D-AE07-B4FB5AD2144A}"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2ADDA0-546F-47EF-BC4F-C728662B976A}" type="slidenum">
              <a:rPr lang="en-IN" smtClean="0"/>
              <a:t>‹#›</a:t>
            </a:fld>
            <a:endParaRPr lang="en-IN"/>
          </a:p>
        </p:txBody>
      </p:sp>
    </p:spTree>
    <p:extLst>
      <p:ext uri="{BB962C8B-B14F-4D97-AF65-F5344CB8AC3E}">
        <p14:creationId xmlns:p14="http://schemas.microsoft.com/office/powerpoint/2010/main" val="1008434767"/>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E984B7-38AE-4E1D-AE07-B4FB5AD2144A}" type="datetimeFigureOut">
              <a:rPr lang="en-IN" smtClean="0"/>
              <a:t>19-02-2023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52ADDA0-546F-47EF-BC4F-C728662B976A}" type="slidenum">
              <a:rPr lang="en-IN" smtClean="0"/>
              <a:t>‹#›</a:t>
            </a:fld>
            <a:endParaRPr lang="en-IN"/>
          </a:p>
        </p:txBody>
      </p:sp>
    </p:spTree>
    <p:extLst>
      <p:ext uri="{BB962C8B-B14F-4D97-AF65-F5344CB8AC3E}">
        <p14:creationId xmlns:p14="http://schemas.microsoft.com/office/powerpoint/2010/main" val="770572993"/>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E984B7-38AE-4E1D-AE07-B4FB5AD2144A}" type="datetimeFigureOut">
              <a:rPr lang="en-IN" smtClean="0"/>
              <a:t>19-02-2023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52ADDA0-546F-47EF-BC4F-C728662B976A}" type="slidenum">
              <a:rPr lang="en-IN" smtClean="0"/>
              <a:t>‹#›</a:t>
            </a:fld>
            <a:endParaRPr lang="en-IN"/>
          </a:p>
        </p:txBody>
      </p:sp>
    </p:spTree>
    <p:extLst>
      <p:ext uri="{BB962C8B-B14F-4D97-AF65-F5344CB8AC3E}">
        <p14:creationId xmlns:p14="http://schemas.microsoft.com/office/powerpoint/2010/main" val="2913911633"/>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E984B7-38AE-4E1D-AE07-B4FB5AD2144A}" type="datetimeFigureOut">
              <a:rPr lang="en-IN" smtClean="0"/>
              <a:t>19-02-2023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52ADDA0-546F-47EF-BC4F-C728662B976A}" type="slidenum">
              <a:rPr lang="en-IN" smtClean="0"/>
              <a:t>‹#›</a:t>
            </a:fld>
            <a:endParaRPr lang="en-IN"/>
          </a:p>
        </p:txBody>
      </p:sp>
    </p:spTree>
    <p:extLst>
      <p:ext uri="{BB962C8B-B14F-4D97-AF65-F5344CB8AC3E}">
        <p14:creationId xmlns:p14="http://schemas.microsoft.com/office/powerpoint/2010/main" val="4061343770"/>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E984B7-38AE-4E1D-AE07-B4FB5AD2144A}" type="datetimeFigureOut">
              <a:rPr lang="en-IN" smtClean="0"/>
              <a:t>19-02-2023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52ADDA0-546F-47EF-BC4F-C728662B976A}" type="slidenum">
              <a:rPr lang="en-IN" smtClean="0"/>
              <a:t>‹#›</a:t>
            </a:fld>
            <a:endParaRPr lang="en-IN"/>
          </a:p>
        </p:txBody>
      </p:sp>
    </p:spTree>
    <p:extLst>
      <p:ext uri="{BB962C8B-B14F-4D97-AF65-F5344CB8AC3E}">
        <p14:creationId xmlns:p14="http://schemas.microsoft.com/office/powerpoint/2010/main" val="3517623866"/>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5E984B7-38AE-4E1D-AE07-B4FB5AD2144A}" type="datetimeFigureOut">
              <a:rPr lang="en-IN" smtClean="0"/>
              <a:t>19-02-2023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52ADDA0-546F-47EF-BC4F-C728662B976A}" type="slidenum">
              <a:rPr lang="en-IN" smtClean="0"/>
              <a:t>‹#›</a:t>
            </a:fld>
            <a:endParaRPr lang="en-IN"/>
          </a:p>
        </p:txBody>
      </p:sp>
    </p:spTree>
    <p:extLst>
      <p:ext uri="{BB962C8B-B14F-4D97-AF65-F5344CB8AC3E}">
        <p14:creationId xmlns:p14="http://schemas.microsoft.com/office/powerpoint/2010/main" val="1932411270"/>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5E984B7-38AE-4E1D-AE07-B4FB5AD2144A}" type="datetimeFigureOut">
              <a:rPr lang="en-IN" smtClean="0"/>
              <a:t>19-02-2023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2ADDA0-546F-47EF-BC4F-C728662B976A}" type="slidenum">
              <a:rPr lang="en-IN" smtClean="0"/>
              <a:t>‹#›</a:t>
            </a:fld>
            <a:endParaRPr lang="en-IN"/>
          </a:p>
        </p:txBody>
      </p:sp>
    </p:spTree>
    <p:extLst>
      <p:ext uri="{BB962C8B-B14F-4D97-AF65-F5344CB8AC3E}">
        <p14:creationId xmlns:p14="http://schemas.microsoft.com/office/powerpoint/2010/main" val="1120533852"/>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5E984B7-38AE-4E1D-AE07-B4FB5AD2144A}" type="datetimeFigureOut">
              <a:rPr lang="en-IN" smtClean="0"/>
              <a:t>19-02-2023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52ADDA0-546F-47EF-BC4F-C728662B976A}" type="slidenum">
              <a:rPr lang="en-IN" smtClean="0"/>
              <a:t>‹#›</a:t>
            </a:fld>
            <a:endParaRPr lang="en-IN"/>
          </a:p>
        </p:txBody>
      </p:sp>
    </p:spTree>
    <p:extLst>
      <p:ext uri="{BB962C8B-B14F-4D97-AF65-F5344CB8AC3E}">
        <p14:creationId xmlns:p14="http://schemas.microsoft.com/office/powerpoint/2010/main" val="9434191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ransition spd="slow">
    <p:cover/>
  </p:transition>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82159" y="2108433"/>
            <a:ext cx="8915400" cy="2086062"/>
          </a:xfrm>
        </p:spPr>
        <p:txBody>
          <a:bodyPr>
            <a:normAutofit/>
          </a:bodyPr>
          <a:lstStyle/>
          <a:p>
            <a:pPr marL="0" indent="0">
              <a:buNone/>
            </a:pPr>
            <a:r>
              <a:rPr lang="en-IN" sz="3200" b="1" dirty="0"/>
              <a:t>Project Submitted </a:t>
            </a:r>
            <a:r>
              <a:rPr lang="en-IN" sz="3200" b="1"/>
              <a:t>By the </a:t>
            </a:r>
            <a:r>
              <a:rPr lang="en-IN" sz="3200" b="1" dirty="0"/>
              <a:t>Group:</a:t>
            </a:r>
          </a:p>
          <a:p>
            <a:pPr marL="0" indent="0">
              <a:buNone/>
            </a:pPr>
            <a:endParaRPr lang="en-IN" sz="3200" b="1" dirty="0"/>
          </a:p>
          <a:p>
            <a:pPr marL="0" indent="0">
              <a:buNone/>
            </a:pPr>
            <a:r>
              <a:rPr lang="en-IN" sz="3200" b="1" dirty="0">
                <a:solidFill>
                  <a:schemeClr val="accent1">
                    <a:lumMod val="60000"/>
                    <a:lumOff val="40000"/>
                  </a:schemeClr>
                </a:solidFill>
              </a:rPr>
              <a:t>                          HackerGen</a:t>
            </a:r>
          </a:p>
        </p:txBody>
      </p:sp>
      <p:sp>
        <p:nvSpPr>
          <p:cNvPr id="2" name="TextBox 1">
            <a:extLst>
              <a:ext uri="{FF2B5EF4-FFF2-40B4-BE49-F238E27FC236}">
                <a16:creationId xmlns:a16="http://schemas.microsoft.com/office/drawing/2014/main" id="{12B45EFF-BF29-F630-F2A3-389D258FE286}"/>
              </a:ext>
            </a:extLst>
          </p:cNvPr>
          <p:cNvSpPr txBox="1"/>
          <p:nvPr/>
        </p:nvSpPr>
        <p:spPr>
          <a:xfrm>
            <a:off x="8263157" y="5553512"/>
            <a:ext cx="3805198" cy="1200329"/>
          </a:xfrm>
          <a:prstGeom prst="rect">
            <a:avLst/>
          </a:prstGeom>
          <a:noFill/>
        </p:spPr>
        <p:txBody>
          <a:bodyPr wrap="square" rtlCol="0">
            <a:spAutoFit/>
          </a:bodyPr>
          <a:lstStyle/>
          <a:p>
            <a:r>
              <a:rPr lang="en-IN" b="1" dirty="0"/>
              <a:t>               Names:</a:t>
            </a:r>
          </a:p>
          <a:p>
            <a:r>
              <a:rPr lang="en-IN" b="1" dirty="0" err="1"/>
              <a:t>Dhrup</a:t>
            </a:r>
            <a:r>
              <a:rPr lang="en-IN" b="1" dirty="0"/>
              <a:t> Chandra Maurya </a:t>
            </a:r>
          </a:p>
          <a:p>
            <a:r>
              <a:rPr lang="en-IN" b="1" dirty="0"/>
              <a:t>Abhishek </a:t>
            </a:r>
            <a:r>
              <a:rPr lang="en-IN" b="1" dirty="0" err="1"/>
              <a:t>Chaurasia</a:t>
            </a:r>
            <a:endParaRPr lang="en-IN" b="1" dirty="0"/>
          </a:p>
          <a:p>
            <a:r>
              <a:rPr lang="en-IN" b="1" dirty="0" err="1"/>
              <a:t>Ayush</a:t>
            </a:r>
            <a:r>
              <a:rPr lang="en-IN" b="1" dirty="0"/>
              <a:t> Singh</a:t>
            </a:r>
          </a:p>
        </p:txBody>
      </p:sp>
    </p:spTree>
    <p:extLst>
      <p:ext uri="{BB962C8B-B14F-4D97-AF65-F5344CB8AC3E}">
        <p14:creationId xmlns:p14="http://schemas.microsoft.com/office/powerpoint/2010/main" val="3008772274"/>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0032" y="4234249"/>
            <a:ext cx="3888259" cy="769441"/>
          </a:xfrm>
          <a:prstGeom prst="rect">
            <a:avLst/>
          </a:prstGeom>
          <a:noFill/>
        </p:spPr>
        <p:txBody>
          <a:bodyPr wrap="square" rtlCol="0">
            <a:spAutoFit/>
          </a:bodyPr>
          <a:lstStyle/>
          <a:p>
            <a:r>
              <a:rPr lang="en-IN" sz="4400" dirty="0"/>
              <a:t>Design Track</a:t>
            </a:r>
          </a:p>
        </p:txBody>
      </p:sp>
    </p:spTree>
    <p:extLst>
      <p:ext uri="{BB962C8B-B14F-4D97-AF65-F5344CB8AC3E}">
        <p14:creationId xmlns:p14="http://schemas.microsoft.com/office/powerpoint/2010/main" val="4276080826"/>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4489621" y="2364258"/>
            <a:ext cx="3097427" cy="217478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4674972" y="3036153"/>
            <a:ext cx="2726723" cy="830997"/>
          </a:xfrm>
          <a:prstGeom prst="rect">
            <a:avLst/>
          </a:prstGeom>
          <a:noFill/>
        </p:spPr>
        <p:txBody>
          <a:bodyPr wrap="square" rtlCol="0">
            <a:spAutoFit/>
          </a:bodyPr>
          <a:lstStyle/>
          <a:p>
            <a:pPr algn="ctr"/>
            <a:r>
              <a:rPr lang="en-IN" sz="2400" dirty="0"/>
              <a:t>Central control station</a:t>
            </a:r>
          </a:p>
        </p:txBody>
      </p:sp>
      <p:sp>
        <p:nvSpPr>
          <p:cNvPr id="4" name="Rounded Rectangle 3"/>
          <p:cNvSpPr/>
          <p:nvPr/>
        </p:nvSpPr>
        <p:spPr>
          <a:xfrm>
            <a:off x="2644346" y="1787611"/>
            <a:ext cx="1639330" cy="84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le 4"/>
          <p:cNvSpPr/>
          <p:nvPr/>
        </p:nvSpPr>
        <p:spPr>
          <a:xfrm>
            <a:off x="7587048" y="1692876"/>
            <a:ext cx="1639330" cy="84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a:off x="2644346" y="4539047"/>
            <a:ext cx="1639330" cy="84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a:off x="7587048" y="4539047"/>
            <a:ext cx="1639330" cy="84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7587046" y="1789839"/>
            <a:ext cx="1676400" cy="646331"/>
          </a:xfrm>
          <a:prstGeom prst="rect">
            <a:avLst/>
          </a:prstGeom>
          <a:noFill/>
        </p:spPr>
        <p:txBody>
          <a:bodyPr wrap="square" rtlCol="0">
            <a:spAutoFit/>
          </a:bodyPr>
          <a:lstStyle/>
          <a:p>
            <a:r>
              <a:rPr lang="en-IN" dirty="0">
                <a:solidFill>
                  <a:srgbClr val="FFFF00"/>
                </a:solidFill>
              </a:rPr>
              <a:t>Food Bank </a:t>
            </a:r>
          </a:p>
          <a:p>
            <a:r>
              <a:rPr lang="en-IN" dirty="0">
                <a:solidFill>
                  <a:srgbClr val="FFFF00"/>
                </a:solidFill>
              </a:rPr>
              <a:t>At location 1</a:t>
            </a:r>
            <a:r>
              <a:rPr lang="en-IN" dirty="0"/>
              <a:t> </a:t>
            </a:r>
          </a:p>
        </p:txBody>
      </p:sp>
      <p:sp>
        <p:nvSpPr>
          <p:cNvPr id="10" name="TextBox 9"/>
          <p:cNvSpPr txBox="1"/>
          <p:nvPr/>
        </p:nvSpPr>
        <p:spPr>
          <a:xfrm>
            <a:off x="2734961" y="1886804"/>
            <a:ext cx="1664043" cy="646331"/>
          </a:xfrm>
          <a:prstGeom prst="rect">
            <a:avLst/>
          </a:prstGeom>
          <a:noFill/>
        </p:spPr>
        <p:txBody>
          <a:bodyPr wrap="square" rtlCol="0">
            <a:spAutoFit/>
          </a:bodyPr>
          <a:lstStyle/>
          <a:p>
            <a:r>
              <a:rPr lang="en-IN" dirty="0">
                <a:solidFill>
                  <a:srgbClr val="FFFF00"/>
                </a:solidFill>
              </a:rPr>
              <a:t>Food Bank </a:t>
            </a:r>
          </a:p>
          <a:p>
            <a:r>
              <a:rPr lang="en-IN" dirty="0">
                <a:solidFill>
                  <a:srgbClr val="FFFF00"/>
                </a:solidFill>
              </a:rPr>
              <a:t>At location 2</a:t>
            </a:r>
          </a:p>
        </p:txBody>
      </p:sp>
      <p:sp>
        <p:nvSpPr>
          <p:cNvPr id="11" name="TextBox 10"/>
          <p:cNvSpPr txBox="1"/>
          <p:nvPr/>
        </p:nvSpPr>
        <p:spPr>
          <a:xfrm>
            <a:off x="2734962" y="4636010"/>
            <a:ext cx="1655805" cy="646331"/>
          </a:xfrm>
          <a:prstGeom prst="rect">
            <a:avLst/>
          </a:prstGeom>
          <a:noFill/>
        </p:spPr>
        <p:txBody>
          <a:bodyPr wrap="square" rtlCol="0">
            <a:spAutoFit/>
          </a:bodyPr>
          <a:lstStyle/>
          <a:p>
            <a:r>
              <a:rPr lang="en-IN" dirty="0">
                <a:solidFill>
                  <a:srgbClr val="FFFF00"/>
                </a:solidFill>
              </a:rPr>
              <a:t>Food Bank </a:t>
            </a:r>
          </a:p>
          <a:p>
            <a:r>
              <a:rPr lang="en-IN" dirty="0">
                <a:solidFill>
                  <a:srgbClr val="FFFF00"/>
                </a:solidFill>
              </a:rPr>
              <a:t>At location 3</a:t>
            </a:r>
            <a:endParaRPr lang="en-IN" dirty="0"/>
          </a:p>
        </p:txBody>
      </p:sp>
      <p:sp>
        <p:nvSpPr>
          <p:cNvPr id="12" name="TextBox 11"/>
          <p:cNvSpPr txBox="1"/>
          <p:nvPr/>
        </p:nvSpPr>
        <p:spPr>
          <a:xfrm>
            <a:off x="7572277" y="4636010"/>
            <a:ext cx="1691170" cy="646331"/>
          </a:xfrm>
          <a:prstGeom prst="rect">
            <a:avLst/>
          </a:prstGeom>
          <a:noFill/>
        </p:spPr>
        <p:txBody>
          <a:bodyPr wrap="square" rtlCol="0">
            <a:spAutoFit/>
          </a:bodyPr>
          <a:lstStyle/>
          <a:p>
            <a:r>
              <a:rPr lang="en-IN" dirty="0">
                <a:solidFill>
                  <a:srgbClr val="FFFF00"/>
                </a:solidFill>
              </a:rPr>
              <a:t>Food Bank </a:t>
            </a:r>
          </a:p>
          <a:p>
            <a:r>
              <a:rPr lang="en-IN" dirty="0">
                <a:solidFill>
                  <a:srgbClr val="FFFF00"/>
                </a:solidFill>
              </a:rPr>
              <a:t>At location 4</a:t>
            </a:r>
            <a:endParaRPr lang="en-IN" dirty="0"/>
          </a:p>
        </p:txBody>
      </p:sp>
      <p:sp>
        <p:nvSpPr>
          <p:cNvPr id="13" name="Isosceles Triangle 12"/>
          <p:cNvSpPr/>
          <p:nvPr/>
        </p:nvSpPr>
        <p:spPr>
          <a:xfrm rot="10800000">
            <a:off x="7587048" y="181232"/>
            <a:ext cx="1639330" cy="1202725"/>
          </a:xfrm>
          <a:prstGeom prst="triangle">
            <a:avLst>
              <a:gd name="adj" fmla="val 468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10219036" y="1740413"/>
            <a:ext cx="1342767" cy="817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7887728" y="181232"/>
            <a:ext cx="1211897" cy="646331"/>
          </a:xfrm>
          <a:prstGeom prst="rect">
            <a:avLst/>
          </a:prstGeom>
          <a:noFill/>
        </p:spPr>
        <p:txBody>
          <a:bodyPr wrap="square" rtlCol="0">
            <a:spAutoFit/>
          </a:bodyPr>
          <a:lstStyle/>
          <a:p>
            <a:r>
              <a:rPr lang="en-IN" dirty="0">
                <a:solidFill>
                  <a:schemeClr val="bg1"/>
                </a:solidFill>
              </a:rPr>
              <a:t>Food Suppliers</a:t>
            </a:r>
          </a:p>
        </p:txBody>
      </p:sp>
      <p:sp>
        <p:nvSpPr>
          <p:cNvPr id="16" name="Isosceles Triangle 15"/>
          <p:cNvSpPr/>
          <p:nvPr/>
        </p:nvSpPr>
        <p:spPr>
          <a:xfrm rot="10800000">
            <a:off x="2611392" y="271584"/>
            <a:ext cx="1639330" cy="1202725"/>
          </a:xfrm>
          <a:prstGeom prst="triangle">
            <a:avLst>
              <a:gd name="adj" fmla="val 468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Isosceles Triangle 16"/>
          <p:cNvSpPr/>
          <p:nvPr/>
        </p:nvSpPr>
        <p:spPr>
          <a:xfrm>
            <a:off x="7587045" y="5476269"/>
            <a:ext cx="1639330" cy="1202725"/>
          </a:xfrm>
          <a:prstGeom prst="triangle">
            <a:avLst>
              <a:gd name="adj" fmla="val 468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Isosceles Triangle 17"/>
          <p:cNvSpPr/>
          <p:nvPr/>
        </p:nvSpPr>
        <p:spPr>
          <a:xfrm>
            <a:off x="2689654" y="5476269"/>
            <a:ext cx="1639330" cy="1202725"/>
          </a:xfrm>
          <a:prstGeom prst="triangle">
            <a:avLst>
              <a:gd name="adj" fmla="val 468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10219036" y="1825965"/>
            <a:ext cx="1404549" cy="646331"/>
          </a:xfrm>
          <a:prstGeom prst="rect">
            <a:avLst/>
          </a:prstGeom>
          <a:noFill/>
        </p:spPr>
        <p:txBody>
          <a:bodyPr wrap="square" rtlCol="0">
            <a:spAutoFit/>
          </a:bodyPr>
          <a:lstStyle/>
          <a:p>
            <a:pPr algn="ctr"/>
            <a:r>
              <a:rPr lang="en-IN" dirty="0">
                <a:solidFill>
                  <a:schemeClr val="bg1"/>
                </a:solidFill>
              </a:rPr>
              <a:t>Food</a:t>
            </a:r>
            <a:r>
              <a:rPr lang="en-IN" dirty="0"/>
              <a:t> </a:t>
            </a:r>
            <a:r>
              <a:rPr lang="en-IN" dirty="0">
                <a:solidFill>
                  <a:schemeClr val="bg1"/>
                </a:solidFill>
              </a:rPr>
              <a:t>Distribution</a:t>
            </a:r>
          </a:p>
        </p:txBody>
      </p:sp>
      <p:sp>
        <p:nvSpPr>
          <p:cNvPr id="20" name="Rectangle 19"/>
          <p:cNvSpPr/>
          <p:nvPr/>
        </p:nvSpPr>
        <p:spPr>
          <a:xfrm>
            <a:off x="10074874" y="4457006"/>
            <a:ext cx="1416910" cy="817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Food</a:t>
            </a:r>
            <a:r>
              <a:rPr lang="en-IN" dirty="0"/>
              <a:t> </a:t>
            </a:r>
            <a:r>
              <a:rPr lang="en-IN" dirty="0">
                <a:solidFill>
                  <a:schemeClr val="bg1"/>
                </a:solidFill>
              </a:rPr>
              <a:t>Distribution</a:t>
            </a:r>
          </a:p>
        </p:txBody>
      </p:sp>
      <p:sp>
        <p:nvSpPr>
          <p:cNvPr id="21" name="Rectangle 20"/>
          <p:cNvSpPr/>
          <p:nvPr/>
        </p:nvSpPr>
        <p:spPr>
          <a:xfrm>
            <a:off x="296565" y="1810434"/>
            <a:ext cx="1470452" cy="817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Food</a:t>
            </a:r>
            <a:r>
              <a:rPr lang="en-IN" dirty="0"/>
              <a:t> </a:t>
            </a:r>
            <a:r>
              <a:rPr lang="en-IN" dirty="0">
                <a:solidFill>
                  <a:schemeClr val="bg1"/>
                </a:solidFill>
              </a:rPr>
              <a:t>Distribution</a:t>
            </a:r>
          </a:p>
        </p:txBody>
      </p:sp>
      <p:sp>
        <p:nvSpPr>
          <p:cNvPr id="22" name="Rectangle 21"/>
          <p:cNvSpPr/>
          <p:nvPr/>
        </p:nvSpPr>
        <p:spPr>
          <a:xfrm>
            <a:off x="296564" y="4636010"/>
            <a:ext cx="1408666" cy="817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Food</a:t>
            </a:r>
            <a:r>
              <a:rPr lang="en-IN" dirty="0"/>
              <a:t> </a:t>
            </a:r>
            <a:r>
              <a:rPr lang="en-IN" dirty="0">
                <a:solidFill>
                  <a:schemeClr val="bg1"/>
                </a:solidFill>
              </a:rPr>
              <a:t>Distribution</a:t>
            </a:r>
          </a:p>
        </p:txBody>
      </p:sp>
      <p:sp>
        <p:nvSpPr>
          <p:cNvPr id="37" name="Right Arrow 36"/>
          <p:cNvSpPr/>
          <p:nvPr/>
        </p:nvSpPr>
        <p:spPr>
          <a:xfrm flipV="1">
            <a:off x="9370539" y="1732174"/>
            <a:ext cx="741404" cy="67601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solidFill>
                <a:schemeClr val="accent2"/>
              </a:solidFill>
            </a:endParaRPr>
          </a:p>
        </p:txBody>
      </p:sp>
      <p:sp>
        <p:nvSpPr>
          <p:cNvPr id="38" name="Right Arrow 37"/>
          <p:cNvSpPr/>
          <p:nvPr/>
        </p:nvSpPr>
        <p:spPr>
          <a:xfrm flipV="1">
            <a:off x="9279922" y="4636010"/>
            <a:ext cx="741404" cy="67601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solidFill>
                <a:schemeClr val="accent2"/>
              </a:solidFill>
            </a:endParaRPr>
          </a:p>
        </p:txBody>
      </p:sp>
      <p:sp>
        <p:nvSpPr>
          <p:cNvPr id="39" name="Right Arrow 38"/>
          <p:cNvSpPr/>
          <p:nvPr/>
        </p:nvSpPr>
        <p:spPr>
          <a:xfrm rot="10800000" flipV="1">
            <a:off x="1812325" y="4703293"/>
            <a:ext cx="741404" cy="67601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solidFill>
                <a:schemeClr val="accent2"/>
              </a:solidFill>
            </a:endParaRPr>
          </a:p>
        </p:txBody>
      </p:sp>
      <p:sp>
        <p:nvSpPr>
          <p:cNvPr id="40" name="Right Arrow 39"/>
          <p:cNvSpPr/>
          <p:nvPr/>
        </p:nvSpPr>
        <p:spPr>
          <a:xfrm rot="10800000" flipV="1">
            <a:off x="1812325" y="1869733"/>
            <a:ext cx="741404" cy="67601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solidFill>
                <a:schemeClr val="accent2"/>
              </a:solidFill>
            </a:endParaRPr>
          </a:p>
        </p:txBody>
      </p:sp>
      <p:sp>
        <p:nvSpPr>
          <p:cNvPr id="41" name="Left-Right Arrow 40"/>
          <p:cNvSpPr/>
          <p:nvPr/>
        </p:nvSpPr>
        <p:spPr>
          <a:xfrm rot="18087728">
            <a:off x="7504822" y="2723040"/>
            <a:ext cx="461317" cy="279680"/>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solidFill>
                <a:srgbClr val="FF0000"/>
              </a:solidFill>
            </a:endParaRPr>
          </a:p>
        </p:txBody>
      </p:sp>
      <p:sp>
        <p:nvSpPr>
          <p:cNvPr id="47" name="Left-Right Arrow 46"/>
          <p:cNvSpPr/>
          <p:nvPr/>
        </p:nvSpPr>
        <p:spPr>
          <a:xfrm rot="3193891">
            <a:off x="4005293" y="2793066"/>
            <a:ext cx="461317" cy="279680"/>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solidFill>
                <a:srgbClr val="FF0000"/>
              </a:solidFill>
            </a:endParaRPr>
          </a:p>
        </p:txBody>
      </p:sp>
      <p:sp>
        <p:nvSpPr>
          <p:cNvPr id="48" name="Left-Right Arrow 47"/>
          <p:cNvSpPr/>
          <p:nvPr/>
        </p:nvSpPr>
        <p:spPr>
          <a:xfrm rot="3242688">
            <a:off x="7408441" y="4048346"/>
            <a:ext cx="461317" cy="279680"/>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solidFill>
                <a:srgbClr val="FF0000"/>
              </a:solidFill>
            </a:endParaRPr>
          </a:p>
        </p:txBody>
      </p:sp>
      <p:sp>
        <p:nvSpPr>
          <p:cNvPr id="49" name="Left-Right Arrow 48"/>
          <p:cNvSpPr/>
          <p:nvPr/>
        </p:nvSpPr>
        <p:spPr>
          <a:xfrm rot="18087728">
            <a:off x="4147753" y="4032506"/>
            <a:ext cx="461317" cy="279680"/>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solidFill>
                <a:srgbClr val="FF0000"/>
              </a:solidFill>
            </a:endParaRPr>
          </a:p>
        </p:txBody>
      </p:sp>
      <p:sp>
        <p:nvSpPr>
          <p:cNvPr id="50" name="TextBox 49"/>
          <p:cNvSpPr txBox="1"/>
          <p:nvPr/>
        </p:nvSpPr>
        <p:spPr>
          <a:xfrm>
            <a:off x="2898075" y="273686"/>
            <a:ext cx="1337876" cy="657529"/>
          </a:xfrm>
          <a:prstGeom prst="rect">
            <a:avLst/>
          </a:prstGeom>
          <a:noFill/>
        </p:spPr>
        <p:txBody>
          <a:bodyPr wrap="square" rtlCol="0">
            <a:spAutoFit/>
          </a:bodyPr>
          <a:lstStyle/>
          <a:p>
            <a:r>
              <a:rPr lang="en-IN">
                <a:solidFill>
                  <a:schemeClr val="bg1"/>
                </a:solidFill>
              </a:rPr>
              <a:t>Food Suppliers</a:t>
            </a:r>
            <a:endParaRPr lang="en-IN" dirty="0">
              <a:solidFill>
                <a:schemeClr val="bg1"/>
              </a:solidFill>
            </a:endParaRPr>
          </a:p>
        </p:txBody>
      </p:sp>
      <p:sp>
        <p:nvSpPr>
          <p:cNvPr id="51" name="TextBox 50"/>
          <p:cNvSpPr txBox="1"/>
          <p:nvPr/>
        </p:nvSpPr>
        <p:spPr>
          <a:xfrm>
            <a:off x="3017044" y="5953827"/>
            <a:ext cx="1240667" cy="923330"/>
          </a:xfrm>
          <a:prstGeom prst="rect">
            <a:avLst/>
          </a:prstGeom>
          <a:noFill/>
        </p:spPr>
        <p:txBody>
          <a:bodyPr wrap="square" rtlCol="0">
            <a:spAutoFit/>
          </a:bodyPr>
          <a:lstStyle/>
          <a:p>
            <a:r>
              <a:rPr lang="en-IN" dirty="0">
                <a:solidFill>
                  <a:schemeClr val="bg1"/>
                </a:solidFill>
              </a:rPr>
              <a:t>Food Suppliers</a:t>
            </a:r>
          </a:p>
          <a:p>
            <a:endParaRPr lang="en-IN" dirty="0"/>
          </a:p>
        </p:txBody>
      </p:sp>
      <p:sp>
        <p:nvSpPr>
          <p:cNvPr id="52" name="TextBox 51"/>
          <p:cNvSpPr txBox="1"/>
          <p:nvPr/>
        </p:nvSpPr>
        <p:spPr>
          <a:xfrm>
            <a:off x="7887728" y="5953827"/>
            <a:ext cx="1211897" cy="923330"/>
          </a:xfrm>
          <a:prstGeom prst="rect">
            <a:avLst/>
          </a:prstGeom>
          <a:noFill/>
        </p:spPr>
        <p:txBody>
          <a:bodyPr wrap="square" rtlCol="0">
            <a:spAutoFit/>
          </a:bodyPr>
          <a:lstStyle/>
          <a:p>
            <a:r>
              <a:rPr lang="en-IN" dirty="0">
                <a:solidFill>
                  <a:schemeClr val="bg1"/>
                </a:solidFill>
              </a:rPr>
              <a:t>Food Suppliers</a:t>
            </a:r>
          </a:p>
          <a:p>
            <a:endParaRPr lang="en-IN" dirty="0"/>
          </a:p>
        </p:txBody>
      </p:sp>
      <p:sp>
        <p:nvSpPr>
          <p:cNvPr id="54" name="TextBox 53"/>
          <p:cNvSpPr txBox="1"/>
          <p:nvPr/>
        </p:nvSpPr>
        <p:spPr>
          <a:xfrm>
            <a:off x="4138741" y="549780"/>
            <a:ext cx="3433535" cy="954107"/>
          </a:xfrm>
          <a:prstGeom prst="rect">
            <a:avLst/>
          </a:prstGeom>
          <a:noFill/>
        </p:spPr>
        <p:txBody>
          <a:bodyPr wrap="square" rtlCol="0">
            <a:spAutoFit/>
          </a:bodyPr>
          <a:lstStyle/>
          <a:p>
            <a:pPr algn="ctr"/>
            <a:r>
              <a:rPr lang="en-IN" sz="2800" dirty="0">
                <a:solidFill>
                  <a:srgbClr val="FF0000"/>
                </a:solidFill>
              </a:rPr>
              <a:t>Food Management control system</a:t>
            </a:r>
          </a:p>
        </p:txBody>
      </p:sp>
      <p:sp>
        <p:nvSpPr>
          <p:cNvPr id="57" name="TextBox 56"/>
          <p:cNvSpPr txBox="1"/>
          <p:nvPr/>
        </p:nvSpPr>
        <p:spPr>
          <a:xfrm>
            <a:off x="10111943" y="6161903"/>
            <a:ext cx="1750543" cy="369332"/>
          </a:xfrm>
          <a:prstGeom prst="rect">
            <a:avLst/>
          </a:prstGeom>
          <a:noFill/>
        </p:spPr>
        <p:txBody>
          <a:bodyPr wrap="square" rtlCol="0">
            <a:spAutoFit/>
          </a:bodyPr>
          <a:lstStyle/>
          <a:p>
            <a:r>
              <a:rPr lang="en-IN" dirty="0"/>
              <a:t>To be continued</a:t>
            </a:r>
          </a:p>
        </p:txBody>
      </p:sp>
    </p:spTree>
    <p:extLst>
      <p:ext uri="{BB962C8B-B14F-4D97-AF65-F5344CB8AC3E}">
        <p14:creationId xmlns:p14="http://schemas.microsoft.com/office/powerpoint/2010/main" val="825213045"/>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2" name="Group 161"/>
          <p:cNvGrpSpPr/>
          <p:nvPr/>
        </p:nvGrpSpPr>
        <p:grpSpPr>
          <a:xfrm>
            <a:off x="284639" y="196974"/>
            <a:ext cx="11598442" cy="5520606"/>
            <a:chOff x="284639" y="196974"/>
            <a:chExt cx="11598442" cy="5520606"/>
          </a:xfrm>
        </p:grpSpPr>
        <p:sp>
          <p:nvSpPr>
            <p:cNvPr id="3" name="Rounded Rectangle 2"/>
            <p:cNvSpPr/>
            <p:nvPr/>
          </p:nvSpPr>
          <p:spPr>
            <a:xfrm>
              <a:off x="4651723" y="2051222"/>
              <a:ext cx="2828897" cy="17628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3200" b="1" dirty="0">
                  <a:ln w="0"/>
                  <a:solidFill>
                    <a:schemeClr val="tx1"/>
                  </a:solidFill>
                  <a:effectLst>
                    <a:outerShdw blurRad="38100" dist="19050" dir="2700000" algn="tl" rotWithShape="0">
                      <a:schemeClr val="dk1">
                        <a:alpha val="40000"/>
                      </a:schemeClr>
                    </a:outerShdw>
                  </a:effectLst>
                </a:rPr>
                <a:t>Food Bank 1</a:t>
              </a:r>
              <a:r>
                <a:rPr lang="en-IN" sz="3600" dirty="0">
                  <a:ln w="0"/>
                  <a:solidFill>
                    <a:schemeClr val="tx1"/>
                  </a:solidFill>
                  <a:effectLst>
                    <a:outerShdw blurRad="38100" dist="19050" dir="2700000" algn="tl" rotWithShape="0">
                      <a:schemeClr val="dk1">
                        <a:alpha val="40000"/>
                      </a:schemeClr>
                    </a:outerShdw>
                  </a:effectLst>
                </a:rPr>
                <a:t>  </a:t>
              </a:r>
            </a:p>
            <a:p>
              <a:pPr algn="ctr"/>
              <a:r>
                <a:rPr lang="en-IN" sz="3600" dirty="0">
                  <a:ln w="0"/>
                  <a:solidFill>
                    <a:schemeClr val="tx1"/>
                  </a:solidFill>
                  <a:effectLst>
                    <a:outerShdw blurRad="38100" dist="19050" dir="2700000" algn="tl" rotWithShape="0">
                      <a:schemeClr val="dk1">
                        <a:alpha val="40000"/>
                      </a:schemeClr>
                    </a:outerShdw>
                  </a:effectLst>
                </a:rPr>
                <a:t>(Food packing)</a:t>
              </a:r>
            </a:p>
          </p:txBody>
        </p:sp>
        <p:sp>
          <p:nvSpPr>
            <p:cNvPr id="5" name="Left-Right Arrow 4"/>
            <p:cNvSpPr/>
            <p:nvPr/>
          </p:nvSpPr>
          <p:spPr>
            <a:xfrm rot="1267563">
              <a:off x="2586680" y="1400432"/>
              <a:ext cx="1886465" cy="5601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Left-Right Arrow 5"/>
            <p:cNvSpPr/>
            <p:nvPr/>
          </p:nvSpPr>
          <p:spPr>
            <a:xfrm rot="20589036">
              <a:off x="2583542" y="3988808"/>
              <a:ext cx="1886465" cy="5601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Left-Right Arrow 6"/>
            <p:cNvSpPr/>
            <p:nvPr/>
          </p:nvSpPr>
          <p:spPr>
            <a:xfrm rot="10800000">
              <a:off x="2624235" y="2656754"/>
              <a:ext cx="1886465" cy="5601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Left-Right Arrow 7"/>
            <p:cNvSpPr/>
            <p:nvPr/>
          </p:nvSpPr>
          <p:spPr>
            <a:xfrm rot="20596343">
              <a:off x="7451608" y="1544594"/>
              <a:ext cx="1886465" cy="5601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Left-Right Arrow 8"/>
            <p:cNvSpPr/>
            <p:nvPr/>
          </p:nvSpPr>
          <p:spPr>
            <a:xfrm rot="599153">
              <a:off x="7461323" y="3622224"/>
              <a:ext cx="1886465" cy="5601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Left-Right Arrow 9"/>
            <p:cNvSpPr/>
            <p:nvPr/>
          </p:nvSpPr>
          <p:spPr>
            <a:xfrm rot="10800000">
              <a:off x="7502014" y="2652583"/>
              <a:ext cx="1886465" cy="5601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284639" y="992574"/>
              <a:ext cx="2392660" cy="584775"/>
            </a:xfrm>
            <a:prstGeom prst="rect">
              <a:avLst/>
            </a:prstGeom>
            <a:noFill/>
          </p:spPr>
          <p:txBody>
            <a:bodyPr wrap="square" rtlCol="0">
              <a:spAutoFit/>
            </a:bodyPr>
            <a:lstStyle/>
            <a:p>
              <a:r>
                <a:rPr lang="en-IN" sz="3200" dirty="0"/>
                <a:t>Restaurant</a:t>
              </a:r>
            </a:p>
          </p:txBody>
        </p:sp>
        <p:sp>
          <p:nvSpPr>
            <p:cNvPr id="13" name="TextBox 12"/>
            <p:cNvSpPr txBox="1"/>
            <p:nvPr/>
          </p:nvSpPr>
          <p:spPr>
            <a:xfrm>
              <a:off x="866166" y="2499104"/>
              <a:ext cx="1650324" cy="1077218"/>
            </a:xfrm>
            <a:prstGeom prst="rect">
              <a:avLst/>
            </a:prstGeom>
            <a:noFill/>
          </p:spPr>
          <p:txBody>
            <a:bodyPr wrap="square" rtlCol="0">
              <a:spAutoFit/>
            </a:bodyPr>
            <a:lstStyle/>
            <a:p>
              <a:r>
                <a:rPr lang="en-IN" sz="3200" dirty="0"/>
                <a:t>Hostel Mess</a:t>
              </a:r>
            </a:p>
          </p:txBody>
        </p:sp>
        <p:sp>
          <p:nvSpPr>
            <p:cNvPr id="15" name="TextBox 14"/>
            <p:cNvSpPr txBox="1"/>
            <p:nvPr/>
          </p:nvSpPr>
          <p:spPr>
            <a:xfrm>
              <a:off x="649544" y="4445691"/>
              <a:ext cx="2204947" cy="584775"/>
            </a:xfrm>
            <a:prstGeom prst="rect">
              <a:avLst/>
            </a:prstGeom>
            <a:noFill/>
          </p:spPr>
          <p:txBody>
            <a:bodyPr wrap="square" rtlCol="0">
              <a:spAutoFit/>
            </a:bodyPr>
            <a:lstStyle/>
            <a:p>
              <a:r>
                <a:rPr lang="en-IN" sz="3200" dirty="0"/>
                <a:t>Hotels,etc</a:t>
              </a:r>
              <a:endParaRPr lang="en-IN" dirty="0"/>
            </a:p>
          </p:txBody>
        </p:sp>
        <p:sp>
          <p:nvSpPr>
            <p:cNvPr id="16" name="TextBox 15"/>
            <p:cNvSpPr txBox="1"/>
            <p:nvPr/>
          </p:nvSpPr>
          <p:spPr>
            <a:xfrm rot="1452382">
              <a:off x="3212757" y="992574"/>
              <a:ext cx="1087394" cy="369332"/>
            </a:xfrm>
            <a:prstGeom prst="rect">
              <a:avLst/>
            </a:prstGeom>
            <a:noFill/>
          </p:spPr>
          <p:txBody>
            <a:bodyPr wrap="square" rtlCol="0">
              <a:spAutoFit/>
            </a:bodyPr>
            <a:lstStyle/>
            <a:p>
              <a:r>
                <a:rPr lang="en-IN" dirty="0"/>
                <a:t>supplier</a:t>
              </a:r>
            </a:p>
          </p:txBody>
        </p:sp>
        <p:sp>
          <p:nvSpPr>
            <p:cNvPr id="18" name="TextBox 17"/>
            <p:cNvSpPr txBox="1"/>
            <p:nvPr/>
          </p:nvSpPr>
          <p:spPr>
            <a:xfrm>
              <a:off x="3056238" y="2364399"/>
              <a:ext cx="1037967" cy="646331"/>
            </a:xfrm>
            <a:prstGeom prst="rect">
              <a:avLst/>
            </a:prstGeom>
            <a:noFill/>
          </p:spPr>
          <p:txBody>
            <a:bodyPr wrap="square" rtlCol="0">
              <a:spAutoFit/>
            </a:bodyPr>
            <a:lstStyle/>
            <a:p>
              <a:r>
                <a:rPr lang="en-IN" dirty="0"/>
                <a:t>supplier</a:t>
              </a:r>
            </a:p>
            <a:p>
              <a:endParaRPr lang="en-IN" dirty="0"/>
            </a:p>
          </p:txBody>
        </p:sp>
        <p:sp>
          <p:nvSpPr>
            <p:cNvPr id="19" name="TextBox 18"/>
            <p:cNvSpPr txBox="1"/>
            <p:nvPr/>
          </p:nvSpPr>
          <p:spPr>
            <a:xfrm rot="20672196">
              <a:off x="2870402" y="3677248"/>
              <a:ext cx="1136821" cy="646331"/>
            </a:xfrm>
            <a:prstGeom prst="rect">
              <a:avLst/>
            </a:prstGeom>
            <a:noFill/>
          </p:spPr>
          <p:txBody>
            <a:bodyPr wrap="square" rtlCol="0">
              <a:spAutoFit/>
            </a:bodyPr>
            <a:lstStyle/>
            <a:p>
              <a:r>
                <a:rPr lang="en-IN" dirty="0"/>
                <a:t>supplier</a:t>
              </a:r>
            </a:p>
            <a:p>
              <a:endParaRPr lang="en-IN" dirty="0"/>
            </a:p>
          </p:txBody>
        </p:sp>
        <p:sp>
          <p:nvSpPr>
            <p:cNvPr id="20" name="TextBox 19"/>
            <p:cNvSpPr txBox="1"/>
            <p:nvPr/>
          </p:nvSpPr>
          <p:spPr>
            <a:xfrm>
              <a:off x="9378775" y="1079295"/>
              <a:ext cx="1561074" cy="646331"/>
            </a:xfrm>
            <a:prstGeom prst="rect">
              <a:avLst/>
            </a:prstGeom>
            <a:noFill/>
          </p:spPr>
          <p:txBody>
            <a:bodyPr wrap="square" rtlCol="0">
              <a:spAutoFit/>
            </a:bodyPr>
            <a:lstStyle/>
            <a:p>
              <a:r>
                <a:rPr lang="en-IN" dirty="0"/>
                <a:t>Distribution centre -1</a:t>
              </a:r>
            </a:p>
          </p:txBody>
        </p:sp>
        <p:sp>
          <p:nvSpPr>
            <p:cNvPr id="21" name="TextBox 20"/>
            <p:cNvSpPr txBox="1"/>
            <p:nvPr/>
          </p:nvSpPr>
          <p:spPr>
            <a:xfrm>
              <a:off x="9432325" y="2563016"/>
              <a:ext cx="1507524" cy="662040"/>
            </a:xfrm>
            <a:prstGeom prst="rect">
              <a:avLst/>
            </a:prstGeom>
            <a:noFill/>
          </p:spPr>
          <p:txBody>
            <a:bodyPr wrap="square" rtlCol="0">
              <a:spAutoFit/>
            </a:bodyPr>
            <a:lstStyle/>
            <a:p>
              <a:r>
                <a:rPr lang="en-IN" dirty="0"/>
                <a:t>Distribution centre - 2</a:t>
              </a:r>
            </a:p>
          </p:txBody>
        </p:sp>
        <p:sp>
          <p:nvSpPr>
            <p:cNvPr id="22" name="TextBox 21"/>
            <p:cNvSpPr txBox="1"/>
            <p:nvPr/>
          </p:nvSpPr>
          <p:spPr>
            <a:xfrm>
              <a:off x="9432325" y="3814119"/>
              <a:ext cx="1393598" cy="646331"/>
            </a:xfrm>
            <a:prstGeom prst="rect">
              <a:avLst/>
            </a:prstGeom>
            <a:noFill/>
          </p:spPr>
          <p:txBody>
            <a:bodyPr wrap="square" rtlCol="0">
              <a:spAutoFit/>
            </a:bodyPr>
            <a:lstStyle/>
            <a:p>
              <a:r>
                <a:rPr lang="en-IN" dirty="0"/>
                <a:t>Distribution centre -3</a:t>
              </a:r>
            </a:p>
          </p:txBody>
        </p:sp>
        <p:grpSp>
          <p:nvGrpSpPr>
            <p:cNvPr id="48" name="Group 47"/>
            <p:cNvGrpSpPr/>
            <p:nvPr/>
          </p:nvGrpSpPr>
          <p:grpSpPr>
            <a:xfrm>
              <a:off x="10120185" y="258955"/>
              <a:ext cx="477794" cy="798930"/>
              <a:chOff x="11145795" y="486032"/>
              <a:chExt cx="477794" cy="1005017"/>
            </a:xfrm>
          </p:grpSpPr>
          <p:sp>
            <p:nvSpPr>
              <p:cNvPr id="25" name="Flowchart: Connector 24"/>
              <p:cNvSpPr/>
              <p:nvPr/>
            </p:nvSpPr>
            <p:spPr>
              <a:xfrm>
                <a:off x="11145795" y="486032"/>
                <a:ext cx="329513" cy="299849"/>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cxnSp>
            <p:nvCxnSpPr>
              <p:cNvPr id="27" name="Straight Connector 26"/>
              <p:cNvCxnSpPr>
                <a:stCxn id="25" idx="4"/>
              </p:cNvCxnSpPr>
              <p:nvPr/>
            </p:nvCxnSpPr>
            <p:spPr>
              <a:xfrm>
                <a:off x="11310552" y="785881"/>
                <a:ext cx="17879" cy="499081"/>
              </a:xfrm>
              <a:prstGeom prst="line">
                <a:avLst/>
              </a:prstGeom>
            </p:spPr>
            <p:style>
              <a:lnRef idx="2">
                <a:schemeClr val="accent4"/>
              </a:lnRef>
              <a:fillRef idx="1">
                <a:schemeClr val="lt1"/>
              </a:fillRef>
              <a:effectRef idx="0">
                <a:schemeClr val="accent4"/>
              </a:effectRef>
              <a:fontRef idx="minor">
                <a:schemeClr val="dk1"/>
              </a:fontRef>
            </p:style>
          </p:cxnSp>
          <p:cxnSp>
            <p:nvCxnSpPr>
              <p:cNvPr id="29" name="Straight Connector 28"/>
              <p:cNvCxnSpPr>
                <a:stCxn id="25" idx="4"/>
              </p:cNvCxnSpPr>
              <p:nvPr/>
            </p:nvCxnSpPr>
            <p:spPr>
              <a:xfrm flipH="1">
                <a:off x="11145796" y="785881"/>
                <a:ext cx="164756" cy="293414"/>
              </a:xfrm>
              <a:prstGeom prst="line">
                <a:avLst/>
              </a:prstGeom>
            </p:spPr>
            <p:style>
              <a:lnRef idx="2">
                <a:schemeClr val="accent4"/>
              </a:lnRef>
              <a:fillRef idx="1">
                <a:schemeClr val="lt1"/>
              </a:fillRef>
              <a:effectRef idx="0">
                <a:schemeClr val="accent4"/>
              </a:effectRef>
              <a:fontRef idx="minor">
                <a:schemeClr val="dk1"/>
              </a:fontRef>
            </p:style>
          </p:cxnSp>
          <p:cxnSp>
            <p:nvCxnSpPr>
              <p:cNvPr id="31" name="Straight Connector 30"/>
              <p:cNvCxnSpPr>
                <a:stCxn id="25" idx="4"/>
              </p:cNvCxnSpPr>
              <p:nvPr/>
            </p:nvCxnSpPr>
            <p:spPr>
              <a:xfrm>
                <a:off x="11310552" y="785881"/>
                <a:ext cx="238897" cy="206693"/>
              </a:xfrm>
              <a:prstGeom prst="line">
                <a:avLst/>
              </a:prstGeom>
            </p:spPr>
            <p:style>
              <a:lnRef idx="2">
                <a:schemeClr val="accent4"/>
              </a:lnRef>
              <a:fillRef idx="1">
                <a:schemeClr val="lt1"/>
              </a:fillRef>
              <a:effectRef idx="0">
                <a:schemeClr val="accent4"/>
              </a:effectRef>
              <a:fontRef idx="minor">
                <a:schemeClr val="dk1"/>
              </a:fontRef>
            </p:style>
          </p:cxnSp>
          <p:cxnSp>
            <p:nvCxnSpPr>
              <p:cNvPr id="43" name="Straight Connector 42"/>
              <p:cNvCxnSpPr/>
              <p:nvPr/>
            </p:nvCxnSpPr>
            <p:spPr>
              <a:xfrm flipV="1">
                <a:off x="11145795" y="1276867"/>
                <a:ext cx="189470" cy="214182"/>
              </a:xfrm>
              <a:prstGeom prst="line">
                <a:avLst/>
              </a:prstGeom>
            </p:spPr>
            <p:style>
              <a:lnRef idx="2">
                <a:schemeClr val="accent4"/>
              </a:lnRef>
              <a:fillRef idx="1">
                <a:schemeClr val="lt1"/>
              </a:fillRef>
              <a:effectRef idx="0">
                <a:schemeClr val="accent4"/>
              </a:effectRef>
              <a:fontRef idx="minor">
                <a:schemeClr val="dk1"/>
              </a:fontRef>
            </p:style>
          </p:cxnSp>
          <p:cxnSp>
            <p:nvCxnSpPr>
              <p:cNvPr id="47" name="Straight Connector 46"/>
              <p:cNvCxnSpPr/>
              <p:nvPr/>
            </p:nvCxnSpPr>
            <p:spPr>
              <a:xfrm>
                <a:off x="11335265" y="1276867"/>
                <a:ext cx="288324" cy="214182"/>
              </a:xfrm>
              <a:prstGeom prst="line">
                <a:avLst/>
              </a:prstGeom>
            </p:spPr>
            <p:style>
              <a:lnRef idx="2">
                <a:schemeClr val="accent4"/>
              </a:lnRef>
              <a:fillRef idx="1">
                <a:schemeClr val="lt1"/>
              </a:fillRef>
              <a:effectRef idx="0">
                <a:schemeClr val="accent4"/>
              </a:effectRef>
              <a:fontRef idx="minor">
                <a:schemeClr val="dk1"/>
              </a:fontRef>
            </p:style>
          </p:cxnSp>
        </p:grpSp>
        <p:grpSp>
          <p:nvGrpSpPr>
            <p:cNvPr id="49" name="Group 48"/>
            <p:cNvGrpSpPr/>
            <p:nvPr/>
          </p:nvGrpSpPr>
          <p:grpSpPr>
            <a:xfrm>
              <a:off x="11046941" y="1151065"/>
              <a:ext cx="477794" cy="798930"/>
              <a:chOff x="11145795" y="486032"/>
              <a:chExt cx="477794" cy="1005017"/>
            </a:xfrm>
          </p:grpSpPr>
          <p:sp>
            <p:nvSpPr>
              <p:cNvPr id="50" name="Flowchart: Connector 49"/>
              <p:cNvSpPr/>
              <p:nvPr/>
            </p:nvSpPr>
            <p:spPr>
              <a:xfrm>
                <a:off x="11145795" y="486032"/>
                <a:ext cx="329513" cy="299849"/>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51" name="Straight Connector 50"/>
              <p:cNvCxnSpPr>
                <a:stCxn id="50" idx="4"/>
              </p:cNvCxnSpPr>
              <p:nvPr/>
            </p:nvCxnSpPr>
            <p:spPr>
              <a:xfrm>
                <a:off x="11310552" y="785881"/>
                <a:ext cx="17879" cy="499081"/>
              </a:xfrm>
              <a:prstGeom prst="line">
                <a:avLst/>
              </a:prstGeom>
            </p:spPr>
            <p:style>
              <a:lnRef idx="2">
                <a:schemeClr val="accent6"/>
              </a:lnRef>
              <a:fillRef idx="1">
                <a:schemeClr val="lt1"/>
              </a:fillRef>
              <a:effectRef idx="0">
                <a:schemeClr val="accent6"/>
              </a:effectRef>
              <a:fontRef idx="minor">
                <a:schemeClr val="dk1"/>
              </a:fontRef>
            </p:style>
          </p:cxnSp>
          <p:cxnSp>
            <p:nvCxnSpPr>
              <p:cNvPr id="52" name="Straight Connector 51"/>
              <p:cNvCxnSpPr>
                <a:stCxn id="50" idx="4"/>
              </p:cNvCxnSpPr>
              <p:nvPr/>
            </p:nvCxnSpPr>
            <p:spPr>
              <a:xfrm flipH="1">
                <a:off x="11145796" y="785881"/>
                <a:ext cx="164756" cy="293414"/>
              </a:xfrm>
              <a:prstGeom prst="line">
                <a:avLst/>
              </a:prstGeom>
            </p:spPr>
            <p:style>
              <a:lnRef idx="2">
                <a:schemeClr val="accent6"/>
              </a:lnRef>
              <a:fillRef idx="1">
                <a:schemeClr val="lt1"/>
              </a:fillRef>
              <a:effectRef idx="0">
                <a:schemeClr val="accent6"/>
              </a:effectRef>
              <a:fontRef idx="minor">
                <a:schemeClr val="dk1"/>
              </a:fontRef>
            </p:style>
          </p:cxnSp>
          <p:cxnSp>
            <p:nvCxnSpPr>
              <p:cNvPr id="53" name="Straight Connector 52"/>
              <p:cNvCxnSpPr>
                <a:stCxn id="50" idx="4"/>
              </p:cNvCxnSpPr>
              <p:nvPr/>
            </p:nvCxnSpPr>
            <p:spPr>
              <a:xfrm>
                <a:off x="11310552" y="785881"/>
                <a:ext cx="238897" cy="206693"/>
              </a:xfrm>
              <a:prstGeom prst="line">
                <a:avLst/>
              </a:prstGeom>
            </p:spPr>
            <p:style>
              <a:lnRef idx="2">
                <a:schemeClr val="accent6"/>
              </a:lnRef>
              <a:fillRef idx="1">
                <a:schemeClr val="lt1"/>
              </a:fillRef>
              <a:effectRef idx="0">
                <a:schemeClr val="accent6"/>
              </a:effectRef>
              <a:fontRef idx="minor">
                <a:schemeClr val="dk1"/>
              </a:fontRef>
            </p:style>
          </p:cxnSp>
          <p:cxnSp>
            <p:nvCxnSpPr>
              <p:cNvPr id="54" name="Straight Connector 53"/>
              <p:cNvCxnSpPr/>
              <p:nvPr/>
            </p:nvCxnSpPr>
            <p:spPr>
              <a:xfrm flipV="1">
                <a:off x="11145795" y="1276867"/>
                <a:ext cx="189470" cy="214182"/>
              </a:xfrm>
              <a:prstGeom prst="line">
                <a:avLst/>
              </a:prstGeom>
            </p:spPr>
            <p:style>
              <a:lnRef idx="2">
                <a:schemeClr val="accent6"/>
              </a:lnRef>
              <a:fillRef idx="1">
                <a:schemeClr val="lt1"/>
              </a:fillRef>
              <a:effectRef idx="0">
                <a:schemeClr val="accent6"/>
              </a:effectRef>
              <a:fontRef idx="minor">
                <a:schemeClr val="dk1"/>
              </a:fontRef>
            </p:style>
          </p:cxnSp>
          <p:cxnSp>
            <p:nvCxnSpPr>
              <p:cNvPr id="55" name="Straight Connector 54"/>
              <p:cNvCxnSpPr/>
              <p:nvPr/>
            </p:nvCxnSpPr>
            <p:spPr>
              <a:xfrm>
                <a:off x="11335265" y="1276867"/>
                <a:ext cx="288324" cy="214182"/>
              </a:xfrm>
              <a:prstGeom prst="line">
                <a:avLst/>
              </a:prstGeom>
            </p:spPr>
            <p:style>
              <a:lnRef idx="2">
                <a:schemeClr val="accent6"/>
              </a:lnRef>
              <a:fillRef idx="1">
                <a:schemeClr val="lt1"/>
              </a:fillRef>
              <a:effectRef idx="0">
                <a:schemeClr val="accent6"/>
              </a:effectRef>
              <a:fontRef idx="minor">
                <a:schemeClr val="dk1"/>
              </a:fontRef>
            </p:style>
          </p:cxnSp>
        </p:grpSp>
        <p:grpSp>
          <p:nvGrpSpPr>
            <p:cNvPr id="56" name="Group 55"/>
            <p:cNvGrpSpPr/>
            <p:nvPr/>
          </p:nvGrpSpPr>
          <p:grpSpPr>
            <a:xfrm>
              <a:off x="11001633" y="196974"/>
              <a:ext cx="477794" cy="798930"/>
              <a:chOff x="11145795" y="486032"/>
              <a:chExt cx="477794" cy="1005017"/>
            </a:xfrm>
          </p:grpSpPr>
          <p:sp>
            <p:nvSpPr>
              <p:cNvPr id="57" name="Flowchart: Connector 56"/>
              <p:cNvSpPr/>
              <p:nvPr/>
            </p:nvSpPr>
            <p:spPr>
              <a:xfrm>
                <a:off x="11145795" y="486032"/>
                <a:ext cx="329513" cy="299849"/>
              </a:xfrm>
              <a:prstGeom prst="flowChartConnector">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cxnSp>
            <p:nvCxnSpPr>
              <p:cNvPr id="58" name="Straight Connector 57"/>
              <p:cNvCxnSpPr>
                <a:stCxn id="57" idx="4"/>
              </p:cNvCxnSpPr>
              <p:nvPr/>
            </p:nvCxnSpPr>
            <p:spPr>
              <a:xfrm>
                <a:off x="11310552" y="785881"/>
                <a:ext cx="17879" cy="499081"/>
              </a:xfrm>
              <a:prstGeom prst="line">
                <a:avLst/>
              </a:prstGeom>
            </p:spPr>
            <p:style>
              <a:lnRef idx="2">
                <a:schemeClr val="accent3"/>
              </a:lnRef>
              <a:fillRef idx="1">
                <a:schemeClr val="lt1"/>
              </a:fillRef>
              <a:effectRef idx="0">
                <a:schemeClr val="accent3"/>
              </a:effectRef>
              <a:fontRef idx="minor">
                <a:schemeClr val="dk1"/>
              </a:fontRef>
            </p:style>
          </p:cxnSp>
          <p:cxnSp>
            <p:nvCxnSpPr>
              <p:cNvPr id="59" name="Straight Connector 58"/>
              <p:cNvCxnSpPr>
                <a:stCxn id="57" idx="4"/>
              </p:cNvCxnSpPr>
              <p:nvPr/>
            </p:nvCxnSpPr>
            <p:spPr>
              <a:xfrm flipH="1">
                <a:off x="11145796" y="785881"/>
                <a:ext cx="164756" cy="293414"/>
              </a:xfrm>
              <a:prstGeom prst="line">
                <a:avLst/>
              </a:prstGeom>
            </p:spPr>
            <p:style>
              <a:lnRef idx="2">
                <a:schemeClr val="accent3"/>
              </a:lnRef>
              <a:fillRef idx="1">
                <a:schemeClr val="lt1"/>
              </a:fillRef>
              <a:effectRef idx="0">
                <a:schemeClr val="accent3"/>
              </a:effectRef>
              <a:fontRef idx="minor">
                <a:schemeClr val="dk1"/>
              </a:fontRef>
            </p:style>
          </p:cxnSp>
          <p:cxnSp>
            <p:nvCxnSpPr>
              <p:cNvPr id="60" name="Straight Connector 59"/>
              <p:cNvCxnSpPr>
                <a:stCxn id="57" idx="4"/>
              </p:cNvCxnSpPr>
              <p:nvPr/>
            </p:nvCxnSpPr>
            <p:spPr>
              <a:xfrm>
                <a:off x="11310552" y="785881"/>
                <a:ext cx="238897" cy="206693"/>
              </a:xfrm>
              <a:prstGeom prst="line">
                <a:avLst/>
              </a:prstGeom>
            </p:spPr>
            <p:style>
              <a:lnRef idx="2">
                <a:schemeClr val="accent3"/>
              </a:lnRef>
              <a:fillRef idx="1">
                <a:schemeClr val="lt1"/>
              </a:fillRef>
              <a:effectRef idx="0">
                <a:schemeClr val="accent3"/>
              </a:effectRef>
              <a:fontRef idx="minor">
                <a:schemeClr val="dk1"/>
              </a:fontRef>
            </p:style>
          </p:cxnSp>
          <p:cxnSp>
            <p:nvCxnSpPr>
              <p:cNvPr id="61" name="Straight Connector 60"/>
              <p:cNvCxnSpPr/>
              <p:nvPr/>
            </p:nvCxnSpPr>
            <p:spPr>
              <a:xfrm flipV="1">
                <a:off x="11145795" y="1276867"/>
                <a:ext cx="189470" cy="214182"/>
              </a:xfrm>
              <a:prstGeom prst="line">
                <a:avLst/>
              </a:prstGeom>
            </p:spPr>
            <p:style>
              <a:lnRef idx="2">
                <a:schemeClr val="accent3"/>
              </a:lnRef>
              <a:fillRef idx="1">
                <a:schemeClr val="lt1"/>
              </a:fillRef>
              <a:effectRef idx="0">
                <a:schemeClr val="accent3"/>
              </a:effectRef>
              <a:fontRef idx="minor">
                <a:schemeClr val="dk1"/>
              </a:fontRef>
            </p:style>
          </p:cxnSp>
          <p:cxnSp>
            <p:nvCxnSpPr>
              <p:cNvPr id="62" name="Straight Connector 61"/>
              <p:cNvCxnSpPr/>
              <p:nvPr/>
            </p:nvCxnSpPr>
            <p:spPr>
              <a:xfrm>
                <a:off x="11335265" y="1276867"/>
                <a:ext cx="288324" cy="214182"/>
              </a:xfrm>
              <a:prstGeom prst="line">
                <a:avLst/>
              </a:prstGeom>
            </p:spPr>
            <p:style>
              <a:lnRef idx="2">
                <a:schemeClr val="accent3"/>
              </a:lnRef>
              <a:fillRef idx="1">
                <a:schemeClr val="lt1"/>
              </a:fillRef>
              <a:effectRef idx="0">
                <a:schemeClr val="accent3"/>
              </a:effectRef>
              <a:fontRef idx="minor">
                <a:schemeClr val="dk1"/>
              </a:fontRef>
            </p:style>
          </p:cxnSp>
        </p:grpSp>
        <p:grpSp>
          <p:nvGrpSpPr>
            <p:cNvPr id="84" name="Group 83"/>
            <p:cNvGrpSpPr/>
            <p:nvPr/>
          </p:nvGrpSpPr>
          <p:grpSpPr>
            <a:xfrm>
              <a:off x="11405287" y="2490867"/>
              <a:ext cx="477794" cy="798930"/>
              <a:chOff x="11145795" y="486032"/>
              <a:chExt cx="477794" cy="1005017"/>
            </a:xfrm>
          </p:grpSpPr>
          <p:sp>
            <p:nvSpPr>
              <p:cNvPr id="85" name="Flowchart: Connector 84"/>
              <p:cNvSpPr/>
              <p:nvPr/>
            </p:nvSpPr>
            <p:spPr>
              <a:xfrm>
                <a:off x="11145795" y="486032"/>
                <a:ext cx="329513" cy="299849"/>
              </a:xfrm>
              <a:prstGeom prst="flowChartConnec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cxnSp>
            <p:nvCxnSpPr>
              <p:cNvPr id="86" name="Straight Connector 85"/>
              <p:cNvCxnSpPr>
                <a:stCxn id="85" idx="4"/>
              </p:cNvCxnSpPr>
              <p:nvPr/>
            </p:nvCxnSpPr>
            <p:spPr>
              <a:xfrm>
                <a:off x="11310552" y="785881"/>
                <a:ext cx="17879" cy="499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5" idx="4"/>
              </p:cNvCxnSpPr>
              <p:nvPr/>
            </p:nvCxnSpPr>
            <p:spPr>
              <a:xfrm flipH="1">
                <a:off x="11145796" y="785881"/>
                <a:ext cx="164756" cy="293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5" idx="4"/>
              </p:cNvCxnSpPr>
              <p:nvPr/>
            </p:nvCxnSpPr>
            <p:spPr>
              <a:xfrm>
                <a:off x="11310552" y="785881"/>
                <a:ext cx="238897" cy="20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11145795" y="1276867"/>
                <a:ext cx="189470" cy="214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1335265" y="1276867"/>
                <a:ext cx="288324" cy="21418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10717428" y="1968875"/>
              <a:ext cx="477794" cy="798930"/>
              <a:chOff x="11145795" y="486032"/>
              <a:chExt cx="477794" cy="1005017"/>
            </a:xfrm>
          </p:grpSpPr>
          <p:sp>
            <p:nvSpPr>
              <p:cNvPr id="92" name="Flowchart: Connector 91"/>
              <p:cNvSpPr/>
              <p:nvPr/>
            </p:nvSpPr>
            <p:spPr>
              <a:xfrm>
                <a:off x="11145795" y="486032"/>
                <a:ext cx="329513" cy="29984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cxnSp>
            <p:nvCxnSpPr>
              <p:cNvPr id="93" name="Straight Connector 92"/>
              <p:cNvCxnSpPr>
                <a:stCxn id="92" idx="4"/>
              </p:cNvCxnSpPr>
              <p:nvPr/>
            </p:nvCxnSpPr>
            <p:spPr>
              <a:xfrm>
                <a:off x="11310552" y="785881"/>
                <a:ext cx="17879" cy="499081"/>
              </a:xfrm>
              <a:prstGeom prst="line">
                <a:avLst/>
              </a:prstGeom>
            </p:spPr>
            <p:style>
              <a:lnRef idx="1">
                <a:schemeClr val="accent2"/>
              </a:lnRef>
              <a:fillRef idx="2">
                <a:schemeClr val="accent2"/>
              </a:fillRef>
              <a:effectRef idx="1">
                <a:schemeClr val="accent2"/>
              </a:effectRef>
              <a:fontRef idx="minor">
                <a:schemeClr val="dk1"/>
              </a:fontRef>
            </p:style>
          </p:cxnSp>
          <p:cxnSp>
            <p:nvCxnSpPr>
              <p:cNvPr id="94" name="Straight Connector 93"/>
              <p:cNvCxnSpPr>
                <a:stCxn id="92" idx="4"/>
              </p:cNvCxnSpPr>
              <p:nvPr/>
            </p:nvCxnSpPr>
            <p:spPr>
              <a:xfrm flipH="1">
                <a:off x="11145796" y="785881"/>
                <a:ext cx="164756" cy="293414"/>
              </a:xfrm>
              <a:prstGeom prst="line">
                <a:avLst/>
              </a:prstGeom>
            </p:spPr>
            <p:style>
              <a:lnRef idx="1">
                <a:schemeClr val="accent2"/>
              </a:lnRef>
              <a:fillRef idx="2">
                <a:schemeClr val="accent2"/>
              </a:fillRef>
              <a:effectRef idx="1">
                <a:schemeClr val="accent2"/>
              </a:effectRef>
              <a:fontRef idx="minor">
                <a:schemeClr val="dk1"/>
              </a:fontRef>
            </p:style>
          </p:cxnSp>
          <p:cxnSp>
            <p:nvCxnSpPr>
              <p:cNvPr id="95" name="Straight Connector 94"/>
              <p:cNvCxnSpPr>
                <a:stCxn id="92" idx="4"/>
              </p:cNvCxnSpPr>
              <p:nvPr/>
            </p:nvCxnSpPr>
            <p:spPr>
              <a:xfrm>
                <a:off x="11310552" y="785881"/>
                <a:ext cx="238897" cy="206693"/>
              </a:xfrm>
              <a:prstGeom prst="line">
                <a:avLst/>
              </a:prstGeom>
            </p:spPr>
            <p:style>
              <a:lnRef idx="1">
                <a:schemeClr val="accent2"/>
              </a:lnRef>
              <a:fillRef idx="2">
                <a:schemeClr val="accent2"/>
              </a:fillRef>
              <a:effectRef idx="1">
                <a:schemeClr val="accent2"/>
              </a:effectRef>
              <a:fontRef idx="minor">
                <a:schemeClr val="dk1"/>
              </a:fontRef>
            </p:style>
          </p:cxnSp>
          <p:cxnSp>
            <p:nvCxnSpPr>
              <p:cNvPr id="96" name="Straight Connector 95"/>
              <p:cNvCxnSpPr/>
              <p:nvPr/>
            </p:nvCxnSpPr>
            <p:spPr>
              <a:xfrm flipV="1">
                <a:off x="11145795" y="1276867"/>
                <a:ext cx="189470" cy="214182"/>
              </a:xfrm>
              <a:prstGeom prst="line">
                <a:avLst/>
              </a:prstGeom>
            </p:spPr>
            <p:style>
              <a:lnRef idx="1">
                <a:schemeClr val="accent2"/>
              </a:lnRef>
              <a:fillRef idx="2">
                <a:schemeClr val="accent2"/>
              </a:fillRef>
              <a:effectRef idx="1">
                <a:schemeClr val="accent2"/>
              </a:effectRef>
              <a:fontRef idx="minor">
                <a:schemeClr val="dk1"/>
              </a:fontRef>
            </p:style>
          </p:cxnSp>
          <p:cxnSp>
            <p:nvCxnSpPr>
              <p:cNvPr id="97" name="Straight Connector 96"/>
              <p:cNvCxnSpPr/>
              <p:nvPr/>
            </p:nvCxnSpPr>
            <p:spPr>
              <a:xfrm>
                <a:off x="11335265" y="1276867"/>
                <a:ext cx="288324" cy="214182"/>
              </a:xfrm>
              <a:prstGeom prst="line">
                <a:avLst/>
              </a:prstGeom>
            </p:spPr>
            <p:style>
              <a:lnRef idx="1">
                <a:schemeClr val="accent2"/>
              </a:lnRef>
              <a:fillRef idx="2">
                <a:schemeClr val="accent2"/>
              </a:fillRef>
              <a:effectRef idx="1">
                <a:schemeClr val="accent2"/>
              </a:effectRef>
              <a:fontRef idx="minor">
                <a:schemeClr val="dk1"/>
              </a:fontRef>
            </p:style>
          </p:cxnSp>
        </p:grpSp>
        <p:grpSp>
          <p:nvGrpSpPr>
            <p:cNvPr id="98" name="Group 97"/>
            <p:cNvGrpSpPr/>
            <p:nvPr/>
          </p:nvGrpSpPr>
          <p:grpSpPr>
            <a:xfrm>
              <a:off x="11046941" y="3600948"/>
              <a:ext cx="477794" cy="798930"/>
              <a:chOff x="11145795" y="486032"/>
              <a:chExt cx="477794" cy="1005017"/>
            </a:xfrm>
          </p:grpSpPr>
          <p:sp>
            <p:nvSpPr>
              <p:cNvPr id="99" name="Flowchart: Connector 98"/>
              <p:cNvSpPr/>
              <p:nvPr/>
            </p:nvSpPr>
            <p:spPr>
              <a:xfrm>
                <a:off x="11145795" y="486032"/>
                <a:ext cx="329513" cy="2998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0" name="Straight Connector 99"/>
              <p:cNvCxnSpPr>
                <a:stCxn id="99" idx="4"/>
              </p:cNvCxnSpPr>
              <p:nvPr/>
            </p:nvCxnSpPr>
            <p:spPr>
              <a:xfrm>
                <a:off x="11310552" y="785881"/>
                <a:ext cx="17879" cy="499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9" idx="4"/>
              </p:cNvCxnSpPr>
              <p:nvPr/>
            </p:nvCxnSpPr>
            <p:spPr>
              <a:xfrm flipH="1">
                <a:off x="11145796" y="785881"/>
                <a:ext cx="164756" cy="293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9" idx="4"/>
              </p:cNvCxnSpPr>
              <p:nvPr/>
            </p:nvCxnSpPr>
            <p:spPr>
              <a:xfrm>
                <a:off x="11310552" y="785881"/>
                <a:ext cx="238897" cy="20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11145795" y="1276867"/>
                <a:ext cx="189470" cy="214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1335265" y="1276867"/>
                <a:ext cx="288324" cy="21418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5" name="Group 104"/>
            <p:cNvGrpSpPr/>
            <p:nvPr/>
          </p:nvGrpSpPr>
          <p:grpSpPr>
            <a:xfrm>
              <a:off x="10692715" y="4650048"/>
              <a:ext cx="477794" cy="798930"/>
              <a:chOff x="11145795" y="486032"/>
              <a:chExt cx="477794" cy="1005017"/>
            </a:xfrm>
          </p:grpSpPr>
          <p:sp>
            <p:nvSpPr>
              <p:cNvPr id="106" name="Flowchart: Connector 105"/>
              <p:cNvSpPr/>
              <p:nvPr/>
            </p:nvSpPr>
            <p:spPr>
              <a:xfrm>
                <a:off x="11145795" y="486032"/>
                <a:ext cx="329513" cy="299849"/>
              </a:xfrm>
              <a:prstGeom prst="flowChartConnector">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cxnSp>
            <p:nvCxnSpPr>
              <p:cNvPr id="107" name="Straight Connector 106"/>
              <p:cNvCxnSpPr>
                <a:stCxn id="106" idx="4"/>
              </p:cNvCxnSpPr>
              <p:nvPr/>
            </p:nvCxnSpPr>
            <p:spPr>
              <a:xfrm>
                <a:off x="11310552" y="785881"/>
                <a:ext cx="17879" cy="499081"/>
              </a:xfrm>
              <a:prstGeom prst="line">
                <a:avLst/>
              </a:prstGeom>
            </p:spPr>
            <p:style>
              <a:lnRef idx="2">
                <a:schemeClr val="accent5"/>
              </a:lnRef>
              <a:fillRef idx="1">
                <a:schemeClr val="lt1"/>
              </a:fillRef>
              <a:effectRef idx="0">
                <a:schemeClr val="accent5"/>
              </a:effectRef>
              <a:fontRef idx="minor">
                <a:schemeClr val="dk1"/>
              </a:fontRef>
            </p:style>
          </p:cxnSp>
          <p:cxnSp>
            <p:nvCxnSpPr>
              <p:cNvPr id="108" name="Straight Connector 107"/>
              <p:cNvCxnSpPr>
                <a:stCxn id="106" idx="4"/>
              </p:cNvCxnSpPr>
              <p:nvPr/>
            </p:nvCxnSpPr>
            <p:spPr>
              <a:xfrm flipH="1">
                <a:off x="11145796" y="785881"/>
                <a:ext cx="164756" cy="293414"/>
              </a:xfrm>
              <a:prstGeom prst="line">
                <a:avLst/>
              </a:prstGeom>
            </p:spPr>
            <p:style>
              <a:lnRef idx="2">
                <a:schemeClr val="accent5"/>
              </a:lnRef>
              <a:fillRef idx="1">
                <a:schemeClr val="lt1"/>
              </a:fillRef>
              <a:effectRef idx="0">
                <a:schemeClr val="accent5"/>
              </a:effectRef>
              <a:fontRef idx="minor">
                <a:schemeClr val="dk1"/>
              </a:fontRef>
            </p:style>
          </p:cxnSp>
          <p:cxnSp>
            <p:nvCxnSpPr>
              <p:cNvPr id="109" name="Straight Connector 108"/>
              <p:cNvCxnSpPr>
                <a:stCxn id="106" idx="4"/>
              </p:cNvCxnSpPr>
              <p:nvPr/>
            </p:nvCxnSpPr>
            <p:spPr>
              <a:xfrm>
                <a:off x="11310552" y="785881"/>
                <a:ext cx="238897" cy="206693"/>
              </a:xfrm>
              <a:prstGeom prst="line">
                <a:avLst/>
              </a:prstGeom>
            </p:spPr>
            <p:style>
              <a:lnRef idx="2">
                <a:schemeClr val="accent5"/>
              </a:lnRef>
              <a:fillRef idx="1">
                <a:schemeClr val="lt1"/>
              </a:fillRef>
              <a:effectRef idx="0">
                <a:schemeClr val="accent5"/>
              </a:effectRef>
              <a:fontRef idx="minor">
                <a:schemeClr val="dk1"/>
              </a:fontRef>
            </p:style>
          </p:cxnSp>
          <p:cxnSp>
            <p:nvCxnSpPr>
              <p:cNvPr id="110" name="Straight Connector 109"/>
              <p:cNvCxnSpPr/>
              <p:nvPr/>
            </p:nvCxnSpPr>
            <p:spPr>
              <a:xfrm flipV="1">
                <a:off x="11145795" y="1276867"/>
                <a:ext cx="189470" cy="214182"/>
              </a:xfrm>
              <a:prstGeom prst="line">
                <a:avLst/>
              </a:prstGeom>
            </p:spPr>
            <p:style>
              <a:lnRef idx="2">
                <a:schemeClr val="accent5"/>
              </a:lnRef>
              <a:fillRef idx="1">
                <a:schemeClr val="lt1"/>
              </a:fillRef>
              <a:effectRef idx="0">
                <a:schemeClr val="accent5"/>
              </a:effectRef>
              <a:fontRef idx="minor">
                <a:schemeClr val="dk1"/>
              </a:fontRef>
            </p:style>
          </p:cxnSp>
          <p:cxnSp>
            <p:nvCxnSpPr>
              <p:cNvPr id="111" name="Straight Connector 110"/>
              <p:cNvCxnSpPr/>
              <p:nvPr/>
            </p:nvCxnSpPr>
            <p:spPr>
              <a:xfrm>
                <a:off x="11335265" y="1276867"/>
                <a:ext cx="288324" cy="214182"/>
              </a:xfrm>
              <a:prstGeom prst="line">
                <a:avLst/>
              </a:prstGeom>
            </p:spPr>
            <p:style>
              <a:lnRef idx="2">
                <a:schemeClr val="accent5"/>
              </a:lnRef>
              <a:fillRef idx="1">
                <a:schemeClr val="lt1"/>
              </a:fillRef>
              <a:effectRef idx="0">
                <a:schemeClr val="accent5"/>
              </a:effectRef>
              <a:fontRef idx="minor">
                <a:schemeClr val="dk1"/>
              </a:fontRef>
            </p:style>
          </p:cxnSp>
        </p:grpSp>
        <p:grpSp>
          <p:nvGrpSpPr>
            <p:cNvPr id="112" name="Group 111"/>
            <p:cNvGrpSpPr/>
            <p:nvPr/>
          </p:nvGrpSpPr>
          <p:grpSpPr>
            <a:xfrm>
              <a:off x="9737128" y="4918650"/>
              <a:ext cx="477794" cy="798930"/>
              <a:chOff x="11145795" y="486032"/>
              <a:chExt cx="477794" cy="1005017"/>
            </a:xfrm>
          </p:grpSpPr>
          <p:sp>
            <p:nvSpPr>
              <p:cNvPr id="113" name="Flowchart: Connector 112"/>
              <p:cNvSpPr/>
              <p:nvPr/>
            </p:nvSpPr>
            <p:spPr>
              <a:xfrm>
                <a:off x="11145795" y="486032"/>
                <a:ext cx="329513" cy="299849"/>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cxnSp>
            <p:nvCxnSpPr>
              <p:cNvPr id="114" name="Straight Connector 113"/>
              <p:cNvCxnSpPr>
                <a:stCxn id="113" idx="4"/>
              </p:cNvCxnSpPr>
              <p:nvPr/>
            </p:nvCxnSpPr>
            <p:spPr>
              <a:xfrm>
                <a:off x="11310552" y="785881"/>
                <a:ext cx="17879" cy="499081"/>
              </a:xfrm>
              <a:prstGeom prst="line">
                <a:avLst/>
              </a:prstGeom>
            </p:spPr>
            <p:style>
              <a:lnRef idx="1">
                <a:schemeClr val="accent1"/>
              </a:lnRef>
              <a:fillRef idx="2">
                <a:schemeClr val="accent1"/>
              </a:fillRef>
              <a:effectRef idx="1">
                <a:schemeClr val="accent1"/>
              </a:effectRef>
              <a:fontRef idx="minor">
                <a:schemeClr val="dk1"/>
              </a:fontRef>
            </p:style>
          </p:cxnSp>
          <p:cxnSp>
            <p:nvCxnSpPr>
              <p:cNvPr id="115" name="Straight Connector 114"/>
              <p:cNvCxnSpPr>
                <a:stCxn id="113" idx="4"/>
              </p:cNvCxnSpPr>
              <p:nvPr/>
            </p:nvCxnSpPr>
            <p:spPr>
              <a:xfrm flipH="1">
                <a:off x="11145796" y="785881"/>
                <a:ext cx="164756" cy="293414"/>
              </a:xfrm>
              <a:prstGeom prst="line">
                <a:avLst/>
              </a:prstGeom>
            </p:spPr>
            <p:style>
              <a:lnRef idx="1">
                <a:schemeClr val="accent1"/>
              </a:lnRef>
              <a:fillRef idx="2">
                <a:schemeClr val="accent1"/>
              </a:fillRef>
              <a:effectRef idx="1">
                <a:schemeClr val="accent1"/>
              </a:effectRef>
              <a:fontRef idx="minor">
                <a:schemeClr val="dk1"/>
              </a:fontRef>
            </p:style>
          </p:cxnSp>
          <p:cxnSp>
            <p:nvCxnSpPr>
              <p:cNvPr id="116" name="Straight Connector 115"/>
              <p:cNvCxnSpPr>
                <a:stCxn id="113" idx="4"/>
              </p:cNvCxnSpPr>
              <p:nvPr/>
            </p:nvCxnSpPr>
            <p:spPr>
              <a:xfrm>
                <a:off x="11310552" y="785881"/>
                <a:ext cx="238897" cy="206693"/>
              </a:xfrm>
              <a:prstGeom prst="line">
                <a:avLst/>
              </a:prstGeom>
            </p:spPr>
            <p:style>
              <a:lnRef idx="1">
                <a:schemeClr val="accent1"/>
              </a:lnRef>
              <a:fillRef idx="2">
                <a:schemeClr val="accent1"/>
              </a:fillRef>
              <a:effectRef idx="1">
                <a:schemeClr val="accent1"/>
              </a:effectRef>
              <a:fontRef idx="minor">
                <a:schemeClr val="dk1"/>
              </a:fontRef>
            </p:style>
          </p:cxnSp>
          <p:cxnSp>
            <p:nvCxnSpPr>
              <p:cNvPr id="117" name="Straight Connector 116"/>
              <p:cNvCxnSpPr/>
              <p:nvPr/>
            </p:nvCxnSpPr>
            <p:spPr>
              <a:xfrm flipV="1">
                <a:off x="11145795" y="1276867"/>
                <a:ext cx="189470" cy="214182"/>
              </a:xfrm>
              <a:prstGeom prst="line">
                <a:avLst/>
              </a:prstGeom>
            </p:spPr>
            <p:style>
              <a:lnRef idx="1">
                <a:schemeClr val="accent1"/>
              </a:lnRef>
              <a:fillRef idx="2">
                <a:schemeClr val="accent1"/>
              </a:fillRef>
              <a:effectRef idx="1">
                <a:schemeClr val="accent1"/>
              </a:effectRef>
              <a:fontRef idx="minor">
                <a:schemeClr val="dk1"/>
              </a:fontRef>
            </p:style>
          </p:cxnSp>
          <p:cxnSp>
            <p:nvCxnSpPr>
              <p:cNvPr id="118" name="Straight Connector 117"/>
              <p:cNvCxnSpPr/>
              <p:nvPr/>
            </p:nvCxnSpPr>
            <p:spPr>
              <a:xfrm>
                <a:off x="11335265" y="1276867"/>
                <a:ext cx="288324" cy="214182"/>
              </a:xfrm>
              <a:prstGeom prst="line">
                <a:avLst/>
              </a:prstGeom>
            </p:spPr>
            <p:style>
              <a:lnRef idx="1">
                <a:schemeClr val="accent1"/>
              </a:lnRef>
              <a:fillRef idx="2">
                <a:schemeClr val="accent1"/>
              </a:fillRef>
              <a:effectRef idx="1">
                <a:schemeClr val="accent1"/>
              </a:effectRef>
              <a:fontRef idx="minor">
                <a:schemeClr val="dk1"/>
              </a:fontRef>
            </p:style>
          </p:cxnSp>
        </p:grpSp>
        <p:cxnSp>
          <p:nvCxnSpPr>
            <p:cNvPr id="124" name="Curved Connector 123"/>
            <p:cNvCxnSpPr/>
            <p:nvPr/>
          </p:nvCxnSpPr>
          <p:spPr>
            <a:xfrm>
              <a:off x="10021333" y="1680518"/>
              <a:ext cx="1000895" cy="45108"/>
            </a:xfrm>
            <a:prstGeom prst="curvedConnector3">
              <a:avLst>
                <a:gd name="adj1" fmla="val -84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Curved Connector 125"/>
            <p:cNvCxnSpPr/>
            <p:nvPr/>
          </p:nvCxnSpPr>
          <p:spPr>
            <a:xfrm rot="5400000" flipH="1" flipV="1">
              <a:off x="9697757" y="824130"/>
              <a:ext cx="474861" cy="231360"/>
            </a:xfrm>
            <a:prstGeom prst="curvedConnector3">
              <a:avLst>
                <a:gd name="adj1" fmla="val 1905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Curved Connector 136"/>
            <p:cNvCxnSpPr/>
            <p:nvPr/>
          </p:nvCxnSpPr>
          <p:spPr>
            <a:xfrm rot="5400000" flipH="1" flipV="1">
              <a:off x="10444599" y="939261"/>
              <a:ext cx="685700" cy="378941"/>
            </a:xfrm>
            <a:prstGeom prst="curvedConnector3">
              <a:avLst>
                <a:gd name="adj1" fmla="val 14490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Curved Connector 139"/>
            <p:cNvCxnSpPr/>
            <p:nvPr/>
          </p:nvCxnSpPr>
          <p:spPr>
            <a:xfrm flipV="1">
              <a:off x="9935187" y="2337446"/>
              <a:ext cx="683387" cy="127033"/>
            </a:xfrm>
            <a:prstGeom prst="curvedConnector3">
              <a:avLst>
                <a:gd name="adj1" fmla="val -669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Curved Connector 142"/>
            <p:cNvCxnSpPr>
              <a:stCxn id="21" idx="2"/>
            </p:cNvCxnSpPr>
            <p:nvPr/>
          </p:nvCxnSpPr>
          <p:spPr>
            <a:xfrm rot="5400000" flipH="1" flipV="1">
              <a:off x="10746143" y="2565913"/>
              <a:ext cx="99087" cy="1219200"/>
            </a:xfrm>
            <a:prstGeom prst="curvedConnector4">
              <a:avLst>
                <a:gd name="adj1" fmla="val -130940"/>
                <a:gd name="adj2" fmla="val 809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Curved Connector 145"/>
            <p:cNvCxnSpPr>
              <a:stCxn id="22" idx="0"/>
            </p:cNvCxnSpPr>
            <p:nvPr/>
          </p:nvCxnSpPr>
          <p:spPr>
            <a:xfrm rot="5400000" flipH="1" flipV="1">
              <a:off x="10487492" y="3361763"/>
              <a:ext cx="93989" cy="81072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Curved Connector 150"/>
            <p:cNvCxnSpPr/>
            <p:nvPr/>
          </p:nvCxnSpPr>
          <p:spPr>
            <a:xfrm>
              <a:off x="9597081" y="4399878"/>
              <a:ext cx="987916" cy="56325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urved Connector 153"/>
            <p:cNvCxnSpPr/>
            <p:nvPr/>
          </p:nvCxnSpPr>
          <p:spPr>
            <a:xfrm rot="5400000">
              <a:off x="8966817" y="4825897"/>
              <a:ext cx="963969" cy="164756"/>
            </a:xfrm>
            <a:prstGeom prst="curvedConnector3">
              <a:avLst>
                <a:gd name="adj1" fmla="val 688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rot="20573089">
              <a:off x="7612152" y="1045191"/>
              <a:ext cx="1429262" cy="646331"/>
            </a:xfrm>
            <a:prstGeom prst="rect">
              <a:avLst/>
            </a:prstGeom>
            <a:noFill/>
          </p:spPr>
          <p:txBody>
            <a:bodyPr wrap="square" rtlCol="0">
              <a:spAutoFit/>
            </a:bodyPr>
            <a:lstStyle/>
            <a:p>
              <a:r>
                <a:rPr lang="en-IN" dirty="0"/>
                <a:t>Food distribution</a:t>
              </a:r>
            </a:p>
          </p:txBody>
        </p:sp>
        <p:sp>
          <p:nvSpPr>
            <p:cNvPr id="159" name="TextBox 158"/>
            <p:cNvSpPr txBox="1"/>
            <p:nvPr/>
          </p:nvSpPr>
          <p:spPr>
            <a:xfrm>
              <a:off x="7825820" y="2221009"/>
              <a:ext cx="1514297" cy="923330"/>
            </a:xfrm>
            <a:prstGeom prst="rect">
              <a:avLst/>
            </a:prstGeom>
            <a:noFill/>
          </p:spPr>
          <p:txBody>
            <a:bodyPr wrap="square" rtlCol="0">
              <a:spAutoFit/>
            </a:bodyPr>
            <a:lstStyle/>
            <a:p>
              <a:r>
                <a:rPr lang="en-IN" dirty="0"/>
                <a:t>Food distribution</a:t>
              </a:r>
            </a:p>
            <a:p>
              <a:endParaRPr lang="en-IN" dirty="0"/>
            </a:p>
          </p:txBody>
        </p:sp>
        <p:sp>
          <p:nvSpPr>
            <p:cNvPr id="160" name="TextBox 159"/>
            <p:cNvSpPr txBox="1"/>
            <p:nvPr/>
          </p:nvSpPr>
          <p:spPr>
            <a:xfrm rot="758414">
              <a:off x="7830535" y="3206876"/>
              <a:ext cx="1401660" cy="923330"/>
            </a:xfrm>
            <a:prstGeom prst="rect">
              <a:avLst/>
            </a:prstGeom>
            <a:noFill/>
          </p:spPr>
          <p:txBody>
            <a:bodyPr wrap="square" rtlCol="0">
              <a:spAutoFit/>
            </a:bodyPr>
            <a:lstStyle/>
            <a:p>
              <a:r>
                <a:rPr lang="en-IN" dirty="0"/>
                <a:t>Food distribution</a:t>
              </a:r>
            </a:p>
            <a:p>
              <a:endParaRPr lang="en-IN" dirty="0"/>
            </a:p>
          </p:txBody>
        </p:sp>
        <p:sp>
          <p:nvSpPr>
            <p:cNvPr id="161" name="TextBox 160"/>
            <p:cNvSpPr txBox="1"/>
            <p:nvPr/>
          </p:nvSpPr>
          <p:spPr>
            <a:xfrm>
              <a:off x="3982413" y="370837"/>
              <a:ext cx="3978875" cy="954107"/>
            </a:xfrm>
            <a:prstGeom prst="rect">
              <a:avLst/>
            </a:prstGeom>
            <a:noFill/>
          </p:spPr>
          <p:txBody>
            <a:bodyPr wrap="square" rtlCol="0">
              <a:spAutoFit/>
            </a:bodyPr>
            <a:lstStyle/>
            <a:p>
              <a:pPr algn="ctr"/>
              <a:r>
                <a:rPr lang="en-IN" sz="2800" dirty="0">
                  <a:solidFill>
                    <a:srgbClr val="FF0000"/>
                  </a:solidFill>
                </a:rPr>
                <a:t>Food Management Track</a:t>
              </a:r>
            </a:p>
          </p:txBody>
        </p:sp>
      </p:grpSp>
    </p:spTree>
    <p:extLst>
      <p:ext uri="{BB962C8B-B14F-4D97-AF65-F5344CB8AC3E}">
        <p14:creationId xmlns:p14="http://schemas.microsoft.com/office/powerpoint/2010/main" val="1504533027"/>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0032" y="4234249"/>
            <a:ext cx="3888259" cy="769441"/>
          </a:xfrm>
          <a:prstGeom prst="rect">
            <a:avLst/>
          </a:prstGeom>
          <a:noFill/>
        </p:spPr>
        <p:txBody>
          <a:bodyPr wrap="square" rtlCol="0">
            <a:spAutoFit/>
          </a:bodyPr>
          <a:lstStyle/>
          <a:p>
            <a:r>
              <a:rPr lang="en-IN" sz="4400" dirty="0"/>
              <a:t>Solution Track</a:t>
            </a:r>
          </a:p>
        </p:txBody>
      </p:sp>
    </p:spTree>
    <p:extLst>
      <p:ext uri="{BB962C8B-B14F-4D97-AF65-F5344CB8AC3E}">
        <p14:creationId xmlns:p14="http://schemas.microsoft.com/office/powerpoint/2010/main" val="2842535076"/>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18C868A7-2D34-0534-585F-84FF5EECACD5}"/>
              </a:ext>
            </a:extLst>
          </p:cNvPr>
          <p:cNvSpPr txBox="1">
            <a:spLocks noGrp="1"/>
          </p:cNvSpPr>
          <p:nvPr>
            <p:ph idx="1"/>
          </p:nvPr>
        </p:nvSpPr>
        <p:spPr>
          <a:xfrm>
            <a:off x="2078466" y="832022"/>
            <a:ext cx="8915400" cy="383694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1" dirty="0"/>
              <a:t>How people would get benefit?</a:t>
            </a:r>
          </a:p>
          <a:p>
            <a:pPr indent="0">
              <a:buNone/>
            </a:pPr>
            <a:endParaRPr lang="en-IN" sz="2400" b="1" dirty="0"/>
          </a:p>
          <a:p>
            <a:r>
              <a:rPr lang="en-IN" dirty="0"/>
              <a:t>Most of the poor people, beggars, daily wage workers, homeless children etc. don’t have roof over their head. They spent their nights on or outside the railway station, Bus Station, Under the Breeze, Near the temples. I myself have witnessed these kinds of people and these people not only beg for money, they ask for food as well.</a:t>
            </a:r>
          </a:p>
          <a:p>
            <a:r>
              <a:rPr lang="en-IN" dirty="0"/>
              <a:t>These people can reach out to us  at our Food Banks which would be located near these stations or temples, where we would be delivering the food to them. </a:t>
            </a:r>
          </a:p>
          <a:p>
            <a:r>
              <a:rPr lang="en-IN" dirty="0"/>
              <a:t>All the needy and hungry people can take the food from these places.</a:t>
            </a:r>
          </a:p>
        </p:txBody>
      </p:sp>
    </p:spTree>
    <p:extLst>
      <p:ext uri="{BB962C8B-B14F-4D97-AF65-F5344CB8AC3E}">
        <p14:creationId xmlns:p14="http://schemas.microsoft.com/office/powerpoint/2010/main" val="242723987"/>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039762" y="1334530"/>
            <a:ext cx="7710615" cy="5231027"/>
          </a:xfrm>
          <a:prstGeom prst="rect">
            <a:avLst/>
          </a:prstGeom>
        </p:spPr>
      </p:pic>
      <p:sp>
        <p:nvSpPr>
          <p:cNvPr id="4" name="TextBox 1">
            <a:extLst>
              <a:ext uri="{FF2B5EF4-FFF2-40B4-BE49-F238E27FC236}">
                <a16:creationId xmlns:a16="http://schemas.microsoft.com/office/drawing/2014/main" id="{FBAF08BC-876E-F0D5-A8B0-E44A43A6FB0B}"/>
              </a:ext>
            </a:extLst>
          </p:cNvPr>
          <p:cNvSpPr txBox="1">
            <a:spLocks noGrp="1"/>
          </p:cNvSpPr>
          <p:nvPr>
            <p:ph type="title"/>
          </p:nvPr>
        </p:nvSpPr>
        <p:spPr>
          <a:xfrm>
            <a:off x="2592925" y="624110"/>
            <a:ext cx="891168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Here is a Calculation which shows approximately how many people we can feed?</a:t>
            </a:r>
          </a:p>
        </p:txBody>
      </p:sp>
    </p:spTree>
    <p:extLst>
      <p:ext uri="{BB962C8B-B14F-4D97-AF65-F5344CB8AC3E}">
        <p14:creationId xmlns:p14="http://schemas.microsoft.com/office/powerpoint/2010/main" val="1277420962"/>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5E8F804A-43CE-7B0A-E745-FDF740097001}"/>
              </a:ext>
            </a:extLst>
          </p:cNvPr>
          <p:cNvSpPr txBox="1">
            <a:spLocks noGrp="1"/>
          </p:cNvSpPr>
          <p:nvPr>
            <p:ph idx="1"/>
          </p:nvPr>
        </p:nvSpPr>
        <p:spPr>
          <a:xfrm>
            <a:off x="1790141" y="774356"/>
            <a:ext cx="9232085" cy="5144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How these Restaurants, Hostel Messes, People from homes etc. would get benefited? And Why would they agree to volunteer?</a:t>
            </a:r>
          </a:p>
          <a:p>
            <a:endParaRPr lang="en-IN" dirty="0"/>
          </a:p>
          <a:p>
            <a:pPr marL="285750" indent="-285750">
              <a:buFont typeface="Wingdings" panose="05000000000000000000" pitchFamily="2" charset="2"/>
              <a:buChar char="q"/>
            </a:pPr>
            <a:r>
              <a:rPr lang="en-IN" dirty="0"/>
              <a:t>They can put their Hotel’s, Restaurant’s labels on the food packets. So it would be the advertisement of their Hotels. Therefore whatever money was supposed to be invested on advertisement, they would indirectly help poor people and their advertisement will also be done.</a:t>
            </a:r>
          </a:p>
          <a:p>
            <a:pPr marL="285750" indent="-285750">
              <a:buFont typeface="Wingdings" panose="05000000000000000000" pitchFamily="2" charset="2"/>
              <a:buChar char="q"/>
            </a:pPr>
            <a:r>
              <a:rPr lang="en-IN" dirty="0"/>
              <a:t>By doing this they would also be respected among the society and they would earn a positive feedback of people.</a:t>
            </a:r>
          </a:p>
          <a:p>
            <a:pPr marL="285750" indent="-285750">
              <a:buFont typeface="Wingdings" panose="05000000000000000000" pitchFamily="2" charset="2"/>
              <a:buChar char="q"/>
            </a:pPr>
            <a:r>
              <a:rPr lang="en-IN" dirty="0"/>
              <a:t>And furthermore people who regularly contribute to these Food Banks by giving them the left over food, we can issue a certificate or recognition to their contribution to the social Services.</a:t>
            </a:r>
          </a:p>
          <a:p>
            <a:pPr marL="285750" indent="-285750">
              <a:buFont typeface="Wingdings" panose="05000000000000000000" pitchFamily="2" charset="2"/>
              <a:buChar char="q"/>
            </a:pPr>
            <a:r>
              <a:rPr lang="en-IN" dirty="0"/>
              <a:t>These kinds of small step would create a big difference in the Society.</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2473789689"/>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F780BC9A-E14E-F651-EFF4-CDF60E86C1C0}"/>
              </a:ext>
            </a:extLst>
          </p:cNvPr>
          <p:cNvSpPr txBox="1">
            <a:spLocks noGrp="1"/>
          </p:cNvSpPr>
          <p:nvPr>
            <p:ph idx="1"/>
          </p:nvPr>
        </p:nvSpPr>
        <p:spPr>
          <a:xfrm>
            <a:off x="2045515" y="848497"/>
            <a:ext cx="8915400" cy="311880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How are we going to be Benefited?</a:t>
            </a:r>
          </a:p>
          <a:p>
            <a:pPr indent="0">
              <a:buNone/>
            </a:pPr>
            <a:endParaRPr lang="en-IN" b="1" dirty="0"/>
          </a:p>
          <a:p>
            <a:pPr marL="285750" indent="-285750">
              <a:buFont typeface="Wingdings" panose="05000000000000000000" pitchFamily="2" charset="2"/>
              <a:buChar char="q"/>
            </a:pPr>
            <a:r>
              <a:rPr lang="en-IN" dirty="0"/>
              <a:t>First of all this idea is not for our benefit, It is for helping the poor people and needy people. So it will be like a social service. But on a longer run when this idea would be established, we can start tiffin services taking fresh food from Our regular volunteer hotels and restaurants and delivering it to the people like Zomato and Swiggy. As we would have a positive image on the society , therefore people would mostly prefer to order food from us. And in this way we can generate revenue to run our Social Service food Bank and would try to extend our reach to the backwards villages of our country.</a:t>
            </a:r>
          </a:p>
        </p:txBody>
      </p:sp>
    </p:spTree>
    <p:extLst>
      <p:ext uri="{BB962C8B-B14F-4D97-AF65-F5344CB8AC3E}">
        <p14:creationId xmlns:p14="http://schemas.microsoft.com/office/powerpoint/2010/main" val="1193923355"/>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a:t>Documentation</a:t>
            </a:r>
          </a:p>
        </p:txBody>
      </p:sp>
      <p:sp>
        <p:nvSpPr>
          <p:cNvPr id="3" name="Content Placeholder 2"/>
          <p:cNvSpPr>
            <a:spLocks noGrp="1"/>
          </p:cNvSpPr>
          <p:nvPr>
            <p:ph idx="1"/>
          </p:nvPr>
        </p:nvSpPr>
        <p:spPr>
          <a:xfrm>
            <a:off x="2589212" y="1688757"/>
            <a:ext cx="8915400" cy="4464908"/>
          </a:xfrm>
        </p:spPr>
        <p:txBody>
          <a:bodyPr>
            <a:normAutofit/>
          </a:bodyPr>
          <a:lstStyle/>
          <a:p>
            <a:r>
              <a:rPr lang="en-IN" dirty="0"/>
              <a:t> We are hostel students and we see many kilograms of left( breakfast , lunch , dinner) food getting wasted everyday in our mess and from there we got this idea to manage such food and try to reach those people who are there in need.</a:t>
            </a:r>
          </a:p>
          <a:p>
            <a:r>
              <a:rPr lang="en-IN" dirty="0"/>
              <a:t>We are presenting the problem and solution in this presentation.</a:t>
            </a:r>
          </a:p>
          <a:p>
            <a:r>
              <a:rPr lang="en-IN" dirty="0"/>
              <a:t>We will make a food tracking website where all such big food producers(Restaurants ,Hostel mess , Hotels) to mention their left over food after(Breakfast ,Lunch ,Dinner) to our websites and within some minutes the nearby Food Banks will collect this food from there places and send this food for packing and this it will be send to distributors in their locality.</a:t>
            </a:r>
          </a:p>
          <a:p>
            <a:r>
              <a:rPr lang="en-IN" dirty="0"/>
              <a:t>Distributors will place their order on our websites that how many packets of food they need in their location accordingly they can receive that from nearby Food Banks.</a:t>
            </a:r>
            <a:br>
              <a:rPr lang="en-IN" dirty="0"/>
            </a:br>
            <a:endParaRPr lang="en-IN" dirty="0"/>
          </a:p>
        </p:txBody>
      </p:sp>
      <p:sp>
        <p:nvSpPr>
          <p:cNvPr id="4" name="TextBox 3"/>
          <p:cNvSpPr txBox="1"/>
          <p:nvPr/>
        </p:nvSpPr>
        <p:spPr>
          <a:xfrm>
            <a:off x="9737124" y="5923005"/>
            <a:ext cx="1639330" cy="646331"/>
          </a:xfrm>
          <a:prstGeom prst="rect">
            <a:avLst/>
          </a:prstGeom>
          <a:noFill/>
        </p:spPr>
        <p:txBody>
          <a:bodyPr wrap="square" rtlCol="0">
            <a:spAutoFit/>
          </a:bodyPr>
          <a:lstStyle/>
          <a:p>
            <a:r>
              <a:rPr lang="en-IN" dirty="0"/>
              <a:t>To be continued</a:t>
            </a:r>
          </a:p>
        </p:txBody>
      </p:sp>
    </p:spTree>
    <p:extLst>
      <p:ext uri="{BB962C8B-B14F-4D97-AF65-F5344CB8AC3E}">
        <p14:creationId xmlns:p14="http://schemas.microsoft.com/office/powerpoint/2010/main" val="3656419082"/>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1417" y="1087395"/>
            <a:ext cx="8915400" cy="3777622"/>
          </a:xfrm>
        </p:spPr>
        <p:txBody>
          <a:bodyPr/>
          <a:lstStyle/>
          <a:p>
            <a:r>
              <a:rPr lang="en-IN" dirty="0"/>
              <a:t> After receiving food from suppliers the Food Banks responsibility is to pack it hygienically and transfer this packets to the distributors.</a:t>
            </a:r>
          </a:p>
          <a:p>
            <a:r>
              <a:rPr lang="en-IN" dirty="0"/>
              <a:t>Now, Distributors will find people and try to help them so that they can survive their rest of their life.</a:t>
            </a:r>
          </a:p>
          <a:p>
            <a:r>
              <a:rPr lang="en-IN" dirty="0"/>
              <a:t>We can do this project on large scale including many people who can pay and buy the food on daily need as they don’t want to make it or they are just living alone in their house and they can’t cook it.</a:t>
            </a:r>
          </a:p>
          <a:p>
            <a:r>
              <a:rPr lang="en-IN" dirty="0"/>
              <a:t>We have included idea , design and solution of the given problem in this presentation.</a:t>
            </a:r>
          </a:p>
          <a:p>
            <a:r>
              <a:rPr lang="en-IN" dirty="0"/>
              <a:t>This Project can be supported by our government and can be implemented everywhere in the country to save food and save life.</a:t>
            </a:r>
          </a:p>
        </p:txBody>
      </p:sp>
    </p:spTree>
    <p:extLst>
      <p:ext uri="{BB962C8B-B14F-4D97-AF65-F5344CB8AC3E}">
        <p14:creationId xmlns:p14="http://schemas.microsoft.com/office/powerpoint/2010/main" val="2442404551"/>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C45F8-F69F-17CA-E1B9-5B40DB8E0254}"/>
              </a:ext>
            </a:extLst>
          </p:cNvPr>
          <p:cNvSpPr>
            <a:spLocks noGrp="1"/>
          </p:cNvSpPr>
          <p:nvPr>
            <p:ph type="ctrTitle"/>
          </p:nvPr>
        </p:nvSpPr>
        <p:spPr/>
        <p:txBody>
          <a:bodyPr/>
          <a:lstStyle/>
          <a:p>
            <a:r>
              <a:rPr lang="en-IN" dirty="0"/>
              <a:t>IDEATE TRACK</a:t>
            </a:r>
          </a:p>
        </p:txBody>
      </p:sp>
    </p:spTree>
    <p:extLst>
      <p:ext uri="{BB962C8B-B14F-4D97-AF65-F5344CB8AC3E}">
        <p14:creationId xmlns:p14="http://schemas.microsoft.com/office/powerpoint/2010/main" val="423452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ank You Text Message · Free image on Pixabay"/>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0156" y="1367481"/>
            <a:ext cx="5037666" cy="3778250"/>
          </a:xfrm>
        </p:spPr>
      </p:pic>
    </p:spTree>
    <p:extLst>
      <p:ext uri="{BB962C8B-B14F-4D97-AF65-F5344CB8AC3E}">
        <p14:creationId xmlns:p14="http://schemas.microsoft.com/office/powerpoint/2010/main" val="1059414026"/>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lobal Hunger Index: Why does India struggle to battle hunger?">
            <a:extLst>
              <a:ext uri="{FF2B5EF4-FFF2-40B4-BE49-F238E27FC236}">
                <a16:creationId xmlns:a16="http://schemas.microsoft.com/office/drawing/2014/main" id="{144ECEA0-AA91-F540-1AF1-48B91513AF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6797" y="457801"/>
            <a:ext cx="9611002" cy="59423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8E825E5-B2C4-402E-3C35-EE0AFC68D535}"/>
              </a:ext>
            </a:extLst>
          </p:cNvPr>
          <p:cNvSpPr txBox="1"/>
          <p:nvPr/>
        </p:nvSpPr>
        <p:spPr>
          <a:xfrm>
            <a:off x="10435905" y="6274363"/>
            <a:ext cx="1756095" cy="646331"/>
          </a:xfrm>
          <a:prstGeom prst="rect">
            <a:avLst/>
          </a:prstGeom>
          <a:noFill/>
        </p:spPr>
        <p:txBody>
          <a:bodyPr wrap="square" rtlCol="0">
            <a:spAutoFit/>
          </a:bodyPr>
          <a:lstStyle/>
          <a:p>
            <a:r>
              <a:rPr lang="en-IN" dirty="0"/>
              <a:t>Graph taken from Internet.</a:t>
            </a:r>
          </a:p>
        </p:txBody>
      </p:sp>
    </p:spTree>
    <p:extLst>
      <p:ext uri="{BB962C8B-B14F-4D97-AF65-F5344CB8AC3E}">
        <p14:creationId xmlns:p14="http://schemas.microsoft.com/office/powerpoint/2010/main" val="515394191"/>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0C8B45-785C-4825-1FDF-0B30E00B6B64}"/>
              </a:ext>
            </a:extLst>
          </p:cNvPr>
          <p:cNvSpPr txBox="1"/>
          <p:nvPr/>
        </p:nvSpPr>
        <p:spPr>
          <a:xfrm>
            <a:off x="1547277" y="519135"/>
            <a:ext cx="10276514" cy="4801314"/>
          </a:xfrm>
          <a:prstGeom prst="rect">
            <a:avLst/>
          </a:prstGeom>
          <a:noFill/>
        </p:spPr>
        <p:txBody>
          <a:bodyPr wrap="square" rtlCol="0">
            <a:spAutoFit/>
          </a:bodyPr>
          <a:lstStyle/>
          <a:p>
            <a:pPr marL="285750" indent="-285750">
              <a:buFont typeface="Wingdings" panose="05000000000000000000" pitchFamily="2" charset="2"/>
              <a:buChar char="q"/>
            </a:pPr>
            <a:r>
              <a:rPr lang="en-IN" sz="2400" dirty="0"/>
              <a:t>Every night 1 out of 7 people go to bed hungry.</a:t>
            </a:r>
          </a:p>
          <a:p>
            <a:pPr marL="285750" indent="-285750">
              <a:buFont typeface="Wingdings" panose="05000000000000000000" pitchFamily="2" charset="2"/>
              <a:buChar char="q"/>
            </a:pPr>
            <a:r>
              <a:rPr lang="en-IN" sz="2400" dirty="0"/>
              <a:t>The above graph predicts the global hunger index out of 100 points , where 0 indicates the no hunger and 100 indicates a “Extremely alarming” situation.</a:t>
            </a:r>
          </a:p>
          <a:p>
            <a:pPr marL="285750" indent="-285750">
              <a:buFont typeface="Wingdings" panose="05000000000000000000" pitchFamily="2" charset="2"/>
              <a:buChar char="q"/>
            </a:pPr>
            <a:r>
              <a:rPr lang="en-IN" sz="2400" dirty="0"/>
              <a:t>The index uses four major parameters for calculating the global score.</a:t>
            </a:r>
          </a:p>
          <a:p>
            <a:r>
              <a:rPr lang="en-IN" sz="2400" dirty="0"/>
              <a:t>       1.Child Wasting:-Children under 5 who have low weight for their height .</a:t>
            </a:r>
          </a:p>
          <a:p>
            <a:r>
              <a:rPr lang="en-IN" sz="2400" dirty="0"/>
              <a:t>       2.Undernourished Population</a:t>
            </a:r>
          </a:p>
          <a:p>
            <a:r>
              <a:rPr lang="en-IN" sz="2400" dirty="0"/>
              <a:t>       3.Child Stunting:-Children under 5 who have low weight for their height.</a:t>
            </a:r>
          </a:p>
          <a:p>
            <a:r>
              <a:rPr lang="en-IN" sz="2400" dirty="0"/>
              <a:t>       4.Child Mortality:-The rate of Mortality for Children under 5.</a:t>
            </a:r>
          </a:p>
          <a:p>
            <a:endParaRPr lang="en-IN" dirty="0"/>
          </a:p>
        </p:txBody>
      </p:sp>
    </p:spTree>
    <p:extLst>
      <p:ext uri="{BB962C8B-B14F-4D97-AF65-F5344CB8AC3E}">
        <p14:creationId xmlns:p14="http://schemas.microsoft.com/office/powerpoint/2010/main" val="2291224938"/>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GHI 2021: India Slips to 101st Rank out of 116 Countries; behind Pakistan,  Bangladesh, Nepal">
            <a:extLst>
              <a:ext uri="{FF2B5EF4-FFF2-40B4-BE49-F238E27FC236}">
                <a16:creationId xmlns:a16="http://schemas.microsoft.com/office/drawing/2014/main" id="{73842500-0CDA-81A7-F959-F3D6319BEF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3647" y="0"/>
            <a:ext cx="4644705" cy="26092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Sitaram Yechury on Twitter: &quot;Dangerous, sharp slide of India on global hunger  index since 2014. Modi govt is disastrous for India. Low food stocks barely  over minimum buffer + 🔺prices. Govt must">
            <a:extLst>
              <a:ext uri="{FF2B5EF4-FFF2-40B4-BE49-F238E27FC236}">
                <a16:creationId xmlns:a16="http://schemas.microsoft.com/office/drawing/2014/main" id="{253AA20A-F02B-7315-4764-8A7CD95D80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1968"/>
          <a:stretch/>
        </p:blipFill>
        <p:spPr bwMode="auto">
          <a:xfrm>
            <a:off x="2739749" y="3429000"/>
            <a:ext cx="7115175" cy="3070371"/>
          </a:xfrm>
          <a:prstGeom prst="rect">
            <a:avLst/>
          </a:prstGeom>
          <a:noFill/>
          <a:extLst>
            <a:ext uri="{909E8E84-426E-40DD-AFC4-6F175D3DCCD1}">
              <a14:hiddenFill xmlns:a14="http://schemas.microsoft.com/office/drawing/2010/main">
                <a:solidFill>
                  <a:srgbClr val="FFFFFF"/>
                </a:solidFill>
              </a14:hiddenFill>
            </a:ext>
          </a:extLst>
        </p:spPr>
      </p:pic>
      <p:sp>
        <p:nvSpPr>
          <p:cNvPr id="7" name="Arrow: Down 6">
            <a:extLst>
              <a:ext uri="{FF2B5EF4-FFF2-40B4-BE49-F238E27FC236}">
                <a16:creationId xmlns:a16="http://schemas.microsoft.com/office/drawing/2014/main" id="{B39FCB8A-01BE-AEAA-30C5-578D8B944837}"/>
              </a:ext>
            </a:extLst>
          </p:cNvPr>
          <p:cNvSpPr/>
          <p:nvPr/>
        </p:nvSpPr>
        <p:spPr>
          <a:xfrm>
            <a:off x="6095999" y="2701255"/>
            <a:ext cx="699084" cy="914400"/>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D41FA77-4A28-B75D-D9E9-5EB594B2D245}"/>
              </a:ext>
            </a:extLst>
          </p:cNvPr>
          <p:cNvSpPr txBox="1"/>
          <p:nvPr/>
        </p:nvSpPr>
        <p:spPr>
          <a:xfrm>
            <a:off x="10360404" y="6291743"/>
            <a:ext cx="1694576" cy="646331"/>
          </a:xfrm>
          <a:prstGeom prst="rect">
            <a:avLst/>
          </a:prstGeom>
          <a:noFill/>
        </p:spPr>
        <p:txBody>
          <a:bodyPr wrap="square" rtlCol="0">
            <a:spAutoFit/>
          </a:bodyPr>
          <a:lstStyle/>
          <a:p>
            <a:r>
              <a:rPr lang="en-IN" dirty="0"/>
              <a:t>Picture taken from Internet.</a:t>
            </a:r>
          </a:p>
        </p:txBody>
      </p:sp>
    </p:spTree>
    <p:extLst>
      <p:ext uri="{BB962C8B-B14F-4D97-AF65-F5344CB8AC3E}">
        <p14:creationId xmlns:p14="http://schemas.microsoft.com/office/powerpoint/2010/main" val="146650658"/>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52E867-FD5D-9988-0B01-76A62568792F}"/>
              </a:ext>
            </a:extLst>
          </p:cNvPr>
          <p:cNvSpPr txBox="1"/>
          <p:nvPr/>
        </p:nvSpPr>
        <p:spPr>
          <a:xfrm>
            <a:off x="1343296" y="610356"/>
            <a:ext cx="9529894" cy="1200329"/>
          </a:xfrm>
          <a:prstGeom prst="rect">
            <a:avLst/>
          </a:prstGeom>
          <a:noFill/>
        </p:spPr>
        <p:txBody>
          <a:bodyPr wrap="square" rtlCol="0">
            <a:spAutoFit/>
          </a:bodyPr>
          <a:lstStyle/>
          <a:p>
            <a:pPr marL="285750" indent="-285750">
              <a:buFont typeface="Wingdings" panose="05000000000000000000" pitchFamily="2" charset="2"/>
              <a:buChar char="q"/>
            </a:pPr>
            <a:r>
              <a:rPr lang="en-IN" sz="1800" dirty="0"/>
              <a:t>In 2021 India was ranked 101</a:t>
            </a:r>
            <a:r>
              <a:rPr lang="en-IN" sz="1800" baseline="30000" dirty="0"/>
              <a:t>st</a:t>
            </a:r>
            <a:r>
              <a:rPr lang="en-IN" sz="1800" dirty="0"/>
              <a:t> among 116 countries.</a:t>
            </a:r>
          </a:p>
          <a:p>
            <a:pPr marL="285750" indent="-285750">
              <a:buFont typeface="Wingdings" panose="05000000000000000000" pitchFamily="2" charset="2"/>
              <a:buChar char="q"/>
            </a:pPr>
            <a:r>
              <a:rPr lang="en-IN" dirty="0"/>
              <a:t>India’s score in Global Hunger Index is 29.1 which puts India in the category of “SERIOUS” Hunger problem.</a:t>
            </a:r>
          </a:p>
          <a:p>
            <a:pPr marL="285750" indent="-285750">
              <a:buFont typeface="Wingdings" panose="05000000000000000000" pitchFamily="2" charset="2"/>
              <a:buChar char="q"/>
            </a:pPr>
            <a:endParaRPr lang="en-IN" dirty="0"/>
          </a:p>
        </p:txBody>
      </p:sp>
      <p:graphicFrame>
        <p:nvGraphicFramePr>
          <p:cNvPr id="6" name="Table 6">
            <a:extLst>
              <a:ext uri="{FF2B5EF4-FFF2-40B4-BE49-F238E27FC236}">
                <a16:creationId xmlns:a16="http://schemas.microsoft.com/office/drawing/2014/main" id="{26443E5A-E7BC-6183-FAC8-9683980964EE}"/>
              </a:ext>
            </a:extLst>
          </p:cNvPr>
          <p:cNvGraphicFramePr>
            <a:graphicFrameLocks noGrp="1"/>
          </p:cNvGraphicFramePr>
          <p:nvPr>
            <p:extLst>
              <p:ext uri="{D42A27DB-BD31-4B8C-83A1-F6EECF244321}">
                <p14:modId xmlns:p14="http://schemas.microsoft.com/office/powerpoint/2010/main" val="3827235832"/>
              </p:ext>
            </p:extLst>
          </p:nvPr>
        </p:nvGraphicFramePr>
        <p:xfrm>
          <a:off x="1755920" y="1703489"/>
          <a:ext cx="8128000" cy="4820920"/>
        </p:xfrm>
        <a:graphic>
          <a:graphicData uri="http://schemas.openxmlformats.org/drawingml/2006/table">
            <a:tbl>
              <a:tblPr firstRow="1" bandRow="1">
                <a:tableStyleId>{5C22544A-7EE6-4342-B048-85BDC9FD1C3A}</a:tableStyleId>
              </a:tblPr>
              <a:tblGrid>
                <a:gridCol w="4050018">
                  <a:extLst>
                    <a:ext uri="{9D8B030D-6E8A-4147-A177-3AD203B41FA5}">
                      <a16:colId xmlns:a16="http://schemas.microsoft.com/office/drawing/2014/main" val="2499746334"/>
                    </a:ext>
                  </a:extLst>
                </a:gridCol>
                <a:gridCol w="4077982">
                  <a:extLst>
                    <a:ext uri="{9D8B030D-6E8A-4147-A177-3AD203B41FA5}">
                      <a16:colId xmlns:a16="http://schemas.microsoft.com/office/drawing/2014/main" val="1941116127"/>
                    </a:ext>
                  </a:extLst>
                </a:gridCol>
              </a:tblGrid>
              <a:tr h="370840">
                <a:tc gridSpan="2">
                  <a:txBody>
                    <a:bodyPr/>
                    <a:lstStyle/>
                    <a:p>
                      <a:pPr algn="ctr"/>
                      <a:r>
                        <a:rPr lang="en-IN" dirty="0"/>
                        <a:t>India’s Hunger Index in 12 Years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tc>
                <a:extLst>
                  <a:ext uri="{0D108BD9-81ED-4DB2-BD59-A6C34878D82A}">
                    <a16:rowId xmlns:a16="http://schemas.microsoft.com/office/drawing/2014/main" val="361110318"/>
                  </a:ext>
                </a:extLst>
              </a:tr>
              <a:tr h="370840">
                <a:tc>
                  <a:txBody>
                    <a:bodyPr/>
                    <a:lstStyle/>
                    <a:p>
                      <a:r>
                        <a:rPr lang="en-IN" dirty="0"/>
                        <a:t>2011</a:t>
                      </a:r>
                    </a:p>
                  </a:txBody>
                  <a:tcPr>
                    <a:lnT w="12700" cap="flat" cmpd="sng" algn="ctr">
                      <a:solidFill>
                        <a:schemeClr val="tx1"/>
                      </a:solidFill>
                      <a:prstDash val="solid"/>
                      <a:round/>
                      <a:headEnd type="none" w="med" len="med"/>
                      <a:tailEnd type="none" w="med" len="med"/>
                    </a:lnT>
                  </a:tcPr>
                </a:tc>
                <a:tc>
                  <a:txBody>
                    <a:bodyPr/>
                    <a:lstStyle/>
                    <a:p>
                      <a:r>
                        <a:rPr lang="en-IN" dirty="0"/>
                        <a:t>67</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93191143"/>
                  </a:ext>
                </a:extLst>
              </a:tr>
              <a:tr h="370840">
                <a:tc>
                  <a:txBody>
                    <a:bodyPr/>
                    <a:lstStyle/>
                    <a:p>
                      <a:r>
                        <a:rPr lang="en-IN" dirty="0"/>
                        <a:t>2012</a:t>
                      </a:r>
                    </a:p>
                  </a:txBody>
                  <a:tcPr/>
                </a:tc>
                <a:tc>
                  <a:txBody>
                    <a:bodyPr/>
                    <a:lstStyle/>
                    <a:p>
                      <a:r>
                        <a:rPr lang="en-IN" dirty="0"/>
                        <a:t>65</a:t>
                      </a:r>
                    </a:p>
                  </a:txBody>
                  <a:tcPr/>
                </a:tc>
                <a:extLst>
                  <a:ext uri="{0D108BD9-81ED-4DB2-BD59-A6C34878D82A}">
                    <a16:rowId xmlns:a16="http://schemas.microsoft.com/office/drawing/2014/main" val="3589181961"/>
                  </a:ext>
                </a:extLst>
              </a:tr>
              <a:tr h="370840">
                <a:tc>
                  <a:txBody>
                    <a:bodyPr/>
                    <a:lstStyle/>
                    <a:p>
                      <a:r>
                        <a:rPr lang="en-IN" dirty="0"/>
                        <a:t>2013</a:t>
                      </a:r>
                    </a:p>
                  </a:txBody>
                  <a:tcPr/>
                </a:tc>
                <a:tc>
                  <a:txBody>
                    <a:bodyPr/>
                    <a:lstStyle/>
                    <a:p>
                      <a:r>
                        <a:rPr lang="en-IN" dirty="0"/>
                        <a:t>63</a:t>
                      </a:r>
                    </a:p>
                  </a:txBody>
                  <a:tcPr/>
                </a:tc>
                <a:extLst>
                  <a:ext uri="{0D108BD9-81ED-4DB2-BD59-A6C34878D82A}">
                    <a16:rowId xmlns:a16="http://schemas.microsoft.com/office/drawing/2014/main" val="193026978"/>
                  </a:ext>
                </a:extLst>
              </a:tr>
              <a:tr h="370840">
                <a:tc>
                  <a:txBody>
                    <a:bodyPr/>
                    <a:lstStyle/>
                    <a:p>
                      <a:r>
                        <a:rPr lang="en-IN" dirty="0"/>
                        <a:t>2014</a:t>
                      </a:r>
                    </a:p>
                  </a:txBody>
                  <a:tcPr/>
                </a:tc>
                <a:tc>
                  <a:txBody>
                    <a:bodyPr/>
                    <a:lstStyle/>
                    <a:p>
                      <a:r>
                        <a:rPr lang="en-IN" dirty="0"/>
                        <a:t>55</a:t>
                      </a:r>
                    </a:p>
                  </a:txBody>
                  <a:tcPr/>
                </a:tc>
                <a:extLst>
                  <a:ext uri="{0D108BD9-81ED-4DB2-BD59-A6C34878D82A}">
                    <a16:rowId xmlns:a16="http://schemas.microsoft.com/office/drawing/2014/main" val="1993865783"/>
                  </a:ext>
                </a:extLst>
              </a:tr>
              <a:tr h="370840">
                <a:tc>
                  <a:txBody>
                    <a:bodyPr/>
                    <a:lstStyle/>
                    <a:p>
                      <a:r>
                        <a:rPr lang="en-IN" dirty="0"/>
                        <a:t>2015</a:t>
                      </a:r>
                    </a:p>
                  </a:txBody>
                  <a:tcPr/>
                </a:tc>
                <a:tc>
                  <a:txBody>
                    <a:bodyPr/>
                    <a:lstStyle/>
                    <a:p>
                      <a:r>
                        <a:rPr lang="en-IN" dirty="0"/>
                        <a:t>80</a:t>
                      </a:r>
                    </a:p>
                  </a:txBody>
                  <a:tcPr/>
                </a:tc>
                <a:extLst>
                  <a:ext uri="{0D108BD9-81ED-4DB2-BD59-A6C34878D82A}">
                    <a16:rowId xmlns:a16="http://schemas.microsoft.com/office/drawing/2014/main" val="3075139666"/>
                  </a:ext>
                </a:extLst>
              </a:tr>
              <a:tr h="370840">
                <a:tc>
                  <a:txBody>
                    <a:bodyPr/>
                    <a:lstStyle/>
                    <a:p>
                      <a:r>
                        <a:rPr lang="en-IN" dirty="0"/>
                        <a:t>2016</a:t>
                      </a:r>
                    </a:p>
                  </a:txBody>
                  <a:tcPr/>
                </a:tc>
                <a:tc>
                  <a:txBody>
                    <a:bodyPr/>
                    <a:lstStyle/>
                    <a:p>
                      <a:r>
                        <a:rPr lang="en-IN" dirty="0"/>
                        <a:t>97</a:t>
                      </a:r>
                    </a:p>
                  </a:txBody>
                  <a:tcPr/>
                </a:tc>
                <a:extLst>
                  <a:ext uri="{0D108BD9-81ED-4DB2-BD59-A6C34878D82A}">
                    <a16:rowId xmlns:a16="http://schemas.microsoft.com/office/drawing/2014/main" val="4241791688"/>
                  </a:ext>
                </a:extLst>
              </a:tr>
              <a:tr h="370840">
                <a:tc>
                  <a:txBody>
                    <a:bodyPr/>
                    <a:lstStyle/>
                    <a:p>
                      <a:r>
                        <a:rPr lang="en-IN" dirty="0"/>
                        <a:t>2017</a:t>
                      </a:r>
                    </a:p>
                  </a:txBody>
                  <a:tcPr/>
                </a:tc>
                <a:tc>
                  <a:txBody>
                    <a:bodyPr/>
                    <a:lstStyle/>
                    <a:p>
                      <a:r>
                        <a:rPr lang="en-IN" dirty="0"/>
                        <a:t>100</a:t>
                      </a:r>
                    </a:p>
                  </a:txBody>
                  <a:tcPr/>
                </a:tc>
                <a:extLst>
                  <a:ext uri="{0D108BD9-81ED-4DB2-BD59-A6C34878D82A}">
                    <a16:rowId xmlns:a16="http://schemas.microsoft.com/office/drawing/2014/main" val="1708306454"/>
                  </a:ext>
                </a:extLst>
              </a:tr>
              <a:tr h="370840">
                <a:tc>
                  <a:txBody>
                    <a:bodyPr/>
                    <a:lstStyle/>
                    <a:p>
                      <a:r>
                        <a:rPr lang="en-IN" dirty="0"/>
                        <a:t>2018</a:t>
                      </a:r>
                    </a:p>
                  </a:txBody>
                  <a:tcPr/>
                </a:tc>
                <a:tc>
                  <a:txBody>
                    <a:bodyPr/>
                    <a:lstStyle/>
                    <a:p>
                      <a:r>
                        <a:rPr lang="en-IN" dirty="0"/>
                        <a:t>103</a:t>
                      </a:r>
                    </a:p>
                  </a:txBody>
                  <a:tcPr/>
                </a:tc>
                <a:extLst>
                  <a:ext uri="{0D108BD9-81ED-4DB2-BD59-A6C34878D82A}">
                    <a16:rowId xmlns:a16="http://schemas.microsoft.com/office/drawing/2014/main" val="1305326925"/>
                  </a:ext>
                </a:extLst>
              </a:tr>
              <a:tr h="370840">
                <a:tc>
                  <a:txBody>
                    <a:bodyPr/>
                    <a:lstStyle/>
                    <a:p>
                      <a:r>
                        <a:rPr lang="en-IN" dirty="0"/>
                        <a:t>2019</a:t>
                      </a:r>
                    </a:p>
                  </a:txBody>
                  <a:tcPr/>
                </a:tc>
                <a:tc>
                  <a:txBody>
                    <a:bodyPr/>
                    <a:lstStyle/>
                    <a:p>
                      <a:r>
                        <a:rPr lang="en-IN" dirty="0"/>
                        <a:t>102</a:t>
                      </a:r>
                    </a:p>
                  </a:txBody>
                  <a:tcPr/>
                </a:tc>
                <a:extLst>
                  <a:ext uri="{0D108BD9-81ED-4DB2-BD59-A6C34878D82A}">
                    <a16:rowId xmlns:a16="http://schemas.microsoft.com/office/drawing/2014/main" val="2550811158"/>
                  </a:ext>
                </a:extLst>
              </a:tr>
              <a:tr h="370840">
                <a:tc>
                  <a:txBody>
                    <a:bodyPr/>
                    <a:lstStyle/>
                    <a:p>
                      <a:r>
                        <a:rPr lang="en-IN" dirty="0"/>
                        <a:t>2020</a:t>
                      </a:r>
                    </a:p>
                  </a:txBody>
                  <a:tcPr/>
                </a:tc>
                <a:tc>
                  <a:txBody>
                    <a:bodyPr/>
                    <a:lstStyle/>
                    <a:p>
                      <a:r>
                        <a:rPr lang="en-IN" dirty="0"/>
                        <a:t>94</a:t>
                      </a:r>
                    </a:p>
                  </a:txBody>
                  <a:tcPr/>
                </a:tc>
                <a:extLst>
                  <a:ext uri="{0D108BD9-81ED-4DB2-BD59-A6C34878D82A}">
                    <a16:rowId xmlns:a16="http://schemas.microsoft.com/office/drawing/2014/main" val="1715169273"/>
                  </a:ext>
                </a:extLst>
              </a:tr>
              <a:tr h="370840">
                <a:tc>
                  <a:txBody>
                    <a:bodyPr/>
                    <a:lstStyle/>
                    <a:p>
                      <a:r>
                        <a:rPr lang="en-IN" dirty="0"/>
                        <a:t>2021</a:t>
                      </a:r>
                    </a:p>
                  </a:txBody>
                  <a:tcPr/>
                </a:tc>
                <a:tc>
                  <a:txBody>
                    <a:bodyPr/>
                    <a:lstStyle/>
                    <a:p>
                      <a:r>
                        <a:rPr lang="en-IN" dirty="0"/>
                        <a:t>101</a:t>
                      </a:r>
                    </a:p>
                  </a:txBody>
                  <a:tcPr>
                    <a:lnB w="12700" cap="flat" cmpd="sng" algn="ctr">
                      <a:noFill/>
                      <a:prstDash val="solid"/>
                      <a:round/>
                      <a:headEnd type="none" w="med" len="med"/>
                      <a:tailEnd type="none" w="med" len="med"/>
                    </a:lnB>
                  </a:tcPr>
                </a:tc>
                <a:extLst>
                  <a:ext uri="{0D108BD9-81ED-4DB2-BD59-A6C34878D82A}">
                    <a16:rowId xmlns:a16="http://schemas.microsoft.com/office/drawing/2014/main" val="2039248705"/>
                  </a:ext>
                </a:extLst>
              </a:tr>
              <a:tr h="370840">
                <a:tc>
                  <a:txBody>
                    <a:bodyPr/>
                    <a:lstStyle/>
                    <a:p>
                      <a:r>
                        <a:rPr lang="en-IN" dirty="0"/>
                        <a:t>2022</a:t>
                      </a:r>
                    </a:p>
                  </a:txBody>
                  <a:tcPr>
                    <a:lnR w="12700" cap="flat" cmpd="sng" algn="ctr">
                      <a:noFill/>
                      <a:prstDash val="solid"/>
                      <a:round/>
                      <a:headEnd type="none" w="med" len="med"/>
                      <a:tailEnd type="none" w="med" len="med"/>
                    </a:lnR>
                  </a:tcPr>
                </a:tc>
                <a:tc>
                  <a:txBody>
                    <a:bodyPr/>
                    <a:lstStyle/>
                    <a:p>
                      <a:r>
                        <a:rPr lang="en-IN" dirty="0"/>
                        <a:t>107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639792"/>
                  </a:ext>
                </a:extLst>
              </a:tr>
            </a:tbl>
          </a:graphicData>
        </a:graphic>
      </p:graphicFrame>
    </p:spTree>
    <p:extLst>
      <p:ext uri="{BB962C8B-B14F-4D97-AF65-F5344CB8AC3E}">
        <p14:creationId xmlns:p14="http://schemas.microsoft.com/office/powerpoint/2010/main" val="90548524"/>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088612-4F6F-F906-77E3-6C9BE443B565}"/>
              </a:ext>
            </a:extLst>
          </p:cNvPr>
          <p:cNvSpPr txBox="1"/>
          <p:nvPr/>
        </p:nvSpPr>
        <p:spPr>
          <a:xfrm>
            <a:off x="2119618" y="967237"/>
            <a:ext cx="7952763" cy="923330"/>
          </a:xfrm>
          <a:prstGeom prst="rect">
            <a:avLst/>
          </a:prstGeom>
          <a:noFill/>
        </p:spPr>
        <p:txBody>
          <a:bodyPr wrap="square" rtlCol="0">
            <a:spAutoFit/>
          </a:bodyPr>
          <a:lstStyle/>
          <a:p>
            <a:r>
              <a:rPr lang="en-IN" dirty="0"/>
              <a:t>According to UNEP report for 2021, India wasted as much as 50 kilos of food per person per year.</a:t>
            </a:r>
          </a:p>
          <a:p>
            <a:endParaRPr lang="en-IN" dirty="0"/>
          </a:p>
        </p:txBody>
      </p:sp>
      <p:sp>
        <p:nvSpPr>
          <p:cNvPr id="3" name="Rectangle: Diagonal Corners Snipped 2">
            <a:extLst>
              <a:ext uri="{FF2B5EF4-FFF2-40B4-BE49-F238E27FC236}">
                <a16:creationId xmlns:a16="http://schemas.microsoft.com/office/drawing/2014/main" id="{9DC0BD26-94E4-BBD1-E08E-13A53077B81E}"/>
              </a:ext>
            </a:extLst>
          </p:cNvPr>
          <p:cNvSpPr/>
          <p:nvPr/>
        </p:nvSpPr>
        <p:spPr>
          <a:xfrm>
            <a:off x="3133287" y="2036603"/>
            <a:ext cx="4429387" cy="1770078"/>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Isn’t it a sarcasm, On one side people are dying because of no food and on other side there is wastage of Food.</a:t>
            </a:r>
          </a:p>
        </p:txBody>
      </p:sp>
      <p:sp>
        <p:nvSpPr>
          <p:cNvPr id="4" name="TextBox 3">
            <a:extLst>
              <a:ext uri="{FF2B5EF4-FFF2-40B4-BE49-F238E27FC236}">
                <a16:creationId xmlns:a16="http://schemas.microsoft.com/office/drawing/2014/main" id="{2E626509-7DEC-5C1D-D3B2-D3FCE0CBFAB6}"/>
              </a:ext>
            </a:extLst>
          </p:cNvPr>
          <p:cNvSpPr txBox="1"/>
          <p:nvPr/>
        </p:nvSpPr>
        <p:spPr>
          <a:xfrm>
            <a:off x="1862354" y="4098753"/>
            <a:ext cx="6971251" cy="1200329"/>
          </a:xfrm>
          <a:prstGeom prst="rect">
            <a:avLst/>
          </a:prstGeom>
          <a:noFill/>
        </p:spPr>
        <p:txBody>
          <a:bodyPr wrap="square" rtlCol="0">
            <a:spAutoFit/>
          </a:bodyPr>
          <a:lstStyle/>
          <a:p>
            <a:r>
              <a:rPr lang="en-IN" dirty="0"/>
              <a:t>The reason for the food waste is Improper management and lack of Planning. Lots of food are wasted from Wedding places , restaurants, Hostel mess, Households etc.</a:t>
            </a:r>
          </a:p>
          <a:p>
            <a:endParaRPr lang="en-IN" dirty="0"/>
          </a:p>
        </p:txBody>
      </p:sp>
      <p:sp>
        <p:nvSpPr>
          <p:cNvPr id="5" name="TextBox 4">
            <a:extLst>
              <a:ext uri="{FF2B5EF4-FFF2-40B4-BE49-F238E27FC236}">
                <a16:creationId xmlns:a16="http://schemas.microsoft.com/office/drawing/2014/main" id="{59056588-2E1E-378B-6C8C-02A5A034462A}"/>
              </a:ext>
            </a:extLst>
          </p:cNvPr>
          <p:cNvSpPr txBox="1"/>
          <p:nvPr/>
        </p:nvSpPr>
        <p:spPr>
          <a:xfrm>
            <a:off x="3109519" y="5591154"/>
            <a:ext cx="5972962"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IN" dirty="0"/>
              <a:t>Our Team HackerGen is providing a Solution to this problem</a:t>
            </a:r>
          </a:p>
        </p:txBody>
      </p:sp>
      <p:sp>
        <p:nvSpPr>
          <p:cNvPr id="6" name="Arrow: Down 5">
            <a:extLst>
              <a:ext uri="{FF2B5EF4-FFF2-40B4-BE49-F238E27FC236}">
                <a16:creationId xmlns:a16="http://schemas.microsoft.com/office/drawing/2014/main" id="{B367E1F5-2368-D42E-E5FE-63419267A7FE}"/>
              </a:ext>
            </a:extLst>
          </p:cNvPr>
          <p:cNvSpPr/>
          <p:nvPr/>
        </p:nvSpPr>
        <p:spPr>
          <a:xfrm>
            <a:off x="5637477" y="6090407"/>
            <a:ext cx="587230" cy="76759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799533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7B811B-43C8-1722-BEEE-2ABDB069B944}"/>
              </a:ext>
            </a:extLst>
          </p:cNvPr>
          <p:cNvSpPr txBox="1"/>
          <p:nvPr/>
        </p:nvSpPr>
        <p:spPr>
          <a:xfrm>
            <a:off x="3548542" y="2635888"/>
            <a:ext cx="5645791" cy="1200329"/>
          </a:xfrm>
          <a:prstGeom prst="rect">
            <a:avLst/>
          </a:prstGeom>
          <a:noFill/>
          <a:ln>
            <a:noFill/>
          </a:ln>
          <a:effectLst>
            <a:outerShdw blurRad="149987" dist="250190" dir="8460000" algn="ctr">
              <a:srgbClr val="000000">
                <a:alpha val="28000"/>
              </a:srgbClr>
            </a:outerShdw>
          </a:effectLst>
        </p:spPr>
        <p:txBody>
          <a:bodyPr wrap="square" rtlCol="0">
            <a:spAutoFit/>
          </a:bodyPr>
          <a:lstStyle/>
          <a:p>
            <a:r>
              <a:rPr lang="en-IN" sz="7200" b="1" dirty="0">
                <a:ln w="9525">
                  <a:solidFill>
                    <a:schemeClr val="bg1"/>
                  </a:solidFill>
                  <a:prstDash val="solid"/>
                </a:ln>
                <a:effectLst>
                  <a:outerShdw blurRad="12700" dist="38100" dir="2700000" algn="tl" rotWithShape="0">
                    <a:schemeClr val="bg1">
                      <a:lumMod val="50000"/>
                    </a:schemeClr>
                  </a:outerShdw>
                </a:effectLst>
              </a:rPr>
              <a:t>FOODBANK</a:t>
            </a:r>
          </a:p>
        </p:txBody>
      </p:sp>
      <p:sp>
        <p:nvSpPr>
          <p:cNvPr id="3" name="TextBox 2">
            <a:extLst>
              <a:ext uri="{FF2B5EF4-FFF2-40B4-BE49-F238E27FC236}">
                <a16:creationId xmlns:a16="http://schemas.microsoft.com/office/drawing/2014/main" id="{34D7B82E-6CBB-F29F-2DF0-CA3031C2D9F7}"/>
              </a:ext>
            </a:extLst>
          </p:cNvPr>
          <p:cNvSpPr txBox="1"/>
          <p:nvPr/>
        </p:nvSpPr>
        <p:spPr>
          <a:xfrm>
            <a:off x="780176" y="327171"/>
            <a:ext cx="2290195" cy="369332"/>
          </a:xfrm>
          <a:prstGeom prst="rect">
            <a:avLst/>
          </a:prstGeom>
          <a:noFill/>
        </p:spPr>
        <p:txBody>
          <a:bodyPr wrap="square" rtlCol="0">
            <a:spAutoFit/>
          </a:bodyPr>
          <a:lstStyle/>
          <a:p>
            <a:r>
              <a:rPr lang="en-IN" b="1" dirty="0"/>
              <a:t>Name of Our Idea</a:t>
            </a:r>
          </a:p>
        </p:txBody>
      </p:sp>
      <p:sp>
        <p:nvSpPr>
          <p:cNvPr id="4" name="TextBox 3">
            <a:extLst>
              <a:ext uri="{FF2B5EF4-FFF2-40B4-BE49-F238E27FC236}">
                <a16:creationId xmlns:a16="http://schemas.microsoft.com/office/drawing/2014/main" id="{30443A8F-8A27-24EB-B66F-8DE5EB764D1E}"/>
              </a:ext>
            </a:extLst>
          </p:cNvPr>
          <p:cNvSpPr txBox="1"/>
          <p:nvPr/>
        </p:nvSpPr>
        <p:spPr>
          <a:xfrm>
            <a:off x="7097087" y="3602663"/>
            <a:ext cx="3917659" cy="800219"/>
          </a:xfrm>
          <a:prstGeom prst="rect">
            <a:avLst/>
          </a:prstGeom>
          <a:noFill/>
        </p:spPr>
        <p:txBody>
          <a:bodyPr wrap="square" rtlCol="0">
            <a:spAutoFit/>
          </a:bodyPr>
          <a:lstStyle/>
          <a:p>
            <a:r>
              <a:rPr lang="en-IN" sz="2800" b="1" dirty="0"/>
              <a:t>Service  to The Nation</a:t>
            </a:r>
            <a:endParaRPr lang="en-IN" sz="2800" b="1" dirty="0">
              <a:ln w="9525">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endParaRPr>
          </a:p>
          <a:p>
            <a:endParaRPr lang="en-IN" dirty="0"/>
          </a:p>
        </p:txBody>
      </p:sp>
    </p:spTree>
    <p:extLst>
      <p:ext uri="{BB962C8B-B14F-4D97-AF65-F5344CB8AC3E}">
        <p14:creationId xmlns:p14="http://schemas.microsoft.com/office/powerpoint/2010/main" val="3233914869"/>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F9C873-0850-49B0-51AA-51517B0A1EEE}"/>
              </a:ext>
            </a:extLst>
          </p:cNvPr>
          <p:cNvSpPr txBox="1"/>
          <p:nvPr/>
        </p:nvSpPr>
        <p:spPr>
          <a:xfrm>
            <a:off x="1468073" y="847288"/>
            <a:ext cx="8632272" cy="3693319"/>
          </a:xfrm>
          <a:prstGeom prst="rect">
            <a:avLst/>
          </a:prstGeom>
          <a:noFill/>
        </p:spPr>
        <p:txBody>
          <a:bodyPr wrap="square" rtlCol="0">
            <a:spAutoFit/>
          </a:bodyPr>
          <a:lstStyle/>
          <a:p>
            <a:r>
              <a:rPr lang="en-IN" dirty="0"/>
              <a:t>What we would do?</a:t>
            </a:r>
          </a:p>
          <a:p>
            <a:r>
              <a:rPr lang="en-IN" dirty="0"/>
              <a:t>We would bring all the restaurants, Marriage Halls, Hostel Messes to a single platform , In which they would consent to give away the left over food to Food Banks. The Food Banks would pack the food hygienically and  transfer the food packets to the distributors. Now, the Distributor’s responsibilities is to reach to the needy people and serve the food. All these things would be controlled by our Centralised website where the details of all the volunteered Hotels, Restaurants would be given.</a:t>
            </a:r>
          </a:p>
          <a:p>
            <a:endParaRPr lang="en-IN" dirty="0"/>
          </a:p>
          <a:p>
            <a:r>
              <a:rPr lang="en-IN" dirty="0"/>
              <a:t>In India There are approximately 22 crore people who sleep hungry without food, By this method we can actually solve the problem of approximately 16 crore people.</a:t>
            </a:r>
          </a:p>
          <a:p>
            <a:r>
              <a:rPr lang="en-IN" dirty="0"/>
              <a:t>Design and Solution of this are given in Upcoming slides.</a:t>
            </a:r>
          </a:p>
        </p:txBody>
      </p:sp>
    </p:spTree>
    <p:extLst>
      <p:ext uri="{BB962C8B-B14F-4D97-AF65-F5344CB8AC3E}">
        <p14:creationId xmlns:p14="http://schemas.microsoft.com/office/powerpoint/2010/main" val="3286673688"/>
      </p:ext>
    </p:extLst>
  </p:cSld>
  <p:clrMapOvr>
    <a:masterClrMapping/>
  </p:clrMapOvr>
  <p:transition spd="slow">
    <p:cover/>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775</TotalTime>
  <Words>1212</Words>
  <Application>Microsoft Office PowerPoint</Application>
  <PresentationFormat>Widescreen</PresentationFormat>
  <Paragraphs>118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Wingdings</vt:lpstr>
      <vt:lpstr>Wingdings 3</vt:lpstr>
      <vt:lpstr>Wisp</vt:lpstr>
      <vt:lpstr>PowerPoint Presentation</vt:lpstr>
      <vt:lpstr>IDEATE TRACK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Here is a Calculation which shows approximately how many people we can feed?</vt:lpstr>
      <vt:lpstr>PowerPoint Presentation</vt:lpstr>
      <vt:lpstr>PowerPoint Presentation</vt:lpstr>
      <vt:lpstr>Documentation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 TRACK</dc:title>
  <dc:creator>DHRUP CHANDRA MAURYA</dc:creator>
  <cp:lastModifiedBy>DHRUP CHANDRA MAURYA</cp:lastModifiedBy>
  <cp:revision>27</cp:revision>
  <dcterms:created xsi:type="dcterms:W3CDTF">2023-02-18T07:13:36Z</dcterms:created>
  <dcterms:modified xsi:type="dcterms:W3CDTF">2023-02-18T20:13:16Z</dcterms:modified>
</cp:coreProperties>
</file>