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FD575-5616-4495-9C6C-715E722730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8652309-489A-4096-8020-44FB7100B4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C2F890E-9824-4A54-9E79-C833ED94D72A}"/>
              </a:ext>
            </a:extLst>
          </p:cNvPr>
          <p:cNvSpPr>
            <a:spLocks noGrp="1"/>
          </p:cNvSpPr>
          <p:nvPr>
            <p:ph type="dt" sz="half" idx="10"/>
          </p:nvPr>
        </p:nvSpPr>
        <p:spPr/>
        <p:txBody>
          <a:bodyPr/>
          <a:lstStyle/>
          <a:p>
            <a:fld id="{8B29857F-DD41-4FAE-94F5-64D22FB1CF16}" type="datetimeFigureOut">
              <a:rPr lang="en-GB" smtClean="0"/>
              <a:t>15/11/2022</a:t>
            </a:fld>
            <a:endParaRPr lang="en-GB"/>
          </a:p>
        </p:txBody>
      </p:sp>
      <p:sp>
        <p:nvSpPr>
          <p:cNvPr id="5" name="Footer Placeholder 4">
            <a:extLst>
              <a:ext uri="{FF2B5EF4-FFF2-40B4-BE49-F238E27FC236}">
                <a16:creationId xmlns:a16="http://schemas.microsoft.com/office/drawing/2014/main" id="{DFF16785-BF07-4C84-B72E-4DF6B4421E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5F6F9D-FF16-42C1-9AAF-C9D31831A1E2}"/>
              </a:ext>
            </a:extLst>
          </p:cNvPr>
          <p:cNvSpPr>
            <a:spLocks noGrp="1"/>
          </p:cNvSpPr>
          <p:nvPr>
            <p:ph type="sldNum" sz="quarter" idx="12"/>
          </p:nvPr>
        </p:nvSpPr>
        <p:spPr/>
        <p:txBody>
          <a:bodyPr/>
          <a:lstStyle/>
          <a:p>
            <a:fld id="{D865CD79-2134-458F-9381-FA31C8D2BC48}" type="slidenum">
              <a:rPr lang="en-GB" smtClean="0"/>
              <a:t>‹#›</a:t>
            </a:fld>
            <a:endParaRPr lang="en-GB"/>
          </a:p>
        </p:txBody>
      </p:sp>
    </p:spTree>
    <p:extLst>
      <p:ext uri="{BB962C8B-B14F-4D97-AF65-F5344CB8AC3E}">
        <p14:creationId xmlns:p14="http://schemas.microsoft.com/office/powerpoint/2010/main" val="70830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E008-D520-483E-A65F-CC15947E78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1EC6B00-4FE0-4929-B7EC-82CD4D9365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2C3938-AD89-46BF-B634-2937F0EFA2A2}"/>
              </a:ext>
            </a:extLst>
          </p:cNvPr>
          <p:cNvSpPr>
            <a:spLocks noGrp="1"/>
          </p:cNvSpPr>
          <p:nvPr>
            <p:ph type="dt" sz="half" idx="10"/>
          </p:nvPr>
        </p:nvSpPr>
        <p:spPr/>
        <p:txBody>
          <a:bodyPr/>
          <a:lstStyle/>
          <a:p>
            <a:fld id="{8B29857F-DD41-4FAE-94F5-64D22FB1CF16}" type="datetimeFigureOut">
              <a:rPr lang="en-GB" smtClean="0"/>
              <a:t>15/11/2022</a:t>
            </a:fld>
            <a:endParaRPr lang="en-GB"/>
          </a:p>
        </p:txBody>
      </p:sp>
      <p:sp>
        <p:nvSpPr>
          <p:cNvPr id="5" name="Footer Placeholder 4">
            <a:extLst>
              <a:ext uri="{FF2B5EF4-FFF2-40B4-BE49-F238E27FC236}">
                <a16:creationId xmlns:a16="http://schemas.microsoft.com/office/drawing/2014/main" id="{36F55787-440F-4A0C-9919-BEC24D47B0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076147-F34E-413B-9B28-07324777AF16}"/>
              </a:ext>
            </a:extLst>
          </p:cNvPr>
          <p:cNvSpPr>
            <a:spLocks noGrp="1"/>
          </p:cNvSpPr>
          <p:nvPr>
            <p:ph type="sldNum" sz="quarter" idx="12"/>
          </p:nvPr>
        </p:nvSpPr>
        <p:spPr/>
        <p:txBody>
          <a:bodyPr/>
          <a:lstStyle/>
          <a:p>
            <a:fld id="{D865CD79-2134-458F-9381-FA31C8D2BC48}" type="slidenum">
              <a:rPr lang="en-GB" smtClean="0"/>
              <a:t>‹#›</a:t>
            </a:fld>
            <a:endParaRPr lang="en-GB"/>
          </a:p>
        </p:txBody>
      </p:sp>
    </p:spTree>
    <p:extLst>
      <p:ext uri="{BB962C8B-B14F-4D97-AF65-F5344CB8AC3E}">
        <p14:creationId xmlns:p14="http://schemas.microsoft.com/office/powerpoint/2010/main" val="876484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BC4984-91F5-4F67-B6B9-ADD2D09BA6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C3D3429-59A5-462F-AA1F-696FF6B24B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817A55-60DB-4951-9012-EE118F052623}"/>
              </a:ext>
            </a:extLst>
          </p:cNvPr>
          <p:cNvSpPr>
            <a:spLocks noGrp="1"/>
          </p:cNvSpPr>
          <p:nvPr>
            <p:ph type="dt" sz="half" idx="10"/>
          </p:nvPr>
        </p:nvSpPr>
        <p:spPr/>
        <p:txBody>
          <a:bodyPr/>
          <a:lstStyle/>
          <a:p>
            <a:fld id="{8B29857F-DD41-4FAE-94F5-64D22FB1CF16}" type="datetimeFigureOut">
              <a:rPr lang="en-GB" smtClean="0"/>
              <a:t>15/11/2022</a:t>
            </a:fld>
            <a:endParaRPr lang="en-GB"/>
          </a:p>
        </p:txBody>
      </p:sp>
      <p:sp>
        <p:nvSpPr>
          <p:cNvPr id="5" name="Footer Placeholder 4">
            <a:extLst>
              <a:ext uri="{FF2B5EF4-FFF2-40B4-BE49-F238E27FC236}">
                <a16:creationId xmlns:a16="http://schemas.microsoft.com/office/drawing/2014/main" id="{19B0E73F-C8A9-46BF-AADC-5DA74C20EF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3E5DFE-D6AD-4F38-A328-3385660A97F2}"/>
              </a:ext>
            </a:extLst>
          </p:cNvPr>
          <p:cNvSpPr>
            <a:spLocks noGrp="1"/>
          </p:cNvSpPr>
          <p:nvPr>
            <p:ph type="sldNum" sz="quarter" idx="12"/>
          </p:nvPr>
        </p:nvSpPr>
        <p:spPr/>
        <p:txBody>
          <a:bodyPr/>
          <a:lstStyle/>
          <a:p>
            <a:fld id="{D865CD79-2134-458F-9381-FA31C8D2BC48}" type="slidenum">
              <a:rPr lang="en-GB" smtClean="0"/>
              <a:t>‹#›</a:t>
            </a:fld>
            <a:endParaRPr lang="en-GB"/>
          </a:p>
        </p:txBody>
      </p:sp>
    </p:spTree>
    <p:extLst>
      <p:ext uri="{BB962C8B-B14F-4D97-AF65-F5344CB8AC3E}">
        <p14:creationId xmlns:p14="http://schemas.microsoft.com/office/powerpoint/2010/main" val="81184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0E0E-D5D3-4E41-A338-9409606AFB8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0B3EFF-282D-47BF-B1D4-D11B511D22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6A3983-47CE-43F2-A52D-DF4C4405DA33}"/>
              </a:ext>
            </a:extLst>
          </p:cNvPr>
          <p:cNvSpPr>
            <a:spLocks noGrp="1"/>
          </p:cNvSpPr>
          <p:nvPr>
            <p:ph type="dt" sz="half" idx="10"/>
          </p:nvPr>
        </p:nvSpPr>
        <p:spPr/>
        <p:txBody>
          <a:bodyPr/>
          <a:lstStyle/>
          <a:p>
            <a:fld id="{8B29857F-DD41-4FAE-94F5-64D22FB1CF16}" type="datetimeFigureOut">
              <a:rPr lang="en-GB" smtClean="0"/>
              <a:t>15/11/2022</a:t>
            </a:fld>
            <a:endParaRPr lang="en-GB"/>
          </a:p>
        </p:txBody>
      </p:sp>
      <p:sp>
        <p:nvSpPr>
          <p:cNvPr id="5" name="Footer Placeholder 4">
            <a:extLst>
              <a:ext uri="{FF2B5EF4-FFF2-40B4-BE49-F238E27FC236}">
                <a16:creationId xmlns:a16="http://schemas.microsoft.com/office/drawing/2014/main" id="{53A7F4BE-429C-4ADA-9939-83C3847FF5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F5DD2F-2157-4204-9ADF-4A27B8E59D15}"/>
              </a:ext>
            </a:extLst>
          </p:cNvPr>
          <p:cNvSpPr>
            <a:spLocks noGrp="1"/>
          </p:cNvSpPr>
          <p:nvPr>
            <p:ph type="sldNum" sz="quarter" idx="12"/>
          </p:nvPr>
        </p:nvSpPr>
        <p:spPr/>
        <p:txBody>
          <a:bodyPr/>
          <a:lstStyle/>
          <a:p>
            <a:fld id="{D865CD79-2134-458F-9381-FA31C8D2BC48}" type="slidenum">
              <a:rPr lang="en-GB" smtClean="0"/>
              <a:t>‹#›</a:t>
            </a:fld>
            <a:endParaRPr lang="en-GB"/>
          </a:p>
        </p:txBody>
      </p:sp>
    </p:spTree>
    <p:extLst>
      <p:ext uri="{BB962C8B-B14F-4D97-AF65-F5344CB8AC3E}">
        <p14:creationId xmlns:p14="http://schemas.microsoft.com/office/powerpoint/2010/main" val="3601886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F194-34A3-424C-800D-FAF83CDF66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62DD74E-4A9D-4F38-9C1C-F5309C7F9B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A479FC-DC1B-4E66-99CE-FBEDE32910E3}"/>
              </a:ext>
            </a:extLst>
          </p:cNvPr>
          <p:cNvSpPr>
            <a:spLocks noGrp="1"/>
          </p:cNvSpPr>
          <p:nvPr>
            <p:ph type="dt" sz="half" idx="10"/>
          </p:nvPr>
        </p:nvSpPr>
        <p:spPr/>
        <p:txBody>
          <a:bodyPr/>
          <a:lstStyle/>
          <a:p>
            <a:fld id="{8B29857F-DD41-4FAE-94F5-64D22FB1CF16}" type="datetimeFigureOut">
              <a:rPr lang="en-GB" smtClean="0"/>
              <a:t>15/11/2022</a:t>
            </a:fld>
            <a:endParaRPr lang="en-GB"/>
          </a:p>
        </p:txBody>
      </p:sp>
      <p:sp>
        <p:nvSpPr>
          <p:cNvPr id="5" name="Footer Placeholder 4">
            <a:extLst>
              <a:ext uri="{FF2B5EF4-FFF2-40B4-BE49-F238E27FC236}">
                <a16:creationId xmlns:a16="http://schemas.microsoft.com/office/drawing/2014/main" id="{3B9F8E17-CBDE-4480-9F94-7A584D41FC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68A45C-B790-47B3-B717-DA5B61FAB742}"/>
              </a:ext>
            </a:extLst>
          </p:cNvPr>
          <p:cNvSpPr>
            <a:spLocks noGrp="1"/>
          </p:cNvSpPr>
          <p:nvPr>
            <p:ph type="sldNum" sz="quarter" idx="12"/>
          </p:nvPr>
        </p:nvSpPr>
        <p:spPr/>
        <p:txBody>
          <a:bodyPr/>
          <a:lstStyle/>
          <a:p>
            <a:fld id="{D865CD79-2134-458F-9381-FA31C8D2BC48}" type="slidenum">
              <a:rPr lang="en-GB" smtClean="0"/>
              <a:t>‹#›</a:t>
            </a:fld>
            <a:endParaRPr lang="en-GB"/>
          </a:p>
        </p:txBody>
      </p:sp>
    </p:spTree>
    <p:extLst>
      <p:ext uri="{BB962C8B-B14F-4D97-AF65-F5344CB8AC3E}">
        <p14:creationId xmlns:p14="http://schemas.microsoft.com/office/powerpoint/2010/main" val="2201450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5D52-E86F-4DA0-9AAB-A9259A4D90D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3D1DD84-840F-46DC-85AA-00A5273072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97379EE-866A-4C45-ACF4-647259DAD6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65200C-C9C1-4AC5-A95A-7A327613BA6D}"/>
              </a:ext>
            </a:extLst>
          </p:cNvPr>
          <p:cNvSpPr>
            <a:spLocks noGrp="1"/>
          </p:cNvSpPr>
          <p:nvPr>
            <p:ph type="dt" sz="half" idx="10"/>
          </p:nvPr>
        </p:nvSpPr>
        <p:spPr/>
        <p:txBody>
          <a:bodyPr/>
          <a:lstStyle/>
          <a:p>
            <a:fld id="{8B29857F-DD41-4FAE-94F5-64D22FB1CF16}" type="datetimeFigureOut">
              <a:rPr lang="en-GB" smtClean="0"/>
              <a:t>15/11/2022</a:t>
            </a:fld>
            <a:endParaRPr lang="en-GB"/>
          </a:p>
        </p:txBody>
      </p:sp>
      <p:sp>
        <p:nvSpPr>
          <p:cNvPr id="6" name="Footer Placeholder 5">
            <a:extLst>
              <a:ext uri="{FF2B5EF4-FFF2-40B4-BE49-F238E27FC236}">
                <a16:creationId xmlns:a16="http://schemas.microsoft.com/office/drawing/2014/main" id="{7D059A67-CF33-4B18-874E-A0445A4453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D71A06-FD00-40D6-A5A1-ED2BD5F40462}"/>
              </a:ext>
            </a:extLst>
          </p:cNvPr>
          <p:cNvSpPr>
            <a:spLocks noGrp="1"/>
          </p:cNvSpPr>
          <p:nvPr>
            <p:ph type="sldNum" sz="quarter" idx="12"/>
          </p:nvPr>
        </p:nvSpPr>
        <p:spPr/>
        <p:txBody>
          <a:bodyPr/>
          <a:lstStyle/>
          <a:p>
            <a:fld id="{D865CD79-2134-458F-9381-FA31C8D2BC48}" type="slidenum">
              <a:rPr lang="en-GB" smtClean="0"/>
              <a:t>‹#›</a:t>
            </a:fld>
            <a:endParaRPr lang="en-GB"/>
          </a:p>
        </p:txBody>
      </p:sp>
    </p:spTree>
    <p:extLst>
      <p:ext uri="{BB962C8B-B14F-4D97-AF65-F5344CB8AC3E}">
        <p14:creationId xmlns:p14="http://schemas.microsoft.com/office/powerpoint/2010/main" val="173398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50DF-16B0-4DF7-AE31-2D0DEFC48AF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30B5E9-5837-4B66-A67E-844608B0AC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261D9B-BC6C-4A18-8C6A-310E7D2AA5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5B46000-9C93-469B-8CE7-9152BC009D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9FE31F-F6E0-4643-BF0D-EC66EB9382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2E76988-0A27-485C-B864-D365254CA304}"/>
              </a:ext>
            </a:extLst>
          </p:cNvPr>
          <p:cNvSpPr>
            <a:spLocks noGrp="1"/>
          </p:cNvSpPr>
          <p:nvPr>
            <p:ph type="dt" sz="half" idx="10"/>
          </p:nvPr>
        </p:nvSpPr>
        <p:spPr/>
        <p:txBody>
          <a:bodyPr/>
          <a:lstStyle/>
          <a:p>
            <a:fld id="{8B29857F-DD41-4FAE-94F5-64D22FB1CF16}" type="datetimeFigureOut">
              <a:rPr lang="en-GB" smtClean="0"/>
              <a:t>15/11/2022</a:t>
            </a:fld>
            <a:endParaRPr lang="en-GB"/>
          </a:p>
        </p:txBody>
      </p:sp>
      <p:sp>
        <p:nvSpPr>
          <p:cNvPr id="8" name="Footer Placeholder 7">
            <a:extLst>
              <a:ext uri="{FF2B5EF4-FFF2-40B4-BE49-F238E27FC236}">
                <a16:creationId xmlns:a16="http://schemas.microsoft.com/office/drawing/2014/main" id="{6F06E714-F631-4891-BC6D-12FD3D2D1F0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5B87869-26D1-4C49-A112-96FBDD520AE5}"/>
              </a:ext>
            </a:extLst>
          </p:cNvPr>
          <p:cNvSpPr>
            <a:spLocks noGrp="1"/>
          </p:cNvSpPr>
          <p:nvPr>
            <p:ph type="sldNum" sz="quarter" idx="12"/>
          </p:nvPr>
        </p:nvSpPr>
        <p:spPr/>
        <p:txBody>
          <a:bodyPr/>
          <a:lstStyle/>
          <a:p>
            <a:fld id="{D865CD79-2134-458F-9381-FA31C8D2BC48}" type="slidenum">
              <a:rPr lang="en-GB" smtClean="0"/>
              <a:t>‹#›</a:t>
            </a:fld>
            <a:endParaRPr lang="en-GB"/>
          </a:p>
        </p:txBody>
      </p:sp>
    </p:spTree>
    <p:extLst>
      <p:ext uri="{BB962C8B-B14F-4D97-AF65-F5344CB8AC3E}">
        <p14:creationId xmlns:p14="http://schemas.microsoft.com/office/powerpoint/2010/main" val="1457817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58BB-53B7-4204-B963-54DA1877EC5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285FAB5-9AD7-49CE-ABEB-078895B66498}"/>
              </a:ext>
            </a:extLst>
          </p:cNvPr>
          <p:cNvSpPr>
            <a:spLocks noGrp="1"/>
          </p:cNvSpPr>
          <p:nvPr>
            <p:ph type="dt" sz="half" idx="10"/>
          </p:nvPr>
        </p:nvSpPr>
        <p:spPr/>
        <p:txBody>
          <a:bodyPr/>
          <a:lstStyle/>
          <a:p>
            <a:fld id="{8B29857F-DD41-4FAE-94F5-64D22FB1CF16}" type="datetimeFigureOut">
              <a:rPr lang="en-GB" smtClean="0"/>
              <a:t>15/11/2022</a:t>
            </a:fld>
            <a:endParaRPr lang="en-GB"/>
          </a:p>
        </p:txBody>
      </p:sp>
      <p:sp>
        <p:nvSpPr>
          <p:cNvPr id="4" name="Footer Placeholder 3">
            <a:extLst>
              <a:ext uri="{FF2B5EF4-FFF2-40B4-BE49-F238E27FC236}">
                <a16:creationId xmlns:a16="http://schemas.microsoft.com/office/drawing/2014/main" id="{6F966936-F1A0-48DB-B088-32578A25E72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D309A51-DF27-49B3-BF39-B2A7388B0688}"/>
              </a:ext>
            </a:extLst>
          </p:cNvPr>
          <p:cNvSpPr>
            <a:spLocks noGrp="1"/>
          </p:cNvSpPr>
          <p:nvPr>
            <p:ph type="sldNum" sz="quarter" idx="12"/>
          </p:nvPr>
        </p:nvSpPr>
        <p:spPr/>
        <p:txBody>
          <a:bodyPr/>
          <a:lstStyle/>
          <a:p>
            <a:fld id="{D865CD79-2134-458F-9381-FA31C8D2BC48}" type="slidenum">
              <a:rPr lang="en-GB" smtClean="0"/>
              <a:t>‹#›</a:t>
            </a:fld>
            <a:endParaRPr lang="en-GB"/>
          </a:p>
        </p:txBody>
      </p:sp>
    </p:spTree>
    <p:extLst>
      <p:ext uri="{BB962C8B-B14F-4D97-AF65-F5344CB8AC3E}">
        <p14:creationId xmlns:p14="http://schemas.microsoft.com/office/powerpoint/2010/main" val="207789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29A705-01FD-4BF8-A7E1-36ACFF86D4C5}"/>
              </a:ext>
            </a:extLst>
          </p:cNvPr>
          <p:cNvSpPr>
            <a:spLocks noGrp="1"/>
          </p:cNvSpPr>
          <p:nvPr>
            <p:ph type="dt" sz="half" idx="10"/>
          </p:nvPr>
        </p:nvSpPr>
        <p:spPr/>
        <p:txBody>
          <a:bodyPr/>
          <a:lstStyle/>
          <a:p>
            <a:fld id="{8B29857F-DD41-4FAE-94F5-64D22FB1CF16}" type="datetimeFigureOut">
              <a:rPr lang="en-GB" smtClean="0"/>
              <a:t>15/11/2022</a:t>
            </a:fld>
            <a:endParaRPr lang="en-GB"/>
          </a:p>
        </p:txBody>
      </p:sp>
      <p:sp>
        <p:nvSpPr>
          <p:cNvPr id="3" name="Footer Placeholder 2">
            <a:extLst>
              <a:ext uri="{FF2B5EF4-FFF2-40B4-BE49-F238E27FC236}">
                <a16:creationId xmlns:a16="http://schemas.microsoft.com/office/drawing/2014/main" id="{C1799816-81BA-4367-86FB-746FCE27706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17385EC-7118-4B86-825D-9923CBA56085}"/>
              </a:ext>
            </a:extLst>
          </p:cNvPr>
          <p:cNvSpPr>
            <a:spLocks noGrp="1"/>
          </p:cNvSpPr>
          <p:nvPr>
            <p:ph type="sldNum" sz="quarter" idx="12"/>
          </p:nvPr>
        </p:nvSpPr>
        <p:spPr/>
        <p:txBody>
          <a:bodyPr/>
          <a:lstStyle/>
          <a:p>
            <a:fld id="{D865CD79-2134-458F-9381-FA31C8D2BC48}" type="slidenum">
              <a:rPr lang="en-GB" smtClean="0"/>
              <a:t>‹#›</a:t>
            </a:fld>
            <a:endParaRPr lang="en-GB"/>
          </a:p>
        </p:txBody>
      </p:sp>
    </p:spTree>
    <p:extLst>
      <p:ext uri="{BB962C8B-B14F-4D97-AF65-F5344CB8AC3E}">
        <p14:creationId xmlns:p14="http://schemas.microsoft.com/office/powerpoint/2010/main" val="12918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1B0D-3DE2-480C-80BF-E8CD0CC89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A3DD65-AEFE-4C4B-AC80-22828AA0F0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06F1740-11A3-4201-AB11-9CD430C10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169E5-15A4-4C5A-88DF-FB787205F2BF}"/>
              </a:ext>
            </a:extLst>
          </p:cNvPr>
          <p:cNvSpPr>
            <a:spLocks noGrp="1"/>
          </p:cNvSpPr>
          <p:nvPr>
            <p:ph type="dt" sz="half" idx="10"/>
          </p:nvPr>
        </p:nvSpPr>
        <p:spPr/>
        <p:txBody>
          <a:bodyPr/>
          <a:lstStyle/>
          <a:p>
            <a:fld id="{8B29857F-DD41-4FAE-94F5-64D22FB1CF16}" type="datetimeFigureOut">
              <a:rPr lang="en-GB" smtClean="0"/>
              <a:t>15/11/2022</a:t>
            </a:fld>
            <a:endParaRPr lang="en-GB"/>
          </a:p>
        </p:txBody>
      </p:sp>
      <p:sp>
        <p:nvSpPr>
          <p:cNvPr id="6" name="Footer Placeholder 5">
            <a:extLst>
              <a:ext uri="{FF2B5EF4-FFF2-40B4-BE49-F238E27FC236}">
                <a16:creationId xmlns:a16="http://schemas.microsoft.com/office/drawing/2014/main" id="{4ED82337-DA68-4747-96C5-BE880730B1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85F45D-5C75-4699-8E5D-74505D04CD5C}"/>
              </a:ext>
            </a:extLst>
          </p:cNvPr>
          <p:cNvSpPr>
            <a:spLocks noGrp="1"/>
          </p:cNvSpPr>
          <p:nvPr>
            <p:ph type="sldNum" sz="quarter" idx="12"/>
          </p:nvPr>
        </p:nvSpPr>
        <p:spPr/>
        <p:txBody>
          <a:bodyPr/>
          <a:lstStyle/>
          <a:p>
            <a:fld id="{D865CD79-2134-458F-9381-FA31C8D2BC48}" type="slidenum">
              <a:rPr lang="en-GB" smtClean="0"/>
              <a:t>‹#›</a:t>
            </a:fld>
            <a:endParaRPr lang="en-GB"/>
          </a:p>
        </p:txBody>
      </p:sp>
    </p:spTree>
    <p:extLst>
      <p:ext uri="{BB962C8B-B14F-4D97-AF65-F5344CB8AC3E}">
        <p14:creationId xmlns:p14="http://schemas.microsoft.com/office/powerpoint/2010/main" val="33356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1177-8282-4093-B76A-B66D2CCCFA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4ECB57-DCF3-409B-94B5-25484ABF7C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A8B8F29-D043-46BB-9503-E2CD8E4E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B930AB-E058-48DE-80AD-A225B4533801}"/>
              </a:ext>
            </a:extLst>
          </p:cNvPr>
          <p:cNvSpPr>
            <a:spLocks noGrp="1"/>
          </p:cNvSpPr>
          <p:nvPr>
            <p:ph type="dt" sz="half" idx="10"/>
          </p:nvPr>
        </p:nvSpPr>
        <p:spPr/>
        <p:txBody>
          <a:bodyPr/>
          <a:lstStyle/>
          <a:p>
            <a:fld id="{8B29857F-DD41-4FAE-94F5-64D22FB1CF16}" type="datetimeFigureOut">
              <a:rPr lang="en-GB" smtClean="0"/>
              <a:t>15/11/2022</a:t>
            </a:fld>
            <a:endParaRPr lang="en-GB"/>
          </a:p>
        </p:txBody>
      </p:sp>
      <p:sp>
        <p:nvSpPr>
          <p:cNvPr id="6" name="Footer Placeholder 5">
            <a:extLst>
              <a:ext uri="{FF2B5EF4-FFF2-40B4-BE49-F238E27FC236}">
                <a16:creationId xmlns:a16="http://schemas.microsoft.com/office/drawing/2014/main" id="{F4B9D1E5-A649-444F-9DD4-239159ED14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B1D636-D273-4635-9E60-0331C8A7E555}"/>
              </a:ext>
            </a:extLst>
          </p:cNvPr>
          <p:cNvSpPr>
            <a:spLocks noGrp="1"/>
          </p:cNvSpPr>
          <p:nvPr>
            <p:ph type="sldNum" sz="quarter" idx="12"/>
          </p:nvPr>
        </p:nvSpPr>
        <p:spPr/>
        <p:txBody>
          <a:bodyPr/>
          <a:lstStyle/>
          <a:p>
            <a:fld id="{D865CD79-2134-458F-9381-FA31C8D2BC48}" type="slidenum">
              <a:rPr lang="en-GB" smtClean="0"/>
              <a:t>‹#›</a:t>
            </a:fld>
            <a:endParaRPr lang="en-GB"/>
          </a:p>
        </p:txBody>
      </p:sp>
    </p:spTree>
    <p:extLst>
      <p:ext uri="{BB962C8B-B14F-4D97-AF65-F5344CB8AC3E}">
        <p14:creationId xmlns:p14="http://schemas.microsoft.com/office/powerpoint/2010/main" val="138504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79712B-41F1-47FB-A344-61A0096D8A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88DEFE-44C4-4FF2-A956-A9DF0E0CF0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3DEECF-7F13-4038-B60C-A4C97C193F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9857F-DD41-4FAE-94F5-64D22FB1CF16}" type="datetimeFigureOut">
              <a:rPr lang="en-GB" smtClean="0"/>
              <a:t>15/11/2022</a:t>
            </a:fld>
            <a:endParaRPr lang="en-GB"/>
          </a:p>
        </p:txBody>
      </p:sp>
      <p:sp>
        <p:nvSpPr>
          <p:cNvPr id="5" name="Footer Placeholder 4">
            <a:extLst>
              <a:ext uri="{FF2B5EF4-FFF2-40B4-BE49-F238E27FC236}">
                <a16:creationId xmlns:a16="http://schemas.microsoft.com/office/drawing/2014/main" id="{E4DE26A6-1555-43F8-A481-C25F5FCFE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8D9FD08-8F85-4B94-8981-1F420A051E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5CD79-2134-458F-9381-FA31C8D2BC48}" type="slidenum">
              <a:rPr lang="en-GB" smtClean="0"/>
              <a:t>‹#›</a:t>
            </a:fld>
            <a:endParaRPr lang="en-GB"/>
          </a:p>
        </p:txBody>
      </p:sp>
    </p:spTree>
    <p:extLst>
      <p:ext uri="{BB962C8B-B14F-4D97-AF65-F5344CB8AC3E}">
        <p14:creationId xmlns:p14="http://schemas.microsoft.com/office/powerpoint/2010/main" val="1041493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581600-582E-432B-997D-E3EB95D86660}"/>
              </a:ext>
            </a:extLst>
          </p:cNvPr>
          <p:cNvSpPr txBox="1"/>
          <p:nvPr/>
        </p:nvSpPr>
        <p:spPr>
          <a:xfrm>
            <a:off x="1123949" y="200025"/>
            <a:ext cx="2562225" cy="261610"/>
          </a:xfrm>
          <a:prstGeom prst="rect">
            <a:avLst/>
          </a:prstGeom>
          <a:noFill/>
          <a:ln>
            <a:solidFill>
              <a:schemeClr val="tx1"/>
            </a:solidFill>
          </a:ln>
        </p:spPr>
        <p:txBody>
          <a:bodyPr wrap="square" rtlCol="0">
            <a:spAutoFit/>
          </a:bodyPr>
          <a:lstStyle/>
          <a:p>
            <a:pPr algn="ctr"/>
            <a:r>
              <a:rPr lang="en-GB" sz="1100" dirty="0"/>
              <a:t>User inserts their name</a:t>
            </a:r>
          </a:p>
        </p:txBody>
      </p:sp>
      <p:sp>
        <p:nvSpPr>
          <p:cNvPr id="6" name="TextBox 5">
            <a:extLst>
              <a:ext uri="{FF2B5EF4-FFF2-40B4-BE49-F238E27FC236}">
                <a16:creationId xmlns:a16="http://schemas.microsoft.com/office/drawing/2014/main" id="{0C223125-D153-47AD-8616-96B3C005DBC5}"/>
              </a:ext>
            </a:extLst>
          </p:cNvPr>
          <p:cNvSpPr txBox="1"/>
          <p:nvPr/>
        </p:nvSpPr>
        <p:spPr>
          <a:xfrm>
            <a:off x="857248" y="685507"/>
            <a:ext cx="3095624" cy="430887"/>
          </a:xfrm>
          <a:prstGeom prst="rect">
            <a:avLst/>
          </a:prstGeom>
          <a:noFill/>
          <a:ln>
            <a:solidFill>
              <a:schemeClr val="tx1"/>
            </a:solidFill>
          </a:ln>
        </p:spPr>
        <p:txBody>
          <a:bodyPr wrap="square" rtlCol="0">
            <a:spAutoFit/>
          </a:bodyPr>
          <a:lstStyle/>
          <a:p>
            <a:pPr algn="ctr"/>
            <a:r>
              <a:rPr lang="en-GB" sz="1100" dirty="0"/>
              <a:t>User chooses difficulty level: Easy/ Medium/ Hard.</a:t>
            </a:r>
          </a:p>
          <a:p>
            <a:pPr algn="ctr"/>
            <a:r>
              <a:rPr lang="en-GB" sz="1100" dirty="0"/>
              <a:t>Determines how many turns they get.</a:t>
            </a:r>
          </a:p>
        </p:txBody>
      </p:sp>
      <p:sp>
        <p:nvSpPr>
          <p:cNvPr id="7" name="TextBox 6">
            <a:extLst>
              <a:ext uri="{FF2B5EF4-FFF2-40B4-BE49-F238E27FC236}">
                <a16:creationId xmlns:a16="http://schemas.microsoft.com/office/drawing/2014/main" id="{41D00E6E-670E-4EBE-AE5A-92F973A9B6C5}"/>
              </a:ext>
            </a:extLst>
          </p:cNvPr>
          <p:cNvSpPr txBox="1"/>
          <p:nvPr/>
        </p:nvSpPr>
        <p:spPr>
          <a:xfrm>
            <a:off x="881057" y="2226654"/>
            <a:ext cx="3095624" cy="430887"/>
          </a:xfrm>
          <a:prstGeom prst="rect">
            <a:avLst/>
          </a:prstGeom>
          <a:noFill/>
          <a:ln>
            <a:solidFill>
              <a:schemeClr val="tx1"/>
            </a:solidFill>
          </a:ln>
        </p:spPr>
        <p:txBody>
          <a:bodyPr wrap="square" rtlCol="0">
            <a:spAutoFit/>
          </a:bodyPr>
          <a:lstStyle/>
          <a:p>
            <a:pPr algn="ctr"/>
            <a:r>
              <a:rPr lang="en-GB" sz="1100" dirty="0"/>
              <a:t>5 random coordinates are generated 1 by 1 and placed on the game board</a:t>
            </a:r>
          </a:p>
        </p:txBody>
      </p:sp>
      <p:sp>
        <p:nvSpPr>
          <p:cNvPr id="8" name="TextBox 7">
            <a:extLst>
              <a:ext uri="{FF2B5EF4-FFF2-40B4-BE49-F238E27FC236}">
                <a16:creationId xmlns:a16="http://schemas.microsoft.com/office/drawing/2014/main" id="{0D25627A-ED12-4156-BF56-37669A96E5A6}"/>
              </a:ext>
            </a:extLst>
          </p:cNvPr>
          <p:cNvSpPr txBox="1"/>
          <p:nvPr/>
        </p:nvSpPr>
        <p:spPr>
          <a:xfrm>
            <a:off x="857248" y="1339921"/>
            <a:ext cx="3095624" cy="261610"/>
          </a:xfrm>
          <a:prstGeom prst="rect">
            <a:avLst/>
          </a:prstGeom>
          <a:noFill/>
          <a:ln>
            <a:solidFill>
              <a:schemeClr val="tx1"/>
            </a:solidFill>
          </a:ln>
        </p:spPr>
        <p:txBody>
          <a:bodyPr wrap="square" rtlCol="0">
            <a:spAutoFit/>
          </a:bodyPr>
          <a:lstStyle/>
          <a:p>
            <a:pPr algn="ctr"/>
            <a:r>
              <a:rPr lang="en-GB" sz="1100" dirty="0"/>
              <a:t>Game board grid size is 6x6 </a:t>
            </a:r>
          </a:p>
        </p:txBody>
      </p:sp>
      <p:sp>
        <p:nvSpPr>
          <p:cNvPr id="9" name="TextBox 8">
            <a:extLst>
              <a:ext uri="{FF2B5EF4-FFF2-40B4-BE49-F238E27FC236}">
                <a16:creationId xmlns:a16="http://schemas.microsoft.com/office/drawing/2014/main" id="{BF46F42B-243E-4082-905C-66E93EA369B6}"/>
              </a:ext>
            </a:extLst>
          </p:cNvPr>
          <p:cNvSpPr txBox="1"/>
          <p:nvPr/>
        </p:nvSpPr>
        <p:spPr>
          <a:xfrm>
            <a:off x="4754584" y="494602"/>
            <a:ext cx="4010023" cy="769441"/>
          </a:xfrm>
          <a:prstGeom prst="rect">
            <a:avLst/>
          </a:prstGeom>
          <a:noFill/>
          <a:ln>
            <a:solidFill>
              <a:schemeClr val="tx1"/>
            </a:solidFill>
          </a:ln>
        </p:spPr>
        <p:txBody>
          <a:bodyPr wrap="square" rtlCol="0">
            <a:spAutoFit/>
          </a:bodyPr>
          <a:lstStyle/>
          <a:p>
            <a:pPr algn="ctr"/>
            <a:r>
              <a:rPr lang="en-GB" sz="1100" dirty="0"/>
              <a:t>Check to see if the same coordinate is generated.</a:t>
            </a:r>
          </a:p>
          <a:p>
            <a:pPr algn="ctr"/>
            <a:r>
              <a:rPr lang="en-GB" sz="1100" dirty="0"/>
              <a:t>If it is the same coordinate as a previous one, it will loop back to generate another. This is done until the 5 coordinates generated are different.</a:t>
            </a:r>
          </a:p>
        </p:txBody>
      </p:sp>
      <p:cxnSp>
        <p:nvCxnSpPr>
          <p:cNvPr id="11" name="Connector: Curved 10">
            <a:extLst>
              <a:ext uri="{FF2B5EF4-FFF2-40B4-BE49-F238E27FC236}">
                <a16:creationId xmlns:a16="http://schemas.microsoft.com/office/drawing/2014/main" id="{B10DD3E8-7C1B-4039-B4EE-73FDFB430816}"/>
              </a:ext>
            </a:extLst>
          </p:cNvPr>
          <p:cNvCxnSpPr>
            <a:cxnSpLocks/>
          </p:cNvCxnSpPr>
          <p:nvPr/>
        </p:nvCxnSpPr>
        <p:spPr>
          <a:xfrm rot="10800000" flipV="1">
            <a:off x="2978158" y="647034"/>
            <a:ext cx="1776427" cy="1588703"/>
          </a:xfrm>
          <a:prstGeom prst="curvedConnector3">
            <a:avLst>
              <a:gd name="adj1" fmla="val 3605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3C73CA9-249B-40E7-81BD-F12864799329}"/>
              </a:ext>
            </a:extLst>
          </p:cNvPr>
          <p:cNvCxnSpPr>
            <a:cxnSpLocks/>
            <a:stCxn id="5" idx="2"/>
          </p:cNvCxnSpPr>
          <p:nvPr/>
        </p:nvCxnSpPr>
        <p:spPr>
          <a:xfrm flipH="1">
            <a:off x="2405060" y="461635"/>
            <a:ext cx="2" cy="2616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DC3ACDE-A498-4588-951A-497A718813D5}"/>
              </a:ext>
            </a:extLst>
          </p:cNvPr>
          <p:cNvCxnSpPr>
            <a:cxnSpLocks/>
            <a:stCxn id="6" idx="2"/>
          </p:cNvCxnSpPr>
          <p:nvPr/>
        </p:nvCxnSpPr>
        <p:spPr>
          <a:xfrm>
            <a:off x="2405060" y="1116394"/>
            <a:ext cx="0" cy="2235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19373AC-211D-497D-880A-E6C67462807B}"/>
              </a:ext>
            </a:extLst>
          </p:cNvPr>
          <p:cNvCxnSpPr>
            <a:cxnSpLocks/>
          </p:cNvCxnSpPr>
          <p:nvPr/>
        </p:nvCxnSpPr>
        <p:spPr>
          <a:xfrm>
            <a:off x="2428869" y="1607888"/>
            <a:ext cx="1" cy="618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CEED8B-406B-4AA3-A0F1-D300F8CD00D4}"/>
              </a:ext>
            </a:extLst>
          </p:cNvPr>
          <p:cNvCxnSpPr>
            <a:cxnSpLocks/>
            <a:stCxn id="7" idx="3"/>
          </p:cNvCxnSpPr>
          <p:nvPr/>
        </p:nvCxnSpPr>
        <p:spPr>
          <a:xfrm flipV="1">
            <a:off x="3976681" y="1269916"/>
            <a:ext cx="777903" cy="11721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FC9C6CD-5795-496A-9B2A-C61B3B090292}"/>
              </a:ext>
            </a:extLst>
          </p:cNvPr>
          <p:cNvSpPr txBox="1"/>
          <p:nvPr/>
        </p:nvSpPr>
        <p:spPr>
          <a:xfrm>
            <a:off x="5041928" y="1617477"/>
            <a:ext cx="3667133" cy="600164"/>
          </a:xfrm>
          <a:prstGeom prst="rect">
            <a:avLst/>
          </a:prstGeom>
          <a:noFill/>
          <a:ln>
            <a:solidFill>
              <a:schemeClr val="tx1"/>
            </a:solidFill>
          </a:ln>
        </p:spPr>
        <p:txBody>
          <a:bodyPr wrap="square" rtlCol="0">
            <a:spAutoFit/>
          </a:bodyPr>
          <a:lstStyle/>
          <a:p>
            <a:pPr algn="ctr"/>
            <a:r>
              <a:rPr lang="en-GB" sz="1100" dirty="0"/>
              <a:t>Before the game board is printed to the terminal the symbols for the ships “X” are replaced with the symbol for empty space “o” so its location is not known by the user. </a:t>
            </a:r>
          </a:p>
        </p:txBody>
      </p:sp>
      <p:cxnSp>
        <p:nvCxnSpPr>
          <p:cNvPr id="48" name="Straight Arrow Connector 47">
            <a:extLst>
              <a:ext uri="{FF2B5EF4-FFF2-40B4-BE49-F238E27FC236}">
                <a16:creationId xmlns:a16="http://schemas.microsoft.com/office/drawing/2014/main" id="{38A6811A-49F0-482D-8926-4049C93FC485}"/>
              </a:ext>
            </a:extLst>
          </p:cNvPr>
          <p:cNvCxnSpPr>
            <a:cxnSpLocks/>
            <a:stCxn id="9" idx="2"/>
          </p:cNvCxnSpPr>
          <p:nvPr/>
        </p:nvCxnSpPr>
        <p:spPr>
          <a:xfrm>
            <a:off x="6759596" y="1264043"/>
            <a:ext cx="0" cy="343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B4A94F1-9398-4DAB-AB41-8B09E5099D69}"/>
              </a:ext>
            </a:extLst>
          </p:cNvPr>
          <p:cNvSpPr txBox="1"/>
          <p:nvPr/>
        </p:nvSpPr>
        <p:spPr>
          <a:xfrm>
            <a:off x="4517313" y="3864039"/>
            <a:ext cx="3667133" cy="261610"/>
          </a:xfrm>
          <a:prstGeom prst="rect">
            <a:avLst/>
          </a:prstGeom>
          <a:noFill/>
          <a:ln>
            <a:solidFill>
              <a:schemeClr val="tx1"/>
            </a:solidFill>
          </a:ln>
        </p:spPr>
        <p:txBody>
          <a:bodyPr wrap="square" rtlCol="0">
            <a:spAutoFit/>
          </a:bodyPr>
          <a:lstStyle/>
          <a:p>
            <a:pPr algn="ctr"/>
            <a:r>
              <a:rPr lang="en-GB" sz="1100" b="1" dirty="0"/>
              <a:t>Asks the users to input row and column number</a:t>
            </a:r>
          </a:p>
        </p:txBody>
      </p:sp>
      <p:sp>
        <p:nvSpPr>
          <p:cNvPr id="51" name="TextBox 50">
            <a:extLst>
              <a:ext uri="{FF2B5EF4-FFF2-40B4-BE49-F238E27FC236}">
                <a16:creationId xmlns:a16="http://schemas.microsoft.com/office/drawing/2014/main" id="{13E19C47-EE5D-4A76-AEE6-FAEB76EAD4D0}"/>
              </a:ext>
            </a:extLst>
          </p:cNvPr>
          <p:cNvSpPr txBox="1"/>
          <p:nvPr/>
        </p:nvSpPr>
        <p:spPr>
          <a:xfrm>
            <a:off x="130175" y="3070112"/>
            <a:ext cx="2933711" cy="1277273"/>
          </a:xfrm>
          <a:prstGeom prst="rect">
            <a:avLst/>
          </a:prstGeom>
          <a:noFill/>
          <a:ln>
            <a:solidFill>
              <a:schemeClr val="tx1"/>
            </a:solidFill>
          </a:ln>
        </p:spPr>
        <p:txBody>
          <a:bodyPr wrap="square" rtlCol="0">
            <a:spAutoFit/>
          </a:bodyPr>
          <a:lstStyle/>
          <a:p>
            <a:pPr algn="ctr"/>
            <a:r>
              <a:rPr lang="en-GB" sz="1100" dirty="0"/>
              <a:t>Checks to see if the input is valid (not a blank/string/float).</a:t>
            </a:r>
          </a:p>
          <a:p>
            <a:pPr algn="ctr"/>
            <a:r>
              <a:rPr lang="en-GB" sz="1100" dirty="0"/>
              <a:t>If it’s an integer it checks to see if the integer is in the correct range of the board.</a:t>
            </a:r>
          </a:p>
          <a:p>
            <a:pPr algn="ctr"/>
            <a:r>
              <a:rPr lang="en-GB" sz="1100" dirty="0"/>
              <a:t>Invalid input asks users to input values again.</a:t>
            </a:r>
          </a:p>
          <a:p>
            <a:pPr algn="ctr"/>
            <a:r>
              <a:rPr lang="en-GB" sz="1100" dirty="0"/>
              <a:t>Valid input checks the users guess against the game board</a:t>
            </a:r>
          </a:p>
        </p:txBody>
      </p:sp>
      <p:cxnSp>
        <p:nvCxnSpPr>
          <p:cNvPr id="61" name="Connector: Curved 60">
            <a:extLst>
              <a:ext uri="{FF2B5EF4-FFF2-40B4-BE49-F238E27FC236}">
                <a16:creationId xmlns:a16="http://schemas.microsoft.com/office/drawing/2014/main" id="{280D22A2-B10B-40E5-A378-072FE1AE11C0}"/>
              </a:ext>
            </a:extLst>
          </p:cNvPr>
          <p:cNvCxnSpPr>
            <a:cxnSpLocks/>
          </p:cNvCxnSpPr>
          <p:nvPr/>
        </p:nvCxnSpPr>
        <p:spPr>
          <a:xfrm flipV="1">
            <a:off x="4610100" y="4125649"/>
            <a:ext cx="463302" cy="402429"/>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C0F0FA8-9283-4444-B1D3-1E90B3BF612E}"/>
              </a:ext>
            </a:extLst>
          </p:cNvPr>
          <p:cNvCxnSpPr>
            <a:cxnSpLocks/>
          </p:cNvCxnSpPr>
          <p:nvPr/>
        </p:nvCxnSpPr>
        <p:spPr>
          <a:xfrm>
            <a:off x="6875494" y="2277991"/>
            <a:ext cx="0" cy="379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2FCF71C-E89B-4EE0-BDCB-6068B7A1FFF0}"/>
              </a:ext>
            </a:extLst>
          </p:cNvPr>
          <p:cNvSpPr txBox="1"/>
          <p:nvPr/>
        </p:nvSpPr>
        <p:spPr>
          <a:xfrm>
            <a:off x="4356118" y="5440118"/>
            <a:ext cx="2281208" cy="261610"/>
          </a:xfrm>
          <a:prstGeom prst="rect">
            <a:avLst/>
          </a:prstGeom>
          <a:noFill/>
          <a:ln>
            <a:solidFill>
              <a:schemeClr val="tx1"/>
            </a:solidFill>
          </a:ln>
        </p:spPr>
        <p:txBody>
          <a:bodyPr wrap="square" rtlCol="0">
            <a:spAutoFit/>
          </a:bodyPr>
          <a:lstStyle/>
          <a:p>
            <a:pPr algn="ctr"/>
            <a:r>
              <a:rPr lang="en-GB" sz="1100" dirty="0"/>
              <a:t>Have they hit a ship?</a:t>
            </a:r>
          </a:p>
        </p:txBody>
      </p:sp>
      <p:sp>
        <p:nvSpPr>
          <p:cNvPr id="65" name="TextBox 64">
            <a:extLst>
              <a:ext uri="{FF2B5EF4-FFF2-40B4-BE49-F238E27FC236}">
                <a16:creationId xmlns:a16="http://schemas.microsoft.com/office/drawing/2014/main" id="{83FE7279-36E9-4B2B-AF75-A688AA9A010F}"/>
              </a:ext>
            </a:extLst>
          </p:cNvPr>
          <p:cNvSpPr txBox="1"/>
          <p:nvPr/>
        </p:nvSpPr>
        <p:spPr>
          <a:xfrm>
            <a:off x="8614171" y="5637377"/>
            <a:ext cx="2066123" cy="769441"/>
          </a:xfrm>
          <a:prstGeom prst="rect">
            <a:avLst/>
          </a:prstGeom>
          <a:noFill/>
          <a:ln>
            <a:solidFill>
              <a:schemeClr val="tx1"/>
            </a:solidFill>
          </a:ln>
        </p:spPr>
        <p:txBody>
          <a:bodyPr wrap="square" rtlCol="0">
            <a:spAutoFit/>
          </a:bodyPr>
          <a:lstStyle/>
          <a:p>
            <a:pPr algn="ctr"/>
            <a:r>
              <a:rPr lang="en-GB" sz="1100" dirty="0"/>
              <a:t>User misses:</a:t>
            </a:r>
          </a:p>
          <a:p>
            <a:pPr marL="171450" indent="-171450" algn="ctr">
              <a:buFontTx/>
              <a:buChar char="-"/>
            </a:pPr>
            <a:r>
              <a:rPr lang="en-GB" sz="1100" dirty="0"/>
              <a:t>coordinate on the  board changes to -</a:t>
            </a:r>
          </a:p>
          <a:p>
            <a:pPr marL="171450" indent="-171450" algn="ctr">
              <a:buFontTx/>
              <a:buChar char="-"/>
            </a:pPr>
            <a:r>
              <a:rPr lang="en-GB" sz="1100" dirty="0"/>
              <a:t>User turn decreases by 1</a:t>
            </a:r>
          </a:p>
        </p:txBody>
      </p:sp>
      <p:sp>
        <p:nvSpPr>
          <p:cNvPr id="66" name="TextBox 65">
            <a:extLst>
              <a:ext uri="{FF2B5EF4-FFF2-40B4-BE49-F238E27FC236}">
                <a16:creationId xmlns:a16="http://schemas.microsoft.com/office/drawing/2014/main" id="{DB19D597-D2CF-4595-A081-7053F261EA48}"/>
              </a:ext>
            </a:extLst>
          </p:cNvPr>
          <p:cNvSpPr txBox="1"/>
          <p:nvPr/>
        </p:nvSpPr>
        <p:spPr>
          <a:xfrm>
            <a:off x="124975" y="5153295"/>
            <a:ext cx="2303894" cy="430887"/>
          </a:xfrm>
          <a:prstGeom prst="rect">
            <a:avLst/>
          </a:prstGeom>
          <a:noFill/>
          <a:ln>
            <a:solidFill>
              <a:schemeClr val="tx1"/>
            </a:solidFill>
          </a:ln>
        </p:spPr>
        <p:txBody>
          <a:bodyPr wrap="square" rtlCol="0">
            <a:spAutoFit/>
          </a:bodyPr>
          <a:lstStyle/>
          <a:p>
            <a:pPr algn="ctr"/>
            <a:r>
              <a:rPr lang="en-GB" sz="1100" dirty="0"/>
              <a:t>Has user already guessed this coordinate?</a:t>
            </a:r>
          </a:p>
        </p:txBody>
      </p:sp>
      <p:cxnSp>
        <p:nvCxnSpPr>
          <p:cNvPr id="92" name="Straight Arrow Connector 91">
            <a:extLst>
              <a:ext uri="{FF2B5EF4-FFF2-40B4-BE49-F238E27FC236}">
                <a16:creationId xmlns:a16="http://schemas.microsoft.com/office/drawing/2014/main" id="{FA2BBD56-056E-4BD3-92C9-2CC96038E4DA}"/>
              </a:ext>
            </a:extLst>
          </p:cNvPr>
          <p:cNvCxnSpPr>
            <a:cxnSpLocks/>
            <a:stCxn id="50" idx="1"/>
            <a:endCxn id="51" idx="3"/>
          </p:cNvCxnSpPr>
          <p:nvPr/>
        </p:nvCxnSpPr>
        <p:spPr>
          <a:xfrm flipH="1" flipV="1">
            <a:off x="3063886" y="3708749"/>
            <a:ext cx="1453427" cy="2860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F346838-C633-46A8-810D-1950ABF651D0}"/>
              </a:ext>
            </a:extLst>
          </p:cNvPr>
          <p:cNvCxnSpPr>
            <a:cxnSpLocks/>
          </p:cNvCxnSpPr>
          <p:nvPr/>
        </p:nvCxnSpPr>
        <p:spPr>
          <a:xfrm>
            <a:off x="857248" y="4912155"/>
            <a:ext cx="247654" cy="2411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Connector: Curved 102">
            <a:extLst>
              <a:ext uri="{FF2B5EF4-FFF2-40B4-BE49-F238E27FC236}">
                <a16:creationId xmlns:a16="http://schemas.microsoft.com/office/drawing/2014/main" id="{CFEC468E-EC4D-4330-8DD2-8EE01B9490C9}"/>
              </a:ext>
            </a:extLst>
          </p:cNvPr>
          <p:cNvCxnSpPr>
            <a:cxnSpLocks/>
          </p:cNvCxnSpPr>
          <p:nvPr/>
        </p:nvCxnSpPr>
        <p:spPr>
          <a:xfrm flipV="1">
            <a:off x="3862385" y="4136772"/>
            <a:ext cx="2213009" cy="1145630"/>
          </a:xfrm>
          <a:prstGeom prst="curvedConnector3">
            <a:avLst>
              <a:gd name="adj1" fmla="val 101649"/>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23B9A824-D2D1-4112-877F-A754F1B29DA6}"/>
              </a:ext>
            </a:extLst>
          </p:cNvPr>
          <p:cNvSpPr txBox="1"/>
          <p:nvPr/>
        </p:nvSpPr>
        <p:spPr>
          <a:xfrm>
            <a:off x="2932124" y="5092562"/>
            <a:ext cx="914393" cy="261610"/>
          </a:xfrm>
          <a:prstGeom prst="rect">
            <a:avLst/>
          </a:prstGeom>
          <a:noFill/>
          <a:ln>
            <a:solidFill>
              <a:schemeClr val="tx1"/>
            </a:solidFill>
          </a:ln>
        </p:spPr>
        <p:txBody>
          <a:bodyPr wrap="square" rtlCol="0">
            <a:spAutoFit/>
          </a:bodyPr>
          <a:lstStyle/>
          <a:p>
            <a:pPr algn="ctr"/>
            <a:r>
              <a:rPr lang="en-GB" sz="1100" dirty="0"/>
              <a:t>YES</a:t>
            </a:r>
          </a:p>
        </p:txBody>
      </p:sp>
      <p:sp>
        <p:nvSpPr>
          <p:cNvPr id="112" name="TextBox 111">
            <a:extLst>
              <a:ext uri="{FF2B5EF4-FFF2-40B4-BE49-F238E27FC236}">
                <a16:creationId xmlns:a16="http://schemas.microsoft.com/office/drawing/2014/main" id="{BFA59D99-62D3-4E57-94B5-3E886E175FA8}"/>
              </a:ext>
            </a:extLst>
          </p:cNvPr>
          <p:cNvSpPr txBox="1"/>
          <p:nvPr/>
        </p:nvSpPr>
        <p:spPr>
          <a:xfrm>
            <a:off x="2935297" y="5484977"/>
            <a:ext cx="914393" cy="261610"/>
          </a:xfrm>
          <a:prstGeom prst="rect">
            <a:avLst/>
          </a:prstGeom>
          <a:noFill/>
          <a:ln>
            <a:solidFill>
              <a:schemeClr val="tx1"/>
            </a:solidFill>
          </a:ln>
        </p:spPr>
        <p:txBody>
          <a:bodyPr wrap="square" rtlCol="0">
            <a:spAutoFit/>
          </a:bodyPr>
          <a:lstStyle/>
          <a:p>
            <a:pPr algn="ctr"/>
            <a:r>
              <a:rPr lang="en-GB" sz="1100" dirty="0"/>
              <a:t>NO</a:t>
            </a:r>
          </a:p>
        </p:txBody>
      </p:sp>
      <p:cxnSp>
        <p:nvCxnSpPr>
          <p:cNvPr id="113" name="Straight Arrow Connector 112">
            <a:extLst>
              <a:ext uri="{FF2B5EF4-FFF2-40B4-BE49-F238E27FC236}">
                <a16:creationId xmlns:a16="http://schemas.microsoft.com/office/drawing/2014/main" id="{F918977C-C57F-4482-84E7-A66688082964}"/>
              </a:ext>
            </a:extLst>
          </p:cNvPr>
          <p:cNvCxnSpPr>
            <a:cxnSpLocks/>
            <a:endCxn id="111" idx="1"/>
          </p:cNvCxnSpPr>
          <p:nvPr/>
        </p:nvCxnSpPr>
        <p:spPr>
          <a:xfrm>
            <a:off x="2446336" y="5223367"/>
            <a:ext cx="4857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F67BA00-D6BF-4F4E-8533-8A57D5332AEE}"/>
              </a:ext>
            </a:extLst>
          </p:cNvPr>
          <p:cNvCxnSpPr>
            <a:cxnSpLocks/>
            <a:endCxn id="112" idx="1"/>
          </p:cNvCxnSpPr>
          <p:nvPr/>
        </p:nvCxnSpPr>
        <p:spPr>
          <a:xfrm>
            <a:off x="2415183" y="5584182"/>
            <a:ext cx="520114" cy="31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6149CFF8-2303-4136-BC83-A3B4AE3DC0D6}"/>
              </a:ext>
            </a:extLst>
          </p:cNvPr>
          <p:cNvSpPr txBox="1"/>
          <p:nvPr/>
        </p:nvSpPr>
        <p:spPr>
          <a:xfrm>
            <a:off x="7048507" y="5314133"/>
            <a:ext cx="914393" cy="261610"/>
          </a:xfrm>
          <a:prstGeom prst="rect">
            <a:avLst/>
          </a:prstGeom>
          <a:noFill/>
          <a:ln>
            <a:solidFill>
              <a:schemeClr val="tx1"/>
            </a:solidFill>
          </a:ln>
        </p:spPr>
        <p:txBody>
          <a:bodyPr wrap="square" rtlCol="0">
            <a:spAutoFit/>
          </a:bodyPr>
          <a:lstStyle/>
          <a:p>
            <a:pPr algn="ctr"/>
            <a:r>
              <a:rPr lang="en-GB" sz="1100" dirty="0"/>
              <a:t>YES</a:t>
            </a:r>
          </a:p>
        </p:txBody>
      </p:sp>
      <p:sp>
        <p:nvSpPr>
          <p:cNvPr id="119" name="TextBox 118">
            <a:extLst>
              <a:ext uri="{FF2B5EF4-FFF2-40B4-BE49-F238E27FC236}">
                <a16:creationId xmlns:a16="http://schemas.microsoft.com/office/drawing/2014/main" id="{E65DE8B8-70F8-4EB9-B885-EFAB0623BE65}"/>
              </a:ext>
            </a:extLst>
          </p:cNvPr>
          <p:cNvSpPr txBox="1"/>
          <p:nvPr/>
        </p:nvSpPr>
        <p:spPr>
          <a:xfrm>
            <a:off x="7069147" y="5713577"/>
            <a:ext cx="914393" cy="261610"/>
          </a:xfrm>
          <a:prstGeom prst="rect">
            <a:avLst/>
          </a:prstGeom>
          <a:noFill/>
          <a:ln>
            <a:solidFill>
              <a:schemeClr val="tx1"/>
            </a:solidFill>
          </a:ln>
        </p:spPr>
        <p:txBody>
          <a:bodyPr wrap="square" rtlCol="0">
            <a:spAutoFit/>
          </a:bodyPr>
          <a:lstStyle/>
          <a:p>
            <a:pPr algn="ctr"/>
            <a:r>
              <a:rPr lang="en-GB" sz="1100" dirty="0"/>
              <a:t>NO</a:t>
            </a:r>
          </a:p>
        </p:txBody>
      </p:sp>
      <p:sp>
        <p:nvSpPr>
          <p:cNvPr id="120" name="TextBox 119">
            <a:extLst>
              <a:ext uri="{FF2B5EF4-FFF2-40B4-BE49-F238E27FC236}">
                <a16:creationId xmlns:a16="http://schemas.microsoft.com/office/drawing/2014/main" id="{DF36DBAD-3A15-4962-98B7-1A2BFDD5D8E4}"/>
              </a:ext>
            </a:extLst>
          </p:cNvPr>
          <p:cNvSpPr txBox="1"/>
          <p:nvPr/>
        </p:nvSpPr>
        <p:spPr>
          <a:xfrm>
            <a:off x="8500691" y="4478233"/>
            <a:ext cx="1884336" cy="938719"/>
          </a:xfrm>
          <a:prstGeom prst="rect">
            <a:avLst/>
          </a:prstGeom>
          <a:noFill/>
          <a:ln>
            <a:solidFill>
              <a:schemeClr val="tx1"/>
            </a:solidFill>
          </a:ln>
        </p:spPr>
        <p:txBody>
          <a:bodyPr wrap="square" rtlCol="0">
            <a:spAutoFit/>
          </a:bodyPr>
          <a:lstStyle/>
          <a:p>
            <a:pPr algn="ctr"/>
            <a:r>
              <a:rPr lang="en-GB" sz="1100" dirty="0"/>
              <a:t>User hits ship:</a:t>
            </a:r>
          </a:p>
          <a:p>
            <a:pPr marL="171450" indent="-171450" algn="ctr">
              <a:buFontTx/>
              <a:buChar char="-"/>
            </a:pPr>
            <a:r>
              <a:rPr lang="en-GB" sz="1100" dirty="0"/>
              <a:t>coordinate on the board changes to x</a:t>
            </a:r>
          </a:p>
          <a:p>
            <a:pPr marL="171450" indent="-171450" algn="ctr">
              <a:buFontTx/>
              <a:buChar char="-"/>
            </a:pPr>
            <a:r>
              <a:rPr lang="en-GB" sz="1100" dirty="0"/>
              <a:t>User turn decreases by 1</a:t>
            </a:r>
          </a:p>
          <a:p>
            <a:pPr marL="171450" indent="-171450" algn="ctr">
              <a:buFontTx/>
              <a:buChar char="-"/>
            </a:pPr>
            <a:r>
              <a:rPr lang="en-GB" sz="1100" dirty="0"/>
              <a:t>User score increases by 1</a:t>
            </a:r>
          </a:p>
        </p:txBody>
      </p:sp>
      <p:cxnSp>
        <p:nvCxnSpPr>
          <p:cNvPr id="123" name="Straight Arrow Connector 122">
            <a:extLst>
              <a:ext uri="{FF2B5EF4-FFF2-40B4-BE49-F238E27FC236}">
                <a16:creationId xmlns:a16="http://schemas.microsoft.com/office/drawing/2014/main" id="{206FD6E2-5845-47A0-8514-099F86CA5AF1}"/>
              </a:ext>
            </a:extLst>
          </p:cNvPr>
          <p:cNvCxnSpPr>
            <a:cxnSpLocks/>
          </p:cNvCxnSpPr>
          <p:nvPr/>
        </p:nvCxnSpPr>
        <p:spPr>
          <a:xfrm>
            <a:off x="6583359" y="5440118"/>
            <a:ext cx="4857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D91DAF5-B5E8-4658-AB48-5787F69FE427}"/>
              </a:ext>
            </a:extLst>
          </p:cNvPr>
          <p:cNvCxnSpPr>
            <a:cxnSpLocks/>
            <a:endCxn id="119" idx="1"/>
          </p:cNvCxnSpPr>
          <p:nvPr/>
        </p:nvCxnSpPr>
        <p:spPr>
          <a:xfrm>
            <a:off x="6583359" y="5701728"/>
            <a:ext cx="485788" cy="1426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6D0A4A8D-E6C5-4625-BF77-531815126550}"/>
              </a:ext>
            </a:extLst>
          </p:cNvPr>
          <p:cNvCxnSpPr>
            <a:cxnSpLocks/>
            <a:stCxn id="118" idx="3"/>
            <a:endCxn id="120" idx="1"/>
          </p:cNvCxnSpPr>
          <p:nvPr/>
        </p:nvCxnSpPr>
        <p:spPr>
          <a:xfrm flipV="1">
            <a:off x="7962900" y="4947593"/>
            <a:ext cx="537791" cy="4973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1B3A71F6-E793-4C8F-A62D-A502E68D5991}"/>
              </a:ext>
            </a:extLst>
          </p:cNvPr>
          <p:cNvCxnSpPr>
            <a:cxnSpLocks/>
            <a:endCxn id="65" idx="1"/>
          </p:cNvCxnSpPr>
          <p:nvPr/>
        </p:nvCxnSpPr>
        <p:spPr>
          <a:xfrm>
            <a:off x="7955946" y="5870090"/>
            <a:ext cx="658225" cy="1520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77A3F4BD-83A5-4F32-B860-9290E4183AB8}"/>
              </a:ext>
            </a:extLst>
          </p:cNvPr>
          <p:cNvCxnSpPr>
            <a:cxnSpLocks/>
          </p:cNvCxnSpPr>
          <p:nvPr/>
        </p:nvCxnSpPr>
        <p:spPr>
          <a:xfrm>
            <a:off x="3870330" y="5599982"/>
            <a:ext cx="4857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0" name="Connector: Curved 139">
            <a:extLst>
              <a:ext uri="{FF2B5EF4-FFF2-40B4-BE49-F238E27FC236}">
                <a16:creationId xmlns:a16="http://schemas.microsoft.com/office/drawing/2014/main" id="{79183981-7004-4E40-A7B0-578792DDDFFB}"/>
              </a:ext>
            </a:extLst>
          </p:cNvPr>
          <p:cNvCxnSpPr>
            <a:cxnSpLocks/>
          </p:cNvCxnSpPr>
          <p:nvPr/>
        </p:nvCxnSpPr>
        <p:spPr>
          <a:xfrm rot="16200000" flipV="1">
            <a:off x="7869798" y="3321256"/>
            <a:ext cx="1561171" cy="730649"/>
          </a:xfrm>
          <a:prstGeom prst="curvedConnector3">
            <a:avLst>
              <a:gd name="adj1" fmla="val 5366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5" name="Connector: Curved 144">
            <a:extLst>
              <a:ext uri="{FF2B5EF4-FFF2-40B4-BE49-F238E27FC236}">
                <a16:creationId xmlns:a16="http://schemas.microsoft.com/office/drawing/2014/main" id="{B088B8EC-C6A0-494C-9B12-27C1ADAE6298}"/>
              </a:ext>
            </a:extLst>
          </p:cNvPr>
          <p:cNvCxnSpPr>
            <a:cxnSpLocks/>
          </p:cNvCxnSpPr>
          <p:nvPr/>
        </p:nvCxnSpPr>
        <p:spPr>
          <a:xfrm flipH="1" flipV="1">
            <a:off x="8873049" y="2788292"/>
            <a:ext cx="1835760" cy="3254603"/>
          </a:xfrm>
          <a:prstGeom prst="curvedConnector4">
            <a:avLst>
              <a:gd name="adj1" fmla="val -12453"/>
              <a:gd name="adj2" fmla="val 10010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0DED5010-5D9E-4C64-A9E2-719625B6A49D}"/>
              </a:ext>
            </a:extLst>
          </p:cNvPr>
          <p:cNvSpPr txBox="1"/>
          <p:nvPr/>
        </p:nvSpPr>
        <p:spPr>
          <a:xfrm>
            <a:off x="5214940" y="2628996"/>
            <a:ext cx="3667133" cy="276999"/>
          </a:xfrm>
          <a:prstGeom prst="rect">
            <a:avLst/>
          </a:prstGeom>
          <a:noFill/>
          <a:ln>
            <a:solidFill>
              <a:schemeClr val="tx1"/>
            </a:solidFill>
          </a:ln>
        </p:spPr>
        <p:txBody>
          <a:bodyPr wrap="square" rtlCol="0">
            <a:spAutoFit/>
          </a:bodyPr>
          <a:lstStyle/>
          <a:p>
            <a:pPr algn="ctr"/>
            <a:r>
              <a:rPr lang="en-GB" sz="1100" b="1" dirty="0"/>
              <a:t>Are the </a:t>
            </a:r>
            <a:r>
              <a:rPr lang="en-GB" sz="1200" b="1" dirty="0"/>
              <a:t>user turns &gt; 0 AND user score &lt; 5?</a:t>
            </a:r>
            <a:endParaRPr lang="en-GB" sz="1100" b="1" dirty="0"/>
          </a:p>
        </p:txBody>
      </p:sp>
      <p:sp>
        <p:nvSpPr>
          <p:cNvPr id="173" name="TextBox 172">
            <a:extLst>
              <a:ext uri="{FF2B5EF4-FFF2-40B4-BE49-F238E27FC236}">
                <a16:creationId xmlns:a16="http://schemas.microsoft.com/office/drawing/2014/main" id="{58BEB04D-24E9-4CB8-A2E9-721F17602513}"/>
              </a:ext>
            </a:extLst>
          </p:cNvPr>
          <p:cNvSpPr txBox="1"/>
          <p:nvPr/>
        </p:nvSpPr>
        <p:spPr>
          <a:xfrm>
            <a:off x="5852317" y="3234229"/>
            <a:ext cx="914393" cy="261610"/>
          </a:xfrm>
          <a:prstGeom prst="rect">
            <a:avLst/>
          </a:prstGeom>
          <a:noFill/>
          <a:ln>
            <a:solidFill>
              <a:schemeClr val="tx1"/>
            </a:solidFill>
          </a:ln>
        </p:spPr>
        <p:txBody>
          <a:bodyPr wrap="square" rtlCol="0">
            <a:spAutoFit/>
          </a:bodyPr>
          <a:lstStyle/>
          <a:p>
            <a:pPr algn="ctr"/>
            <a:r>
              <a:rPr lang="en-GB" sz="1100" dirty="0"/>
              <a:t>YES</a:t>
            </a:r>
          </a:p>
        </p:txBody>
      </p:sp>
      <p:sp>
        <p:nvSpPr>
          <p:cNvPr id="174" name="TextBox 173">
            <a:extLst>
              <a:ext uri="{FF2B5EF4-FFF2-40B4-BE49-F238E27FC236}">
                <a16:creationId xmlns:a16="http://schemas.microsoft.com/office/drawing/2014/main" id="{0E232EEF-AC1B-44A0-B9F3-6B9832F9CF12}"/>
              </a:ext>
            </a:extLst>
          </p:cNvPr>
          <p:cNvSpPr txBox="1"/>
          <p:nvPr/>
        </p:nvSpPr>
        <p:spPr>
          <a:xfrm>
            <a:off x="9690030" y="2226654"/>
            <a:ext cx="914393" cy="261610"/>
          </a:xfrm>
          <a:prstGeom prst="rect">
            <a:avLst/>
          </a:prstGeom>
          <a:noFill/>
          <a:ln>
            <a:solidFill>
              <a:schemeClr val="tx1"/>
            </a:solidFill>
          </a:ln>
        </p:spPr>
        <p:txBody>
          <a:bodyPr wrap="square" rtlCol="0">
            <a:spAutoFit/>
          </a:bodyPr>
          <a:lstStyle/>
          <a:p>
            <a:pPr algn="ctr"/>
            <a:r>
              <a:rPr lang="en-GB" sz="1100" dirty="0"/>
              <a:t>NO</a:t>
            </a:r>
          </a:p>
        </p:txBody>
      </p:sp>
      <p:cxnSp>
        <p:nvCxnSpPr>
          <p:cNvPr id="175" name="Straight Arrow Connector 174">
            <a:extLst>
              <a:ext uri="{FF2B5EF4-FFF2-40B4-BE49-F238E27FC236}">
                <a16:creationId xmlns:a16="http://schemas.microsoft.com/office/drawing/2014/main" id="{88B3605E-822A-45D9-99EC-6618766CE155}"/>
              </a:ext>
            </a:extLst>
          </p:cNvPr>
          <p:cNvCxnSpPr>
            <a:cxnSpLocks/>
          </p:cNvCxnSpPr>
          <p:nvPr/>
        </p:nvCxnSpPr>
        <p:spPr>
          <a:xfrm>
            <a:off x="6123019" y="2905995"/>
            <a:ext cx="0" cy="3282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85D10CE2-DF84-4A35-BE99-78B77053B5FE}"/>
              </a:ext>
            </a:extLst>
          </p:cNvPr>
          <p:cNvCxnSpPr>
            <a:cxnSpLocks/>
          </p:cNvCxnSpPr>
          <p:nvPr/>
        </p:nvCxnSpPr>
        <p:spPr>
          <a:xfrm>
            <a:off x="6075394" y="3495839"/>
            <a:ext cx="0" cy="379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71F20DEE-1339-4C07-BCE7-798795ECA026}"/>
              </a:ext>
            </a:extLst>
          </p:cNvPr>
          <p:cNvCxnSpPr>
            <a:cxnSpLocks/>
            <a:endCxn id="174" idx="1"/>
          </p:cNvCxnSpPr>
          <p:nvPr/>
        </p:nvCxnSpPr>
        <p:spPr>
          <a:xfrm flipV="1">
            <a:off x="8536049" y="2357459"/>
            <a:ext cx="1153981" cy="242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77020535-5211-457B-9E5E-BB33AE34C801}"/>
              </a:ext>
            </a:extLst>
          </p:cNvPr>
          <p:cNvSpPr txBox="1"/>
          <p:nvPr/>
        </p:nvSpPr>
        <p:spPr>
          <a:xfrm>
            <a:off x="9213842" y="1158857"/>
            <a:ext cx="2696495" cy="600164"/>
          </a:xfrm>
          <a:prstGeom prst="rect">
            <a:avLst/>
          </a:prstGeom>
          <a:noFill/>
          <a:ln>
            <a:solidFill>
              <a:schemeClr val="tx1"/>
            </a:solidFill>
          </a:ln>
        </p:spPr>
        <p:txBody>
          <a:bodyPr wrap="square" rtlCol="0">
            <a:spAutoFit/>
          </a:bodyPr>
          <a:lstStyle/>
          <a:p>
            <a:pPr algn="ctr"/>
            <a:r>
              <a:rPr lang="en-GB" sz="1100" dirty="0"/>
              <a:t>Game ends. If the user score = 5 then the user wins.</a:t>
            </a:r>
          </a:p>
          <a:p>
            <a:pPr algn="ctr"/>
            <a:r>
              <a:rPr lang="en-GB" sz="1100" dirty="0"/>
              <a:t>If the user’s score is &lt; 5 then the user loses.</a:t>
            </a:r>
          </a:p>
        </p:txBody>
      </p:sp>
      <p:cxnSp>
        <p:nvCxnSpPr>
          <p:cNvPr id="197" name="Straight Arrow Connector 196">
            <a:extLst>
              <a:ext uri="{FF2B5EF4-FFF2-40B4-BE49-F238E27FC236}">
                <a16:creationId xmlns:a16="http://schemas.microsoft.com/office/drawing/2014/main" id="{63F8A149-3126-4BCF-B039-9B14FE2F6801}"/>
              </a:ext>
            </a:extLst>
          </p:cNvPr>
          <p:cNvCxnSpPr>
            <a:cxnSpLocks/>
            <a:stCxn id="174" idx="0"/>
          </p:cNvCxnSpPr>
          <p:nvPr/>
        </p:nvCxnSpPr>
        <p:spPr>
          <a:xfrm flipV="1">
            <a:off x="10147227" y="1786863"/>
            <a:ext cx="653986" cy="4397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6F01F2F2-943D-4ED6-8201-917FD5ED63EC}"/>
              </a:ext>
            </a:extLst>
          </p:cNvPr>
          <p:cNvSpPr txBox="1"/>
          <p:nvPr/>
        </p:nvSpPr>
        <p:spPr>
          <a:xfrm>
            <a:off x="141321" y="4650545"/>
            <a:ext cx="914393" cy="261610"/>
          </a:xfrm>
          <a:prstGeom prst="rect">
            <a:avLst/>
          </a:prstGeom>
          <a:noFill/>
          <a:ln>
            <a:solidFill>
              <a:schemeClr val="tx1"/>
            </a:solidFill>
          </a:ln>
        </p:spPr>
        <p:txBody>
          <a:bodyPr wrap="square" rtlCol="0">
            <a:spAutoFit/>
          </a:bodyPr>
          <a:lstStyle/>
          <a:p>
            <a:pPr algn="ctr"/>
            <a:r>
              <a:rPr lang="en-GB" sz="1100" dirty="0"/>
              <a:t>YES</a:t>
            </a:r>
          </a:p>
        </p:txBody>
      </p:sp>
      <p:sp>
        <p:nvSpPr>
          <p:cNvPr id="201" name="TextBox 200">
            <a:extLst>
              <a:ext uri="{FF2B5EF4-FFF2-40B4-BE49-F238E27FC236}">
                <a16:creationId xmlns:a16="http://schemas.microsoft.com/office/drawing/2014/main" id="{86D549D5-05B5-47ED-9502-D8A59638ABC3}"/>
              </a:ext>
            </a:extLst>
          </p:cNvPr>
          <p:cNvSpPr txBox="1"/>
          <p:nvPr/>
        </p:nvSpPr>
        <p:spPr>
          <a:xfrm>
            <a:off x="3695706" y="4415594"/>
            <a:ext cx="914393" cy="261610"/>
          </a:xfrm>
          <a:prstGeom prst="rect">
            <a:avLst/>
          </a:prstGeom>
          <a:noFill/>
          <a:ln>
            <a:solidFill>
              <a:schemeClr val="tx1"/>
            </a:solidFill>
          </a:ln>
        </p:spPr>
        <p:txBody>
          <a:bodyPr wrap="square" rtlCol="0">
            <a:spAutoFit/>
          </a:bodyPr>
          <a:lstStyle/>
          <a:p>
            <a:pPr algn="ctr"/>
            <a:r>
              <a:rPr lang="en-GB" sz="1100" dirty="0"/>
              <a:t>NO</a:t>
            </a:r>
          </a:p>
        </p:txBody>
      </p:sp>
      <p:sp>
        <p:nvSpPr>
          <p:cNvPr id="203" name="TextBox 202">
            <a:extLst>
              <a:ext uri="{FF2B5EF4-FFF2-40B4-BE49-F238E27FC236}">
                <a16:creationId xmlns:a16="http://schemas.microsoft.com/office/drawing/2014/main" id="{B9853CDE-D17D-4280-BA37-D8E64F120D97}"/>
              </a:ext>
            </a:extLst>
          </p:cNvPr>
          <p:cNvSpPr txBox="1"/>
          <p:nvPr/>
        </p:nvSpPr>
        <p:spPr>
          <a:xfrm>
            <a:off x="2308376" y="4481268"/>
            <a:ext cx="914393" cy="430887"/>
          </a:xfrm>
          <a:prstGeom prst="rect">
            <a:avLst/>
          </a:prstGeom>
          <a:noFill/>
          <a:ln>
            <a:solidFill>
              <a:schemeClr val="tx1"/>
            </a:solidFill>
          </a:ln>
        </p:spPr>
        <p:txBody>
          <a:bodyPr wrap="square" rtlCol="0">
            <a:spAutoFit/>
          </a:bodyPr>
          <a:lstStyle/>
          <a:p>
            <a:pPr algn="ctr"/>
            <a:r>
              <a:rPr lang="en-GB" sz="1100" dirty="0"/>
              <a:t>Is the input valid?</a:t>
            </a:r>
          </a:p>
        </p:txBody>
      </p:sp>
      <p:cxnSp>
        <p:nvCxnSpPr>
          <p:cNvPr id="205" name="Straight Arrow Connector 204">
            <a:extLst>
              <a:ext uri="{FF2B5EF4-FFF2-40B4-BE49-F238E27FC236}">
                <a16:creationId xmlns:a16="http://schemas.microsoft.com/office/drawing/2014/main" id="{B1970883-5852-4357-A581-B2A38491BA38}"/>
              </a:ext>
            </a:extLst>
          </p:cNvPr>
          <p:cNvCxnSpPr>
            <a:cxnSpLocks/>
            <a:stCxn id="203" idx="1"/>
            <a:endCxn id="200" idx="3"/>
          </p:cNvCxnSpPr>
          <p:nvPr/>
        </p:nvCxnSpPr>
        <p:spPr>
          <a:xfrm flipH="1">
            <a:off x="1055714" y="4696712"/>
            <a:ext cx="1252662" cy="846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D6700051-9F27-49D6-87D6-BE010EA7F11B}"/>
              </a:ext>
            </a:extLst>
          </p:cNvPr>
          <p:cNvCxnSpPr>
            <a:cxnSpLocks/>
          </p:cNvCxnSpPr>
          <p:nvPr/>
        </p:nvCxnSpPr>
        <p:spPr>
          <a:xfrm>
            <a:off x="1883208" y="4347385"/>
            <a:ext cx="519232" cy="1386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6012AB17-AF3C-4E8D-B4F3-2E0134303060}"/>
              </a:ext>
            </a:extLst>
          </p:cNvPr>
          <p:cNvCxnSpPr>
            <a:cxnSpLocks/>
            <a:endCxn id="201" idx="1"/>
          </p:cNvCxnSpPr>
          <p:nvPr/>
        </p:nvCxnSpPr>
        <p:spPr>
          <a:xfrm flipV="1">
            <a:off x="3185031" y="4546399"/>
            <a:ext cx="510675" cy="962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272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285</Words>
  <Application>Microsoft Office PowerPoint</Application>
  <PresentationFormat>Widescreen</PresentationFormat>
  <Paragraphs>34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Dhruti Bhudia</dc:creator>
  <cp:lastModifiedBy>Dhruti Bhudia</cp:lastModifiedBy>
  <cp:revision>1</cp:revision>
  <dcterms:created xsi:type="dcterms:W3CDTF">2022-11-15T19:06:04Z</dcterms:created>
  <dcterms:modified xsi:type="dcterms:W3CDTF">2022-11-15T19:53:01Z</dcterms:modified>
</cp:coreProperties>
</file>