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4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5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9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78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5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99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6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7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8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8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B6E4-3199-47D9-91D9-85FA15CAA372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E9A059-D7A4-4CCD-B3C5-41E2CD767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729" y="1657559"/>
            <a:ext cx="7766936" cy="1646302"/>
          </a:xfrm>
        </p:spPr>
        <p:txBody>
          <a:bodyPr/>
          <a:lstStyle/>
          <a:p>
            <a:r>
              <a:rPr lang="en-IN" b="1" dirty="0"/>
              <a:t>.NET Core Web API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856" y="5761101"/>
            <a:ext cx="7766936" cy="1096899"/>
          </a:xfrm>
        </p:spPr>
        <p:txBody>
          <a:bodyPr/>
          <a:lstStyle/>
          <a:p>
            <a:r>
              <a:rPr lang="en-IN" dirty="0" smtClean="0"/>
              <a:t>Created by: </a:t>
            </a:r>
            <a:r>
              <a:rPr lang="en-IN" dirty="0" err="1" smtClean="0"/>
              <a:t>Preet</a:t>
            </a:r>
            <a:r>
              <a:rPr lang="en-IN" dirty="0" smtClean="0"/>
              <a:t> Gandhi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Web </a:t>
            </a:r>
            <a:r>
              <a:rPr lang="en-IN" dirty="0" err="1" smtClean="0"/>
              <a:t>Api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Web API is an Application Programming Interface for a web application and a web server.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Web API uses HTTP protocol to communicate between clients and servers.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Asp.net Core Web API is a Cross-Platform web API.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08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HTTP?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Hypertext Transfer Protocol (HTTP) is designed to enable communications between clients and servers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HTTP works as a request-response protocol between a client and server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There are different HTTP Methods like GET,POST,PUT,DELETE. 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To use all these methods we can use Postman or Fiddler.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9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HttpGET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HttpGET</a:t>
            </a:r>
            <a:r>
              <a:rPr lang="en-IN" dirty="0" smtClean="0"/>
              <a:t> method is used to request data from a specified source.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err="1"/>
              <a:t>H</a:t>
            </a:r>
            <a:r>
              <a:rPr lang="en-IN" dirty="0" err="1" smtClean="0"/>
              <a:t>ttpGET</a:t>
            </a:r>
            <a:r>
              <a:rPr lang="en-IN" dirty="0" smtClean="0"/>
              <a:t> is </a:t>
            </a:r>
            <a:r>
              <a:rPr lang="en-IN" b="1" dirty="0"/>
              <a:t>one of the most common HTTP </a:t>
            </a:r>
            <a:r>
              <a:rPr lang="en-IN" b="1" dirty="0" smtClean="0"/>
              <a:t>method.</a:t>
            </a:r>
          </a:p>
          <a:p>
            <a:pPr algn="just"/>
            <a:endParaRPr lang="en-IN" b="1" dirty="0"/>
          </a:p>
          <a:p>
            <a:pPr algn="just"/>
            <a:r>
              <a:rPr lang="en-IN" dirty="0" smtClean="0"/>
              <a:t>We can request single or multiple data with the use of </a:t>
            </a:r>
            <a:r>
              <a:rPr lang="en-IN" dirty="0" err="1" smtClean="0"/>
              <a:t>HttpGET</a:t>
            </a:r>
            <a:r>
              <a:rPr lang="en-IN" dirty="0" smtClean="0"/>
              <a:t>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87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HttpPOST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HttpPOST</a:t>
            </a:r>
            <a:r>
              <a:rPr lang="en-IN" dirty="0" smtClean="0"/>
              <a:t> method is used to send data to a server to create resource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To use this method we have to give all necessary data.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We can not pass parameter in this method because of new data created in sequence of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9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HttpPUT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HttpPUT</a:t>
            </a:r>
            <a:r>
              <a:rPr lang="en-IN" dirty="0" smtClean="0"/>
              <a:t> </a:t>
            </a:r>
            <a:r>
              <a:rPr lang="en-IN" dirty="0"/>
              <a:t>method is used to send data to a server to </a:t>
            </a:r>
            <a:r>
              <a:rPr lang="en-IN" dirty="0" smtClean="0"/>
              <a:t>update resource.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To use this method we have to pass id as parameter.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We can update the data on the given id with the use of </a:t>
            </a:r>
            <a:r>
              <a:rPr lang="en-IN" dirty="0" err="1" smtClean="0"/>
              <a:t>HttpPUT</a:t>
            </a:r>
            <a:r>
              <a:rPr lang="en-IN" dirty="0" smtClean="0"/>
              <a:t> method.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05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HttpDELETE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HttpDELETE</a:t>
            </a:r>
            <a:r>
              <a:rPr lang="en-IN" dirty="0" smtClean="0"/>
              <a:t> method is used to remove the resource from the server.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In this method we have to pass id as parameter.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We can delete data of given id with the use of </a:t>
            </a:r>
            <a:r>
              <a:rPr lang="en-IN" dirty="0" err="1" smtClean="0"/>
              <a:t>HttpDELETE</a:t>
            </a:r>
            <a:r>
              <a:rPr lang="en-IN" dirty="0" smtClean="0"/>
              <a:t> method.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61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HttpHEAD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HttpHEAD</a:t>
            </a:r>
            <a:r>
              <a:rPr lang="en-IN" dirty="0" smtClean="0"/>
              <a:t> method is same as </a:t>
            </a:r>
            <a:r>
              <a:rPr lang="en-IN" dirty="0" err="1" smtClean="0"/>
              <a:t>HttpGET</a:t>
            </a:r>
            <a:r>
              <a:rPr lang="en-IN" dirty="0" smtClean="0"/>
              <a:t> method.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But, in this method we can request data without response body.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17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27" y="26702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you…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922045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293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.NET Core Web API</vt:lpstr>
      <vt:lpstr>What is Web Api?</vt:lpstr>
      <vt:lpstr>What is HTTP?</vt:lpstr>
      <vt:lpstr>HttpGET</vt:lpstr>
      <vt:lpstr>HttpPOST</vt:lpstr>
      <vt:lpstr>HttpPUT</vt:lpstr>
      <vt:lpstr>HttpDELETE</vt:lpstr>
      <vt:lpstr>HttpHEAD</vt:lpstr>
      <vt:lpstr>Thank you…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Web API</dc:title>
  <dc:creator>Bhaumik Gandhi</dc:creator>
  <cp:lastModifiedBy>Bhaumik Gandhi</cp:lastModifiedBy>
  <cp:revision>4</cp:revision>
  <dcterms:created xsi:type="dcterms:W3CDTF">2021-11-18T05:09:58Z</dcterms:created>
  <dcterms:modified xsi:type="dcterms:W3CDTF">2021-11-18T05:43:53Z</dcterms:modified>
</cp:coreProperties>
</file>