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1AF5-460A-4F6E-8F3F-A4B9270FE88D}" type="datetimeFigureOut">
              <a:rPr lang="en-US" smtClean="0"/>
              <a:t>11/17/2021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2E49-4DE7-483A-AE3E-BCA21A16DD1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1AF5-460A-4F6E-8F3F-A4B9270FE88D}" type="datetimeFigureOut">
              <a:rPr lang="en-US" smtClean="0"/>
              <a:t>11/17/2021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2E49-4DE7-483A-AE3E-BCA21A16DD1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1AF5-460A-4F6E-8F3F-A4B9270FE88D}" type="datetimeFigureOut">
              <a:rPr lang="en-US" smtClean="0"/>
              <a:t>11/17/2021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2E49-4DE7-483A-AE3E-BCA21A16DD1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1AF5-460A-4F6E-8F3F-A4B9270FE88D}" type="datetimeFigureOut">
              <a:rPr lang="en-US" smtClean="0"/>
              <a:t>11/17/2021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2E49-4DE7-483A-AE3E-BCA21A16DD1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1AF5-460A-4F6E-8F3F-A4B9270FE88D}" type="datetimeFigureOut">
              <a:rPr lang="en-US" smtClean="0"/>
              <a:t>11/17/2021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2E49-4DE7-483A-AE3E-BCA21A16DD1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1AF5-460A-4F6E-8F3F-A4B9270FE88D}" type="datetimeFigureOut">
              <a:rPr lang="en-US" smtClean="0"/>
              <a:t>11/17/2021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2E49-4DE7-483A-AE3E-BCA21A16DD1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1AF5-460A-4F6E-8F3F-A4B9270FE88D}" type="datetimeFigureOut">
              <a:rPr lang="en-US" smtClean="0"/>
              <a:t>11/17/2021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2E49-4DE7-483A-AE3E-BCA21A16DD1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1AF5-460A-4F6E-8F3F-A4B9270FE88D}" type="datetimeFigureOut">
              <a:rPr lang="en-US" smtClean="0"/>
              <a:t>11/17/2021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2E49-4DE7-483A-AE3E-BCA21A16DD1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1AF5-460A-4F6E-8F3F-A4B9270FE88D}" type="datetimeFigureOut">
              <a:rPr lang="en-US" smtClean="0"/>
              <a:t>11/17/2021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2E49-4DE7-483A-AE3E-BCA21A16DD1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1AF5-460A-4F6E-8F3F-A4B9270FE88D}" type="datetimeFigureOut">
              <a:rPr lang="en-US" smtClean="0"/>
              <a:t>11/17/2021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2E49-4DE7-483A-AE3E-BCA21A16DD1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34E81AF5-460A-4F6E-8F3F-A4B9270FE88D}" type="datetimeFigureOut">
              <a:rPr lang="en-US" smtClean="0"/>
              <a:t>11/17/2021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9942E49-4DE7-483A-AE3E-BCA21A16DD1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4E81AF5-460A-4F6E-8F3F-A4B9270FE88D}" type="datetimeFigureOut">
              <a:rPr lang="en-US" smtClean="0"/>
              <a:t>11/17/2021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9942E49-4DE7-483A-AE3E-BCA21A16DD1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1071546"/>
            <a:ext cx="8077200" cy="307183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.NET Core Web API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1. HTTP GET</a:t>
            </a:r>
            <a:br>
              <a:rPr lang="en-US" sz="2000" dirty="0" smtClean="0"/>
            </a:br>
            <a:r>
              <a:rPr lang="en-US" sz="2000" dirty="0" smtClean="0"/>
              <a:t>2. HTTP POST</a:t>
            </a:r>
            <a:br>
              <a:rPr lang="en-US" sz="2000" dirty="0" smtClean="0"/>
            </a:br>
            <a:r>
              <a:rPr lang="en-US" sz="2000" dirty="0" smtClean="0"/>
              <a:t>3. HTTP PUT</a:t>
            </a:r>
            <a:br>
              <a:rPr lang="en-US" sz="2000" dirty="0" smtClean="0"/>
            </a:br>
            <a:r>
              <a:rPr lang="en-US" sz="2000" dirty="0" smtClean="0"/>
              <a:t>4. HTTP DELETE</a:t>
            </a:r>
            <a:br>
              <a:rPr lang="en-US" sz="2000" dirty="0" smtClean="0"/>
            </a:br>
            <a:r>
              <a:rPr lang="en-US" sz="2000" dirty="0" smtClean="0"/>
              <a:t>5. Repository Pattern</a:t>
            </a:r>
            <a:br>
              <a:rPr lang="en-US" sz="2000" dirty="0" smtClean="0"/>
            </a:br>
            <a:r>
              <a:rPr lang="en-US" sz="2000" dirty="0" smtClean="0"/>
              <a:t>6. Passing Headers </a:t>
            </a:r>
            <a:r>
              <a:rPr lang="en-IN" b="0" dirty="0" smtClean="0"/>
              <a:t/>
            </a:r>
            <a:br>
              <a:rPr lang="en-IN" b="0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4714884"/>
            <a:ext cx="8077200" cy="356608"/>
          </a:xfrm>
        </p:spPr>
        <p:txBody>
          <a:bodyPr/>
          <a:lstStyle/>
          <a:p>
            <a:r>
              <a:rPr lang="en-US" b="1" dirty="0" smtClean="0"/>
              <a:t>Trainee: </a:t>
            </a:r>
            <a:r>
              <a:rPr lang="en-US" b="1" dirty="0" err="1" smtClean="0"/>
              <a:t>Shubh</a:t>
            </a:r>
            <a:r>
              <a:rPr lang="en-US" b="1" dirty="0" smtClean="0"/>
              <a:t> Patel</a:t>
            </a:r>
            <a:endParaRPr lang="en-IN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687</TotalTime>
  <Words>9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Module</vt:lpstr>
      <vt:lpstr>.NET Core Web API  1. HTTP GET 2. HTTP POST 3. HTTP PUT 4. HTTP DELETE 5. Repository Pattern 6. Passing Headers   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Core Web API  1. HTTP GET 2. HTTP POST 3. HTTP PUT 4. HTTP DELETE 5. Repository Pattern 6. Passing Headers</dc:title>
  <dc:creator>USER</dc:creator>
  <cp:lastModifiedBy>USER</cp:lastModifiedBy>
  <cp:revision>53</cp:revision>
  <dcterms:created xsi:type="dcterms:W3CDTF">2021-11-17T04:33:20Z</dcterms:created>
  <dcterms:modified xsi:type="dcterms:W3CDTF">2021-11-17T16:00:21Z</dcterms:modified>
</cp:coreProperties>
</file>