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2D3E8-5E80-4EB5-86AA-04826872EB0B}" v="861" dt="2021-09-06T10:18:5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 Hardik Niranjani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1CAC-4740-442C-90D7-782EAA76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9A58-01F1-4DAD-87E0-28896CC9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What is Stored Procedure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Stored Procedure Example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Stored Procedure With Parameters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Executing Stored Procedure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Altering &amp; Dropping SP</a:t>
            </a:r>
          </a:p>
          <a:p>
            <a:r>
              <a:rPr lang="en-GB" dirty="0">
                <a:cs typeface="Calibri"/>
              </a:rPr>
              <a:t>Output &amp; Return</a:t>
            </a:r>
          </a:p>
        </p:txBody>
      </p:sp>
    </p:spTree>
    <p:extLst>
      <p:ext uri="{BB962C8B-B14F-4D97-AF65-F5344CB8AC3E}">
        <p14:creationId xmlns:p14="http://schemas.microsoft.com/office/powerpoint/2010/main" val="12667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F28-A5B6-49B6-B962-26E0C307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What is stored 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14B3-9286-49CB-A542-B03871FF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stored procedure is a prepared SQL code that you can save, so the code can be reused over and over again.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So if you have an SQL query that you write over and over again, save it as a stored procedure, and then just call it to execute it.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You can also pass parameters to a stored procedure, so that the stored procedure can act based on the parameter value(s) that is passed.</a:t>
            </a:r>
            <a:endParaRPr lang="en-GB" dirty="0"/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35858-7FAD-4983-9DBF-7824B618E5C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34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3E8C-3776-4F66-8A64-AE9985E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Example of stored procedure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2A94-010F-4DBC-BFEC-1F39C155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 PROCEDURE </a:t>
            </a:r>
            <a:r>
              <a:rPr lang="en-GB" dirty="0" err="1">
                <a:ea typeface="+mn-lt"/>
                <a:cs typeface="+mn-lt"/>
              </a:rPr>
              <a:t>SelectAllCustomers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BEGIN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SELECT * FROM Customers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END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GO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1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0C48-8475-4A65-98F9-E772EFC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Stored procedure with parameter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EF32-1C06-43E4-A560-AB539E2E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CREATE PROCEDURE </a:t>
            </a:r>
            <a:r>
              <a:rPr lang="en-GB" dirty="0" err="1">
                <a:ea typeface="+mn-lt"/>
                <a:cs typeface="+mn-lt"/>
              </a:rPr>
              <a:t>SelectAllCustomers</a:t>
            </a:r>
            <a:r>
              <a:rPr lang="en-GB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@City </a:t>
            </a:r>
            <a:r>
              <a:rPr lang="en-GB" dirty="0" err="1">
                <a:ea typeface="+mn-lt"/>
                <a:cs typeface="+mn-lt"/>
              </a:rPr>
              <a:t>nvarchar</a:t>
            </a:r>
            <a:r>
              <a:rPr lang="en-GB" dirty="0">
                <a:ea typeface="+mn-lt"/>
                <a:cs typeface="+mn-lt"/>
              </a:rPr>
              <a:t>(30)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BEGIN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SELECT * FROM Customers WHERE City = @City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END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The above example shows how we can pass parameters to stored procedure which we will use as an input</a:t>
            </a:r>
            <a:br>
              <a:rPr lang="en-GB" dirty="0">
                <a:ea typeface="+mn-lt"/>
                <a:cs typeface="+mn-lt"/>
              </a:rPr>
            </a:b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89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3B1B-4E16-4BAF-9DB4-D3268271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Execute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E617-239E-4474-BE17-D82616D8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EXECUTE </a:t>
            </a:r>
            <a:r>
              <a:rPr lang="en-GB" dirty="0" err="1">
                <a:ea typeface="+mn-lt"/>
                <a:cs typeface="+mn-lt"/>
              </a:rPr>
              <a:t>HumanResources.uspGetAllEmployees</a:t>
            </a:r>
            <a:r>
              <a:rPr lang="en-GB" dirty="0">
                <a:ea typeface="+mn-lt"/>
                <a:cs typeface="+mn-lt"/>
              </a:rPr>
              <a:t>; GO</a:t>
            </a:r>
            <a:endParaRPr lang="en-US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-- Or </a:t>
            </a:r>
            <a:endParaRPr lang="en-GB" err="1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EXEC </a:t>
            </a:r>
            <a:r>
              <a:rPr lang="en-GB" dirty="0" err="1">
                <a:ea typeface="+mn-lt"/>
                <a:cs typeface="+mn-lt"/>
              </a:rPr>
              <a:t>HumanResources.uspGetAllEmployees</a:t>
            </a:r>
            <a:r>
              <a:rPr lang="en-GB" dirty="0">
                <a:ea typeface="+mn-lt"/>
                <a:cs typeface="+mn-lt"/>
              </a:rPr>
              <a:t>; GO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-- Or, if this procedure is the first statement within a batch:</a:t>
            </a:r>
          </a:p>
          <a:p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       </a:t>
            </a:r>
            <a:r>
              <a:rPr lang="en-GB" dirty="0" err="1">
                <a:ea typeface="+mn-lt"/>
                <a:cs typeface="+mn-lt"/>
              </a:rPr>
              <a:t>HumanResources.uspGetAllEmployees</a:t>
            </a:r>
            <a:endParaRPr lang="en-GB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16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E2B-224A-47D5-956F-BD965CEE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Alter &amp; Drop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BEC-C37B-4F64-B4DD-022C59B4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ALTER</a:t>
            </a:r>
          </a:p>
          <a:p>
            <a:r>
              <a:rPr lang="en-GB" dirty="0">
                <a:ea typeface="+mn-lt"/>
                <a:cs typeface="+mn-lt"/>
              </a:rPr>
              <a:t>Alters the procedure if it already exists.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Syntax</a:t>
            </a:r>
          </a:p>
          <a:p>
            <a:r>
              <a:rPr lang="en-GB" dirty="0">
                <a:ea typeface="+mn-lt"/>
                <a:cs typeface="+mn-lt"/>
              </a:rPr>
              <a:t>ALTER { PROC | PROCEDURE } [</a:t>
            </a:r>
            <a:r>
              <a:rPr lang="en-GB" dirty="0" err="1">
                <a:ea typeface="+mn-lt"/>
                <a:cs typeface="+mn-lt"/>
              </a:rPr>
              <a:t>schema_name</a:t>
            </a:r>
            <a:r>
              <a:rPr lang="en-GB" dirty="0">
                <a:ea typeface="+mn-lt"/>
                <a:cs typeface="+mn-lt"/>
              </a:rPr>
              <a:t>.] </a:t>
            </a:r>
            <a:r>
              <a:rPr lang="en-GB" dirty="0" err="1">
                <a:ea typeface="+mn-lt"/>
                <a:cs typeface="+mn-lt"/>
              </a:rPr>
              <a:t>procedure_name</a:t>
            </a:r>
            <a:r>
              <a:rPr lang="en-GB" dirty="0">
                <a:ea typeface="+mn-lt"/>
                <a:cs typeface="+mn-lt"/>
              </a:rPr>
              <a:t> [ { @parameterdata_type } [= ] ] [ ,...n ] AS { [ BEGIN ] </a:t>
            </a:r>
            <a:r>
              <a:rPr lang="en-GB" dirty="0" err="1">
                <a:ea typeface="+mn-lt"/>
                <a:cs typeface="+mn-lt"/>
              </a:rPr>
              <a:t>sql_statement</a:t>
            </a:r>
            <a:r>
              <a:rPr lang="en-GB" dirty="0">
                <a:ea typeface="+mn-lt"/>
                <a:cs typeface="+mn-lt"/>
              </a:rPr>
              <a:t> [ ; ] [ ,...n ] [ END ] }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DROP</a:t>
            </a:r>
          </a:p>
          <a:p>
            <a:r>
              <a:rPr lang="en-GB" dirty="0">
                <a:cs typeface="Calibri" panose="020F0502020204030204"/>
              </a:rPr>
              <a:t>DROP PROCEDURE </a:t>
            </a:r>
            <a:r>
              <a:rPr lang="en-GB" dirty="0" err="1">
                <a:cs typeface="Calibri" panose="020F0502020204030204"/>
              </a:rPr>
              <a:t>Procedure_Name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Delets procedure</a:t>
            </a:r>
          </a:p>
        </p:txBody>
      </p:sp>
    </p:spTree>
    <p:extLst>
      <p:ext uri="{BB962C8B-B14F-4D97-AF65-F5344CB8AC3E}">
        <p14:creationId xmlns:p14="http://schemas.microsoft.com/office/powerpoint/2010/main" val="248680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04EA-6B03-49D5-8339-217C68F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OUTPUT &amp; RETURN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F694-C6EF-4D5A-989B-1EB11833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OUTPUT</a:t>
            </a:r>
          </a:p>
          <a:p>
            <a:pPr marL="457200" indent="-457200"/>
            <a:r>
              <a:rPr lang="en-GB" dirty="0">
                <a:ea typeface="+mn-lt"/>
                <a:cs typeface="+mn-lt"/>
              </a:rPr>
              <a:t>Indicates that the parameter is an output parameter. Use OUTPUT parameters to return values to the caller of the procedure. </a:t>
            </a:r>
            <a:r>
              <a:rPr lang="en-GB" b="1" dirty="0">
                <a:ea typeface="+mn-lt"/>
                <a:cs typeface="+mn-lt"/>
              </a:rPr>
              <a:t>text</a:t>
            </a:r>
            <a:r>
              <a:rPr lang="en-GB" dirty="0">
                <a:ea typeface="+mn-lt"/>
                <a:cs typeface="+mn-lt"/>
              </a:rPr>
              <a:t>, </a:t>
            </a:r>
            <a:r>
              <a:rPr lang="en-GB" b="1" dirty="0" err="1">
                <a:ea typeface="+mn-lt"/>
                <a:cs typeface="+mn-lt"/>
              </a:rPr>
              <a:t>ntext</a:t>
            </a:r>
            <a:r>
              <a:rPr lang="en-GB" dirty="0">
                <a:ea typeface="+mn-lt"/>
                <a:cs typeface="+mn-lt"/>
              </a:rPr>
              <a:t>, and </a:t>
            </a:r>
            <a:r>
              <a:rPr lang="en-GB" b="1" dirty="0">
                <a:ea typeface="+mn-lt"/>
                <a:cs typeface="+mn-lt"/>
              </a:rPr>
              <a:t>image</a:t>
            </a:r>
            <a:r>
              <a:rPr lang="en-GB" dirty="0">
                <a:ea typeface="+mn-lt"/>
                <a:cs typeface="+mn-lt"/>
              </a:rPr>
              <a:t> parameters cannot be used as OUTPUT parameters, unless the procedure is a CLR procedure. An output parameter can be a cursor placeholder, unless the procedure is a CLR procedure. A table-value data type cannot be specified as an OUTPUT parameter of a procedure.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RETURN</a:t>
            </a:r>
          </a:p>
          <a:p>
            <a:pPr marL="457200" indent="-457200"/>
            <a:r>
              <a:rPr lang="en-GB" dirty="0">
                <a:cs typeface="Calibri"/>
              </a:rPr>
              <a:t>Returns an output as an integer.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Stored Procedure</vt:lpstr>
      <vt:lpstr>CONTENT</vt:lpstr>
      <vt:lpstr>What is stored procedure</vt:lpstr>
      <vt:lpstr>Example of stored procedure</vt:lpstr>
      <vt:lpstr>Stored procedure with parameter</vt:lpstr>
      <vt:lpstr>Execute</vt:lpstr>
      <vt:lpstr>Alter &amp; Drop</vt:lpstr>
      <vt:lpstr>OUTPUT &amp;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75</cp:revision>
  <dcterms:created xsi:type="dcterms:W3CDTF">2021-09-06T10:01:28Z</dcterms:created>
  <dcterms:modified xsi:type="dcterms:W3CDTF">2021-09-06T10:19:10Z</dcterms:modified>
</cp:coreProperties>
</file>