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3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4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1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7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3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7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8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3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80DDB76-366C-4A8B-9C94-ADD37AD00494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03E9EE0-10C9-4B7E-83E3-BDAC71CAF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639F-E1D9-4417-AAC5-838C7EA9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60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3C21-27CA-4C9F-BD90-66FF99D9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</p:spPr>
        <p:txBody>
          <a:bodyPr/>
          <a:lstStyle/>
          <a:p>
            <a:r>
              <a:rPr lang="en-US" dirty="0"/>
              <a:t>Example: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4180-6425-461D-A4FA-8D0CC6D4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PROCEDURE </a:t>
            </a:r>
            <a:r>
              <a:rPr lang="en-IN" dirty="0" err="1"/>
              <a:t>DemoProc</a:t>
            </a:r>
            <a:r>
              <a:rPr lang="en-IN" dirty="0"/>
              <a:t> @Name VARCHAR(30)</a:t>
            </a:r>
          </a:p>
          <a:p>
            <a:r>
              <a:rPr lang="en-IN" dirty="0"/>
              <a:t>AS</a:t>
            </a:r>
          </a:p>
          <a:p>
            <a:r>
              <a:rPr lang="en-IN" dirty="0"/>
              <a:t>SET NOCOUNT ON</a:t>
            </a:r>
          </a:p>
          <a:p>
            <a:r>
              <a:rPr lang="en-US" dirty="0"/>
              <a:t>SELECT * FROM Demo4 WHERE Name=@Name</a:t>
            </a:r>
          </a:p>
          <a:p>
            <a:r>
              <a:rPr lang="en-IN" dirty="0"/>
              <a:t>SET NOCOUNT OFF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7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E1BB-E815-4EEB-A297-CE31D6F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WITH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1F0D-F531-4602-AB11-1C7A2AF0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With Encryption option when we want add some restrictions on procedure like hide code structure.</a:t>
            </a:r>
          </a:p>
          <a:p>
            <a:r>
              <a:rPr lang="en-US" dirty="0"/>
              <a:t>Example : </a:t>
            </a:r>
          </a:p>
          <a:p>
            <a:r>
              <a:rPr lang="en-IN" dirty="0"/>
              <a:t>CREATE PROCEDURE </a:t>
            </a:r>
            <a:r>
              <a:rPr lang="en-IN" dirty="0" err="1"/>
              <a:t>Encryptedproc</a:t>
            </a:r>
            <a:r>
              <a:rPr lang="en-IN" dirty="0"/>
              <a:t> @Name VARCHAR(30)</a:t>
            </a:r>
          </a:p>
          <a:p>
            <a:r>
              <a:rPr lang="en-IN" dirty="0"/>
              <a:t>WITH ENCRYPTION</a:t>
            </a:r>
          </a:p>
          <a:p>
            <a:r>
              <a:rPr lang="en-IN" dirty="0"/>
              <a:t>AS</a:t>
            </a:r>
          </a:p>
          <a:p>
            <a:r>
              <a:rPr lang="en-IN" dirty="0"/>
              <a:t>SET NOCOUNT ON</a:t>
            </a:r>
          </a:p>
          <a:p>
            <a:r>
              <a:rPr lang="en-US" dirty="0"/>
              <a:t>SELECT * FROM Demo4 WHERE Name=@Name</a:t>
            </a:r>
          </a:p>
          <a:p>
            <a:r>
              <a:rPr lang="en-IN" dirty="0"/>
              <a:t>SET NOCOUNT OFF</a:t>
            </a:r>
          </a:p>
        </p:txBody>
      </p:sp>
    </p:spTree>
    <p:extLst>
      <p:ext uri="{BB962C8B-B14F-4D97-AF65-F5344CB8AC3E}">
        <p14:creationId xmlns:p14="http://schemas.microsoft.com/office/powerpoint/2010/main" val="189581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1C80-FC80-43A4-B2F5-365B047D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Exception Handling Using Try Catch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26A8-5A4E-43F3-B87C-E35D56D5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important to deal with errors and exceptions which are occurring runtime.</a:t>
            </a:r>
          </a:p>
          <a:p>
            <a:r>
              <a:rPr lang="en-US" dirty="0"/>
              <a:t>If any error occurs runtime then execution is stopped so we can avoid this by using try-catch block.</a:t>
            </a:r>
          </a:p>
          <a:p>
            <a:r>
              <a:rPr lang="en-US" dirty="0"/>
              <a:t>If there is possibility to occur runtime error in code then this code is written in try block.</a:t>
            </a:r>
          </a:p>
          <a:p>
            <a:r>
              <a:rPr lang="en-US" dirty="0"/>
              <a:t>If any error occurs then it is handled in catch block by returning error details and execution is not stopped.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67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76C5-AEB6-4D00-A3A3-E1F1DA89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Example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092B-A2A0-4D22-ACDD-71194B58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953087"/>
            <a:ext cx="10753725" cy="38247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IN" dirty="0"/>
              <a:t>CREATE PROCEDURE </a:t>
            </a:r>
            <a:r>
              <a:rPr lang="en-IN" dirty="0" err="1"/>
              <a:t>DemoProc</a:t>
            </a:r>
            <a:r>
              <a:rPr lang="en-IN" dirty="0"/>
              <a:t>  </a:t>
            </a:r>
          </a:p>
          <a:p>
            <a:pPr>
              <a:lnSpc>
                <a:spcPct val="105000"/>
              </a:lnSpc>
            </a:pPr>
            <a:r>
              <a:rPr lang="en-IN" dirty="0"/>
              <a:t>AS  </a:t>
            </a:r>
          </a:p>
          <a:p>
            <a:pPr>
              <a:lnSpc>
                <a:spcPct val="105000"/>
              </a:lnSpc>
            </a:pPr>
            <a:r>
              <a:rPr lang="en-IN" dirty="0"/>
              <a:t>    SELECT 1/0</a:t>
            </a:r>
          </a:p>
          <a:p>
            <a:pPr>
              <a:lnSpc>
                <a:spcPct val="105000"/>
              </a:lnSpc>
            </a:pPr>
            <a:r>
              <a:rPr lang="en-IN" dirty="0"/>
              <a:t>BEGIN TRY  </a:t>
            </a:r>
          </a:p>
          <a:p>
            <a:pPr>
              <a:lnSpc>
                <a:spcPct val="105000"/>
              </a:lnSpc>
            </a:pPr>
            <a:r>
              <a:rPr lang="en-IN" dirty="0"/>
              <a:t>    EXECUTE </a:t>
            </a:r>
            <a:r>
              <a:rPr lang="en-IN" dirty="0" err="1"/>
              <a:t>DemoProc</a:t>
            </a:r>
            <a:r>
              <a:rPr lang="en-IN" dirty="0"/>
              <a:t> </a:t>
            </a:r>
          </a:p>
          <a:p>
            <a:pPr>
              <a:lnSpc>
                <a:spcPct val="105000"/>
              </a:lnSpc>
            </a:pPr>
            <a:r>
              <a:rPr lang="en-IN" dirty="0"/>
              <a:t>END TRY  </a:t>
            </a:r>
          </a:p>
          <a:p>
            <a:pPr>
              <a:lnSpc>
                <a:spcPct val="105000"/>
              </a:lnSpc>
            </a:pPr>
            <a:r>
              <a:rPr lang="en-IN" dirty="0"/>
              <a:t>BEGIN CATCH  </a:t>
            </a:r>
          </a:p>
          <a:p>
            <a:pPr>
              <a:lnSpc>
                <a:spcPct val="105000"/>
              </a:lnSpc>
            </a:pPr>
            <a:r>
              <a:rPr lang="en-IN" dirty="0"/>
              <a:t>    SELECT ERROR_MESSAGE() AS </a:t>
            </a:r>
            <a:r>
              <a:rPr lang="en-IN" dirty="0" err="1"/>
              <a:t>ErrorMessage</a:t>
            </a:r>
            <a:r>
              <a:rPr lang="en-IN" dirty="0"/>
              <a:t>;  </a:t>
            </a:r>
          </a:p>
          <a:p>
            <a:pPr>
              <a:lnSpc>
                <a:spcPct val="105000"/>
              </a:lnSpc>
            </a:pPr>
            <a:r>
              <a:rPr lang="en-IN" dirty="0"/>
              <a:t>END CATCH</a:t>
            </a:r>
          </a:p>
        </p:txBody>
      </p:sp>
    </p:spTree>
    <p:extLst>
      <p:ext uri="{BB962C8B-B14F-4D97-AF65-F5344CB8AC3E}">
        <p14:creationId xmlns:p14="http://schemas.microsoft.com/office/powerpoint/2010/main" val="16053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1E79-B1E5-4B3A-8C8D-DC847ED6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E2D3-8B54-45A8-8786-E2F9588B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SzPct val="90000"/>
              <a:buNone/>
            </a:pPr>
            <a:r>
              <a:rPr lang="en-US" dirty="0"/>
              <a:t>Stored Procedure is functionality developed to achieve reusability.</a:t>
            </a:r>
          </a:p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SzPct val="90000"/>
              <a:buNone/>
            </a:pPr>
            <a:r>
              <a:rPr lang="en-US" dirty="0"/>
              <a:t>In stored procedure block of code is saved so we can use it by single statement whenever required.</a:t>
            </a:r>
          </a:p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SzPct val="90000"/>
              <a:buNone/>
            </a:pPr>
            <a:r>
              <a:rPr lang="en-US" dirty="0"/>
              <a:t>It is like view but using view we can get only single table and using stored procedure we can get multiple tables.</a:t>
            </a:r>
          </a:p>
        </p:txBody>
      </p:sp>
    </p:spTree>
    <p:extLst>
      <p:ext uri="{BB962C8B-B14F-4D97-AF65-F5344CB8AC3E}">
        <p14:creationId xmlns:p14="http://schemas.microsoft.com/office/powerpoint/2010/main" val="40807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61E-AA01-4E76-AEE2-078DD9BF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Built-In Stored Procedures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EDAD-F749-4939-B6F7-8228B9AD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SzPct val="90000"/>
              <a:buNone/>
            </a:pPr>
            <a:r>
              <a:rPr lang="en-US" dirty="0"/>
              <a:t>Some stored procedures are predefined in </a:t>
            </a:r>
            <a:r>
              <a:rPr lang="en-US" dirty="0" err="1"/>
              <a:t>sql</a:t>
            </a:r>
            <a:r>
              <a:rPr lang="en-US" dirty="0"/>
              <a:t> server which are called as </a:t>
            </a:r>
            <a:r>
              <a:rPr lang="en-US" dirty="0" err="1"/>
              <a:t>builtin</a:t>
            </a:r>
            <a:r>
              <a:rPr lang="en-US" dirty="0"/>
              <a:t> stored procedure.</a:t>
            </a:r>
          </a:p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SzPct val="90000"/>
              <a:buNone/>
            </a:pPr>
            <a:r>
              <a:rPr lang="en-US" dirty="0"/>
              <a:t>Example : </a:t>
            </a:r>
            <a:r>
              <a:rPr lang="en-US" dirty="0" err="1"/>
              <a:t>sp_help</a:t>
            </a:r>
            <a:r>
              <a:rPr lang="en-US" dirty="0"/>
              <a:t>,  </a:t>
            </a:r>
            <a:r>
              <a:rPr lang="en-US" dirty="0" err="1"/>
              <a:t>sp_tables,sp_helptext</a:t>
            </a:r>
            <a:r>
              <a:rPr lang="en-US" dirty="0"/>
              <a:t>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99BF-A701-4970-877A-F3F9A26B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Creating Store Procedure with input and output parameter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AE72-340C-42D6-97AB-B7A376C0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PROCEDURE </a:t>
            </a:r>
            <a:r>
              <a:rPr lang="en-US" dirty="0" err="1"/>
              <a:t>ProcedureName</a:t>
            </a:r>
            <a:r>
              <a:rPr lang="en-US" dirty="0"/>
              <a:t> Parameters</a:t>
            </a:r>
          </a:p>
          <a:p>
            <a:r>
              <a:rPr lang="en-US" dirty="0"/>
              <a:t>OPTIONS</a:t>
            </a:r>
          </a:p>
          <a:p>
            <a:r>
              <a:rPr lang="en-IN" dirty="0"/>
              <a:t>AS</a:t>
            </a:r>
          </a:p>
          <a:p>
            <a:r>
              <a:rPr lang="en-US" dirty="0"/>
              <a:t>Code</a:t>
            </a:r>
          </a:p>
          <a:p>
            <a:r>
              <a:rPr lang="en-IN" dirty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040-5327-4A4C-A5C1-5E8BE47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66E7-4944-44E7-8B85-08382A2D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US" sz="2800" dirty="0"/>
              <a:t>CREATE PROCEDURE </a:t>
            </a:r>
            <a:r>
              <a:rPr lang="en-US" sz="2800" dirty="0" err="1"/>
              <a:t>DemoProc</a:t>
            </a:r>
            <a:r>
              <a:rPr lang="en-US" sz="2800" dirty="0"/>
              <a:t> @Name VARCHAR(30),@Age INT OUT</a:t>
            </a:r>
          </a:p>
          <a:p>
            <a:r>
              <a:rPr lang="en-IN" sz="2800" dirty="0"/>
              <a:t>AS</a:t>
            </a:r>
          </a:p>
          <a:p>
            <a:r>
              <a:rPr lang="en-US" sz="2800" dirty="0"/>
              <a:t>SELECT * FROM Demo4 WHERE Name=@Name</a:t>
            </a:r>
          </a:p>
          <a:p>
            <a:r>
              <a:rPr lang="en-US" sz="2800" dirty="0"/>
              <a:t>SELECT @Age=Age FROM Demo4 WHERE Name=@Name</a:t>
            </a:r>
          </a:p>
          <a:p>
            <a:r>
              <a:rPr lang="en-IN" sz="2800" dirty="0"/>
              <a:t>RETURN</a:t>
            </a:r>
          </a:p>
          <a:p>
            <a:endParaRPr lang="en-IN" sz="2800" dirty="0"/>
          </a:p>
          <a:p>
            <a:r>
              <a:rPr lang="en-IN" sz="2800" dirty="0"/>
              <a:t>DECLARE @AgeReturned INT </a:t>
            </a:r>
          </a:p>
          <a:p>
            <a:r>
              <a:rPr lang="en-US" sz="2800" dirty="0"/>
              <a:t>EXEC </a:t>
            </a:r>
            <a:r>
              <a:rPr lang="en-US" sz="2800" dirty="0" err="1"/>
              <a:t>DemoProc</a:t>
            </a:r>
            <a:r>
              <a:rPr lang="en-US" sz="2800" dirty="0"/>
              <a:t> 'John' , @AgeReturned OUTPUT</a:t>
            </a:r>
          </a:p>
          <a:p>
            <a:r>
              <a:rPr lang="en-IN" sz="2800" dirty="0"/>
              <a:t>SELECT @AgeReturned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55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B6BA-9F4E-4211-943C-AE87C26A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Executing Store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2D15-22CD-4F3C-8E31-9551F8B4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ProcedureName</a:t>
            </a:r>
            <a:r>
              <a:rPr lang="en-US" dirty="0"/>
              <a:t> Parameters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EXEC </a:t>
            </a:r>
            <a:r>
              <a:rPr lang="en-US" dirty="0" err="1"/>
              <a:t>ProcedureName</a:t>
            </a:r>
            <a:r>
              <a:rPr lang="en-US" dirty="0"/>
              <a:t> Parameters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EXECUTE </a:t>
            </a:r>
            <a:r>
              <a:rPr lang="en-US" dirty="0" err="1"/>
              <a:t>DemoProc</a:t>
            </a:r>
            <a:r>
              <a:rPr lang="en-US" dirty="0"/>
              <a:t> 'John' , @AgeReturned OUTPUT</a:t>
            </a:r>
          </a:p>
          <a:p>
            <a:r>
              <a:rPr lang="en-US" dirty="0"/>
              <a:t>EXEC </a:t>
            </a:r>
            <a:r>
              <a:rPr lang="en-US" dirty="0" err="1"/>
              <a:t>DemoProc</a:t>
            </a:r>
            <a:r>
              <a:rPr lang="en-US" dirty="0"/>
              <a:t> 'John' , @AgeReturned OUTPUT</a:t>
            </a:r>
          </a:p>
        </p:txBody>
      </p:sp>
    </p:spTree>
    <p:extLst>
      <p:ext uri="{BB962C8B-B14F-4D97-AF65-F5344CB8AC3E}">
        <p14:creationId xmlns:p14="http://schemas.microsoft.com/office/powerpoint/2010/main" val="332872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BB76-76A2-4A0F-836C-1D8416EA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Returning multiple </a:t>
            </a:r>
            <a:r>
              <a:rPr lang="en-IN" sz="4800" dirty="0" err="1"/>
              <a:t>resultset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011A-BBA0-4457-91C9-E270822F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PROCEDURE MultipleResults2</a:t>
            </a:r>
          </a:p>
          <a:p>
            <a:r>
              <a:rPr lang="en-IN" dirty="0"/>
              <a:t>AS</a:t>
            </a:r>
          </a:p>
          <a:p>
            <a:r>
              <a:rPr lang="en-IN" dirty="0"/>
              <a:t>SELECT * FROM Demo2</a:t>
            </a:r>
          </a:p>
          <a:p>
            <a:r>
              <a:rPr lang="en-IN" dirty="0"/>
              <a:t>SELECT * FROM Demo4</a:t>
            </a:r>
          </a:p>
        </p:txBody>
      </p:sp>
    </p:spTree>
    <p:extLst>
      <p:ext uri="{BB962C8B-B14F-4D97-AF65-F5344CB8AC3E}">
        <p14:creationId xmlns:p14="http://schemas.microsoft.com/office/powerpoint/2010/main" val="81775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F285-12AF-45D2-A86C-3F1313F0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Return JSON output from Store Procedure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A8C2-8FC8-4FBF-8376-BA36E6FB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DemoJsonOutput</a:t>
            </a:r>
            <a:r>
              <a:rPr lang="en-US" dirty="0"/>
              <a:t> @jsondata NVARCHAR(MAX) OUT</a:t>
            </a:r>
          </a:p>
          <a:p>
            <a:r>
              <a:rPr lang="en-IN" dirty="0"/>
              <a:t>AS</a:t>
            </a:r>
          </a:p>
          <a:p>
            <a:r>
              <a:rPr lang="en-IN" dirty="0"/>
              <a:t>SET NOCOUNT ON</a:t>
            </a:r>
          </a:p>
          <a:p>
            <a:r>
              <a:rPr lang="en-US" dirty="0"/>
              <a:t>SELECT @jsondata = (SELECT * FROM Demo4 FOR JSON PATH,INCLUDE_NULL_VALUES)</a:t>
            </a:r>
          </a:p>
          <a:p>
            <a:r>
              <a:rPr lang="en-IN" dirty="0"/>
              <a:t>SET NOCOUNT OFF</a:t>
            </a:r>
          </a:p>
          <a:p>
            <a:r>
              <a:rPr lang="en-IN" dirty="0"/>
              <a:t>RETURN</a:t>
            </a:r>
          </a:p>
          <a:p>
            <a:pPr marL="0" indent="0">
              <a:buNone/>
            </a:pPr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19F3-7512-42CC-8075-2CB65AD1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Use the SET NOCOUNT 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ED75-16D6-4A89-B766-E529C116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NOCOUNT is turned on for increase performance.</a:t>
            </a:r>
          </a:p>
          <a:p>
            <a:r>
              <a:rPr lang="en-US" dirty="0"/>
              <a:t>Whenever we perform any operation the counting is happening in background </a:t>
            </a:r>
          </a:p>
          <a:p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, 5 rows affected).</a:t>
            </a:r>
          </a:p>
          <a:p>
            <a:r>
              <a:rPr lang="en-US" dirty="0"/>
              <a:t>By turning on NOCOUNT we can stop this counting.</a:t>
            </a:r>
          </a:p>
          <a:p>
            <a:r>
              <a:rPr lang="en-US" dirty="0"/>
              <a:t>At the end of procedure we again set NOCOUNT OFF to resume the counting.</a:t>
            </a:r>
          </a:p>
        </p:txBody>
      </p:sp>
    </p:spTree>
    <p:extLst>
      <p:ext uri="{BB962C8B-B14F-4D97-AF65-F5344CB8AC3E}">
        <p14:creationId xmlns:p14="http://schemas.microsoft.com/office/powerpoint/2010/main" val="13258885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5A696B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47</TotalTime>
  <Words>480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Consolas</vt:lpstr>
      <vt:lpstr>Metropolitan</vt:lpstr>
      <vt:lpstr>Stored Procedure</vt:lpstr>
      <vt:lpstr>Introduction</vt:lpstr>
      <vt:lpstr>Built-In Stored Procedures </vt:lpstr>
      <vt:lpstr>Creating Store Procedure with input and output parameter</vt:lpstr>
      <vt:lpstr>Example</vt:lpstr>
      <vt:lpstr>Executing Store Procedure</vt:lpstr>
      <vt:lpstr>Returning multiple resultset</vt:lpstr>
      <vt:lpstr>Return JSON output from Store Procedure</vt:lpstr>
      <vt:lpstr>Use the SET NOCOUNT ON</vt:lpstr>
      <vt:lpstr>Example: </vt:lpstr>
      <vt:lpstr>WITH ENCRYPTION</vt:lpstr>
      <vt:lpstr>Exception Handling Using Try Catch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>Mehul Jambukiya</dc:creator>
  <cp:lastModifiedBy>Mehul Jambukiya</cp:lastModifiedBy>
  <cp:revision>26</cp:revision>
  <dcterms:created xsi:type="dcterms:W3CDTF">2021-09-06T11:28:36Z</dcterms:created>
  <dcterms:modified xsi:type="dcterms:W3CDTF">2021-09-06T12:48:09Z</dcterms:modified>
</cp:coreProperties>
</file>